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1499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-823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676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290600" y="135720"/>
            <a:ext cx="7499160" cy="53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159920" y="650880"/>
            <a:ext cx="780264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286080" y="10080"/>
            <a:ext cx="35499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2023-02-28T13:30:32Z</dcterms:modified>
  <cp:revision>36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