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58240" y="520920"/>
            <a:ext cx="8970480" cy="11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3600" spc="-1" strike="noStrike">
                <a:latin typeface="Arial"/>
              </a:rPr>
              <a:t>Study area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840" y="1595160"/>
            <a:ext cx="10690560" cy="55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58240" y="520920"/>
            <a:ext cx="8970480" cy="113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3600" spc="-1" strike="noStrike">
                <a:latin typeface="Arial"/>
              </a:rPr>
              <a:t>Are  there correlations between indexes?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250280" y="2038680"/>
            <a:ext cx="3961800" cy="48312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5400000" y="1461600"/>
            <a:ext cx="5218200" cy="537660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/>
          <p:nvPr/>
        </p:nvSpPr>
        <p:spPr>
          <a:xfrm>
            <a:off x="1215000" y="144540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dawn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2070000" y="144540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day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215360" y="144540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dawn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2853360" y="144540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dusk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3672360" y="144540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night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455720" y="144540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total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67280" y="218340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0.3-4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67640" y="326916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4-12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67640" y="418104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0.3-12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68000" y="526644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12-22.1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68360" y="6178320"/>
            <a:ext cx="74412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total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2"/>
          <p:cNvSpPr/>
          <p:nvPr/>
        </p:nvSpPr>
        <p:spPr>
          <a:xfrm>
            <a:off x="858240" y="520920"/>
            <a:ext cx="89704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Are there differences between time of day?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05360" y="2124000"/>
            <a:ext cx="1079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Total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840" y="2356920"/>
            <a:ext cx="10690560" cy="284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840" y="4768920"/>
            <a:ext cx="10690560" cy="284976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7"/>
          <p:cNvSpPr/>
          <p:nvPr/>
        </p:nvSpPr>
        <p:spPr>
          <a:xfrm>
            <a:off x="858240" y="520920"/>
            <a:ext cx="89704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Are there differences between time of day?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840" y="1708920"/>
            <a:ext cx="10690560" cy="284976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405360" y="1440000"/>
            <a:ext cx="1079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2019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05360" y="4500000"/>
            <a:ext cx="1079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2022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322680" y="2520"/>
            <a:ext cx="4250160" cy="755784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882720" y="1987920"/>
            <a:ext cx="1079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2" name="PlaceHolder 6"/>
          <p:cNvSpPr/>
          <p:nvPr/>
        </p:nvSpPr>
        <p:spPr>
          <a:xfrm>
            <a:off x="858240" y="520920"/>
            <a:ext cx="454104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Are there differences between time of day?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504440" y="1038960"/>
            <a:ext cx="769572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4"/>
          <p:cNvSpPr/>
          <p:nvPr/>
        </p:nvSpPr>
        <p:spPr>
          <a:xfrm>
            <a:off x="858240" y="520920"/>
            <a:ext cx="89704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Which environmental trait has effects on soundscape? (regional)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75920" y="1866960"/>
            <a:ext cx="975276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/>
          <p:nvPr/>
        </p:nvSpPr>
        <p:spPr>
          <a:xfrm>
            <a:off x="858240" y="520920"/>
            <a:ext cx="89704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Which environmental trait has effects on soundscape? (local)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75920" y="1867320"/>
            <a:ext cx="975276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2022-11-22T16:09:17Z</dcterms:created>
  <dc:creator>Leonardo de Sousa Miranda</dc:creator>
  <dc:description/>
  <dc:language>en-GB</dc:language>
  <cp:lastModifiedBy>Leonardo de Sousa Miranda</cp:lastModifiedBy>
  <dcterms:modified xsi:type="dcterms:W3CDTF">2023-04-22T13:30:14Z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