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3"/>
    <p:restoredTop sz="94608"/>
  </p:normalViewPr>
  <p:slideViewPr>
    <p:cSldViewPr snapToGrid="0" snapToObjects="1">
      <p:cViewPr varScale="1">
        <p:scale>
          <a:sx n="78" d="100"/>
          <a:sy n="78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E91B-BCB0-5046-95DB-BF696784D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C0D03-3571-E745-9EB9-5944D4677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0019-185A-034E-AA70-8E8F2523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0729-22DA-B94A-86E5-A33E5F31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0BC73-E6D6-444B-8D7B-2854C40E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498D-EB5F-C644-8A71-435CF494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6B46-B832-E347-8D4D-44305187F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48BB-601D-424A-94AE-388454EF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A50A-6F83-2046-911C-131229BE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B192-C1B1-5045-9908-B9F18D63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37CA-ADFA-AA41-B405-B67394ADA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0B39-2217-4A48-B6AA-0F0BAA9D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20E97-7E58-1942-A0DD-76F34653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2232-E51E-B949-8579-77E9E4EE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01D3-C55D-7C44-8BB8-731AA46C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B19E-3E8F-BD40-9F7C-9BA9AFF8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4FD7-2690-1745-9CFD-1C7ED8A8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AB03-6E23-9F4E-AAFB-3C0C2032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87D1-BE5E-6049-9413-7DB056E4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9045-BFA3-1743-A89E-570A2961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4218-A6FD-3D4E-A629-68D998A1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E96A-B464-394B-A271-7BEC60A53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D264-C8CB-604C-B6A0-C881078A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A686C-E258-7C49-9CB1-763AD454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3F06-834A-2241-B471-D557250F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4A1A-77E2-E84C-94A2-ABDB3D5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9288-7F39-8346-9148-24DE9EEED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4A3B-1E85-E343-B3A5-67273244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CF2B-6311-4844-A739-302BF637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3144A-FE83-CC49-A504-C746F734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DE46F-F5C9-CB41-96DE-603D33AF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A244-6231-144A-906B-91D601F7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256C-7054-F242-B8E2-CF4378E9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469E-82DB-9B41-BF57-886E1152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08CDF-D989-E24C-988C-D20AF5B98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2DFD-B3F3-554B-868A-FFCE5E08E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AA061-F03A-CD4A-A17E-91DCDF3D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2DD1F-469B-2E43-A22E-E2016079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926BE-43ED-CD45-B3B8-A8F3210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026C-A7D9-D544-A9E3-4D95CCEB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7DD7F-0B40-8B42-AF70-1583CFE0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1DCDA-43CF-E944-8541-8F00E7EC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BA13-F3E5-E14A-806E-238D05B6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CF05E-F733-224B-9041-479558D3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BFA55-1092-C648-AADD-57BC58D6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ED9FE-AEAB-554D-A7D4-6F10E05F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4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11F1-62D0-D546-9FE9-D93F63C01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D990-14EC-CF4A-9713-D333D544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4C68A-EE1A-8F47-8BBC-E35B3604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5A161-3104-0348-AD3C-511A9177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3FE0-5392-7644-83C0-12AF9E85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88D89-EE84-D146-A0E1-6FE27E24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B190-96BA-B14D-A95F-5D37D692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5159A-9EF2-D946-8393-FFC05ADBA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52A2-B0D5-5145-B1D0-A735D81AD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0802-8698-3047-81C5-207FB9B7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8FA5B-A24C-5043-9E06-264A1E0C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F90DA-78B9-C342-A4A6-0A2FFF8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8866-A30D-AA4C-81DF-C7BCCBDB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5A64-41CB-5C42-AFFA-CE82D9CF7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4B2E-F094-5242-A309-647CE3351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63F2-4B55-8B45-9E50-4A52204CDC40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DBA0-9A37-9442-B43D-8A089F43B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2784-E9CC-8644-8B33-9059797D2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F3B7-BB22-E341-9730-348405D4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FA7A-C729-544C-BD3D-350FB5AAE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Patrick Rotation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93C04-1FED-BE4C-AB23-B3BE19ECA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5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65E1F-3CD8-924D-83C7-F4231181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5" y="-10885"/>
            <a:ext cx="10303329" cy="68688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80A198-8975-5B43-873D-B4724F39C24F}"/>
                  </a:ext>
                </a:extLst>
              </p:cNvPr>
              <p:cNvSpPr/>
              <p:nvPr/>
            </p:nvSpPr>
            <p:spPr>
              <a:xfrm rot="16200000">
                <a:off x="593263" y="3198167"/>
                <a:ext cx="1566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(radians)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80A198-8975-5B43-873D-B4724F39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3263" y="3198167"/>
                <a:ext cx="1566776" cy="461665"/>
              </a:xfrm>
              <a:prstGeom prst="rect">
                <a:avLst/>
              </a:prstGeom>
              <a:blipFill>
                <a:blip r:embed="rId3"/>
                <a:stretch>
                  <a:fillRect l="-5263" t="-4000" r="-26316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E4AAE3-754A-B744-BB82-72DD9C0597FE}"/>
                  </a:ext>
                </a:extLst>
              </p:cNvPr>
              <p:cNvSpPr/>
              <p:nvPr/>
            </p:nvSpPr>
            <p:spPr>
              <a:xfrm>
                <a:off x="5921078" y="6363091"/>
                <a:ext cx="966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E4AAE3-754A-B744-BB82-72DD9C059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078" y="6363091"/>
                <a:ext cx="966290" cy="461665"/>
              </a:xfrm>
              <a:prstGeom prst="rect">
                <a:avLst/>
              </a:prstGeom>
              <a:blipFill>
                <a:blip r:embed="rId4"/>
                <a:stretch>
                  <a:fillRect l="-3896" t="-5405" r="-909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22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D217CB-D0CD-704E-BD39-180E17DB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17" y="33244"/>
            <a:ext cx="10187269" cy="6791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9941B2-28E3-FC46-B80C-FED51C505703}"/>
                  </a:ext>
                </a:extLst>
              </p:cNvPr>
              <p:cNvSpPr/>
              <p:nvPr/>
            </p:nvSpPr>
            <p:spPr>
              <a:xfrm rot="16200000">
                <a:off x="593263" y="3198167"/>
                <a:ext cx="1566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(radians)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9941B2-28E3-FC46-B80C-FED51C505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3263" y="3198167"/>
                <a:ext cx="1566776" cy="461665"/>
              </a:xfrm>
              <a:prstGeom prst="rect">
                <a:avLst/>
              </a:prstGeom>
              <a:blipFill>
                <a:blip r:embed="rId3"/>
                <a:stretch>
                  <a:fillRect l="-5263" t="-4000" r="-26316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01C236-34BD-8749-8076-E9C00C15BB23}"/>
                  </a:ext>
                </a:extLst>
              </p:cNvPr>
              <p:cNvSpPr/>
              <p:nvPr/>
            </p:nvSpPr>
            <p:spPr>
              <a:xfrm>
                <a:off x="5921078" y="6363091"/>
                <a:ext cx="966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(m)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901C236-34BD-8749-8076-E9C00C15BB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078" y="6363091"/>
                <a:ext cx="966290" cy="461665"/>
              </a:xfrm>
              <a:prstGeom prst="rect">
                <a:avLst/>
              </a:prstGeom>
              <a:blipFill>
                <a:blip r:embed="rId4"/>
                <a:stretch>
                  <a:fillRect l="-3896" t="-5405" r="-909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0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3F7B0-77AF-E240-8D0B-1055CC1C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13" y="-43874"/>
            <a:ext cx="10132373" cy="6754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EBD1F9-510A-7949-966A-105978F7905F}"/>
                  </a:ext>
                </a:extLst>
              </p:cNvPr>
              <p:cNvSpPr/>
              <p:nvPr/>
            </p:nvSpPr>
            <p:spPr>
              <a:xfrm>
                <a:off x="5604230" y="6218598"/>
                <a:ext cx="9835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-axis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EBD1F9-510A-7949-966A-105978F79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30" y="6218598"/>
                <a:ext cx="983539" cy="492443"/>
              </a:xfrm>
              <a:prstGeom prst="rect">
                <a:avLst/>
              </a:prstGeom>
              <a:blipFill>
                <a:blip r:embed="rId3"/>
                <a:stretch>
                  <a:fillRect t="-10256" r="-8861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D06BDE-97AB-7E43-B82F-9B6D163ED82E}"/>
                  </a:ext>
                </a:extLst>
              </p:cNvPr>
              <p:cNvSpPr/>
              <p:nvPr/>
            </p:nvSpPr>
            <p:spPr>
              <a:xfrm rot="16200000">
                <a:off x="691361" y="3087362"/>
                <a:ext cx="96314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600" dirty="0"/>
                  <a:t>-axis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D06BDE-97AB-7E43-B82F-9B6D163ED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91361" y="3087362"/>
                <a:ext cx="963149" cy="492443"/>
              </a:xfrm>
              <a:prstGeom prst="rect">
                <a:avLst/>
              </a:prstGeom>
              <a:blipFill>
                <a:blip r:embed="rId4"/>
                <a:stretch>
                  <a:fillRect l="-10000" t="-10526" r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80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DB60A848-9918-C949-B6F7-92B0C7B167A1}"/>
              </a:ext>
            </a:extLst>
          </p:cNvPr>
          <p:cNvSpPr/>
          <p:nvPr/>
        </p:nvSpPr>
        <p:spPr>
          <a:xfrm>
            <a:off x="3318933" y="1761068"/>
            <a:ext cx="5147734" cy="2895599"/>
          </a:xfrm>
          <a:prstGeom prst="cube">
            <a:avLst>
              <a:gd name="adj" fmla="val 29389"/>
            </a:avLst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63589-C820-4A40-AE7B-A9B448A1ECC4}"/>
              </a:ext>
            </a:extLst>
          </p:cNvPr>
          <p:cNvSpPr/>
          <p:nvPr/>
        </p:nvSpPr>
        <p:spPr>
          <a:xfrm>
            <a:off x="4182533" y="1761068"/>
            <a:ext cx="4284134" cy="20489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147AEC-75D9-864E-81E8-9B8A1D39838C}"/>
              </a:ext>
            </a:extLst>
          </p:cNvPr>
          <p:cNvCxnSpPr>
            <a:cxnSpLocks/>
          </p:cNvCxnSpPr>
          <p:nvPr/>
        </p:nvCxnSpPr>
        <p:spPr>
          <a:xfrm flipH="1">
            <a:off x="3318933" y="3810000"/>
            <a:ext cx="863600" cy="84666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2EBCE4-6B62-6542-B442-1A6887D1AFB7}"/>
              </a:ext>
            </a:extLst>
          </p:cNvPr>
          <p:cNvCxnSpPr>
            <a:cxnSpLocks/>
          </p:cNvCxnSpPr>
          <p:nvPr/>
        </p:nvCxnSpPr>
        <p:spPr>
          <a:xfrm>
            <a:off x="3048000" y="5030801"/>
            <a:ext cx="4622800" cy="0"/>
          </a:xfrm>
          <a:prstGeom prst="line">
            <a:avLst/>
          </a:prstGeom>
          <a:ln w="31750" cap="rnd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E673A-BBD7-574D-85B4-05EB3ABC4877}"/>
              </a:ext>
            </a:extLst>
          </p:cNvPr>
          <p:cNvCxnSpPr>
            <a:cxnSpLocks/>
          </p:cNvCxnSpPr>
          <p:nvPr/>
        </p:nvCxnSpPr>
        <p:spPr>
          <a:xfrm flipV="1">
            <a:off x="3048000" y="2142066"/>
            <a:ext cx="0" cy="2895599"/>
          </a:xfrm>
          <a:prstGeom prst="line">
            <a:avLst/>
          </a:prstGeom>
          <a:ln w="31750" cap="rnd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6FD0E4-E7B2-DA49-B077-D65751E01BD9}"/>
              </a:ext>
            </a:extLst>
          </p:cNvPr>
          <p:cNvSpPr txBox="1"/>
          <p:nvPr/>
        </p:nvSpPr>
        <p:spPr>
          <a:xfrm>
            <a:off x="4301067" y="5013868"/>
            <a:ext cx="24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i-axis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96CBC2-42ED-3548-8783-4E9EEF1F1950}"/>
              </a:ext>
            </a:extLst>
          </p:cNvPr>
          <p:cNvSpPr txBox="1"/>
          <p:nvPr/>
        </p:nvSpPr>
        <p:spPr>
          <a:xfrm rot="16200000">
            <a:off x="2396068" y="34052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j-axis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982FA-3F04-AD48-AB03-1EDE8205679A}"/>
              </a:ext>
            </a:extLst>
          </p:cNvPr>
          <p:cNvSpPr txBox="1"/>
          <p:nvPr/>
        </p:nvSpPr>
        <p:spPr>
          <a:xfrm>
            <a:off x="5122333" y="4607468"/>
            <a:ext cx="120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9.6m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D5424-FDD8-BB42-92FC-D21413B183FB}"/>
              </a:ext>
            </a:extLst>
          </p:cNvPr>
          <p:cNvSpPr txBox="1"/>
          <p:nvPr/>
        </p:nvSpPr>
        <p:spPr>
          <a:xfrm rot="18334302">
            <a:off x="7790550" y="3675312"/>
            <a:ext cx="1693333" cy="37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84771C-DF72-154D-83CE-092A05247D3D}"/>
              </a:ext>
            </a:extLst>
          </p:cNvPr>
          <p:cNvSpPr txBox="1"/>
          <p:nvPr/>
        </p:nvSpPr>
        <p:spPr>
          <a:xfrm>
            <a:off x="3269166" y="3305201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2.4m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A21AB-3BCC-104C-A2BC-D18E9224081A}"/>
              </a:ext>
            </a:extLst>
          </p:cNvPr>
          <p:cNvSpPr/>
          <p:nvPr/>
        </p:nvSpPr>
        <p:spPr>
          <a:xfrm flipV="1">
            <a:off x="4508501" y="3904713"/>
            <a:ext cx="414867" cy="441546"/>
          </a:xfrm>
          <a:prstGeom prst="rect">
            <a:avLst/>
          </a:prstGeom>
          <a:solidFill>
            <a:schemeClr val="accent1">
              <a:alpha val="73000"/>
            </a:schemeClr>
          </a:solidFill>
          <a:ln w="34925">
            <a:solidFill>
              <a:schemeClr val="accent1">
                <a:lumMod val="40000"/>
                <a:lumOff val="60000"/>
                <a:alpha val="6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895750-9F2F-F740-A94D-86B38D794E88}"/>
              </a:ext>
            </a:extLst>
          </p:cNvPr>
          <p:cNvSpPr/>
          <p:nvPr/>
        </p:nvSpPr>
        <p:spPr>
          <a:xfrm>
            <a:off x="6024033" y="1996761"/>
            <a:ext cx="414867" cy="364111"/>
          </a:xfrm>
          <a:prstGeom prst="rect">
            <a:avLst/>
          </a:prstGeom>
          <a:solidFill>
            <a:schemeClr val="accent1">
              <a:alpha val="27000"/>
            </a:schemeClr>
          </a:solidFill>
          <a:ln w="349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817262-7EE6-4343-A2A4-40065F807799}"/>
              </a:ext>
            </a:extLst>
          </p:cNvPr>
          <p:cNvCxnSpPr>
            <a:cxnSpLocks/>
          </p:cNvCxnSpPr>
          <p:nvPr/>
        </p:nvCxnSpPr>
        <p:spPr>
          <a:xfrm flipV="1">
            <a:off x="4715934" y="2178816"/>
            <a:ext cx="1544265" cy="1945388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9F89FF-304A-6142-B564-7A89F00114E9}"/>
                  </a:ext>
                </a:extLst>
              </p:cNvPr>
              <p:cNvSpPr/>
              <p:nvPr/>
            </p:nvSpPr>
            <p:spPr>
              <a:xfrm>
                <a:off x="6349130" y="1996761"/>
                <a:ext cx="1187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19F89FF-304A-6142-B564-7A89F0011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30" y="1996761"/>
                <a:ext cx="118744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066E12-CAE1-2249-86BF-AB370365746C}"/>
                  </a:ext>
                </a:extLst>
              </p:cNvPr>
              <p:cNvSpPr/>
              <p:nvPr/>
            </p:nvSpPr>
            <p:spPr>
              <a:xfrm>
                <a:off x="4846366" y="4043082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066E12-CAE1-2249-86BF-AB3703657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66" y="4043082"/>
                <a:ext cx="11767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C8F5EA-A3B7-9846-866C-000DD78E298A}"/>
                  </a:ext>
                </a:extLst>
              </p:cNvPr>
              <p:cNvSpPr/>
              <p:nvPr/>
            </p:nvSpPr>
            <p:spPr>
              <a:xfrm>
                <a:off x="5383963" y="3244334"/>
                <a:ext cx="2186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C8F5EA-A3B7-9846-866C-000DD78E2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963" y="3244334"/>
                <a:ext cx="2186752" cy="369332"/>
              </a:xfrm>
              <a:prstGeom prst="rect">
                <a:avLst/>
              </a:prstGeom>
              <a:blipFill>
                <a:blip r:embed="rId4"/>
                <a:stretch>
                  <a:fillRect t="-112903" r="-9827" b="-1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16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1A5D4-9B09-1747-9CA5-199BAFD1FACE}"/>
              </a:ext>
            </a:extLst>
          </p:cNvPr>
          <p:cNvSpPr/>
          <p:nvPr/>
        </p:nvSpPr>
        <p:spPr>
          <a:xfrm>
            <a:off x="6680199" y="626533"/>
            <a:ext cx="1439334" cy="128693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4F4EA-DF87-B34E-A0C0-13C2B91A0F3C}"/>
              </a:ext>
            </a:extLst>
          </p:cNvPr>
          <p:cNvSpPr/>
          <p:nvPr/>
        </p:nvSpPr>
        <p:spPr>
          <a:xfrm>
            <a:off x="5317066" y="3894667"/>
            <a:ext cx="1828801" cy="1574800"/>
          </a:xfrm>
          <a:prstGeom prst="rect">
            <a:avLst/>
          </a:prstGeom>
          <a:solidFill>
            <a:schemeClr val="accent1">
              <a:alpha val="9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87C8B-9F95-7A40-A45D-585713C3EF5F}"/>
              </a:ext>
            </a:extLst>
          </p:cNvPr>
          <p:cNvCxnSpPr>
            <a:cxnSpLocks/>
          </p:cNvCxnSpPr>
          <p:nvPr/>
        </p:nvCxnSpPr>
        <p:spPr>
          <a:xfrm>
            <a:off x="6680199" y="626533"/>
            <a:ext cx="465668" cy="4842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D7506B-4734-BC4F-9D05-7241F4A5B41D}"/>
              </a:ext>
            </a:extLst>
          </p:cNvPr>
          <p:cNvCxnSpPr>
            <a:cxnSpLocks/>
          </p:cNvCxnSpPr>
          <p:nvPr/>
        </p:nvCxnSpPr>
        <p:spPr>
          <a:xfrm flipH="1">
            <a:off x="5317066" y="626533"/>
            <a:ext cx="2802467" cy="48429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2F4186-B34A-E548-AF30-176DE6F5C3AC}"/>
              </a:ext>
            </a:extLst>
          </p:cNvPr>
          <p:cNvCxnSpPr>
            <a:cxnSpLocks/>
          </p:cNvCxnSpPr>
          <p:nvPr/>
        </p:nvCxnSpPr>
        <p:spPr>
          <a:xfrm flipH="1">
            <a:off x="5317068" y="1912344"/>
            <a:ext cx="2802465" cy="1982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73FF76-7299-6647-93F5-3AB2C7FA4D16}"/>
              </a:ext>
            </a:extLst>
          </p:cNvPr>
          <p:cNvCxnSpPr>
            <a:cxnSpLocks/>
          </p:cNvCxnSpPr>
          <p:nvPr/>
        </p:nvCxnSpPr>
        <p:spPr>
          <a:xfrm>
            <a:off x="6680199" y="1913466"/>
            <a:ext cx="465666" cy="20150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515F91-CF91-7B49-9255-84B339A1F6B4}"/>
              </a:ext>
            </a:extLst>
          </p:cNvPr>
          <p:cNvCxnSpPr>
            <a:cxnSpLocks/>
          </p:cNvCxnSpPr>
          <p:nvPr/>
        </p:nvCxnSpPr>
        <p:spPr>
          <a:xfrm flipV="1">
            <a:off x="6214533" y="1363133"/>
            <a:ext cx="1185333" cy="331046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96FA639-D226-584F-AB3D-5B5E11F16E04}"/>
              </a:ext>
            </a:extLst>
          </p:cNvPr>
          <p:cNvSpPr/>
          <p:nvPr/>
        </p:nvSpPr>
        <p:spPr>
          <a:xfrm rot="708555">
            <a:off x="6231916" y="3096418"/>
            <a:ext cx="783992" cy="579947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166F7ED-3129-A849-BA47-F9964D0C479A}"/>
                  </a:ext>
                </a:extLst>
              </p:cNvPr>
              <p:cNvSpPr/>
              <p:nvPr/>
            </p:nvSpPr>
            <p:spPr>
              <a:xfrm>
                <a:off x="7145865" y="5228735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166F7ED-3129-A849-BA47-F9964D0C4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65" y="5228735"/>
                <a:ext cx="117679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/>
              <p:nvPr/>
            </p:nvSpPr>
            <p:spPr>
              <a:xfrm>
                <a:off x="5479792" y="1470905"/>
                <a:ext cx="1187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92" y="1470905"/>
                <a:ext cx="11874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/>
              <p:nvPr/>
            </p:nvSpPr>
            <p:spPr>
              <a:xfrm>
                <a:off x="7026447" y="3034065"/>
                <a:ext cx="104708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47" y="3034065"/>
                <a:ext cx="104708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/>
              <p:nvPr/>
            </p:nvSpPr>
            <p:spPr>
              <a:xfrm flipH="1">
                <a:off x="7026447" y="793711"/>
                <a:ext cx="6386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447" y="793711"/>
                <a:ext cx="638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/>
              <p:nvPr/>
            </p:nvSpPr>
            <p:spPr>
              <a:xfrm>
                <a:off x="6921231" y="1484024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231" y="1484024"/>
                <a:ext cx="3516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399D55BE-6F97-6A40-8E17-FE3979210EA2}"/>
              </a:ext>
            </a:extLst>
          </p:cNvPr>
          <p:cNvSpPr/>
          <p:nvPr/>
        </p:nvSpPr>
        <p:spPr>
          <a:xfrm rot="708555">
            <a:off x="6755896" y="2076542"/>
            <a:ext cx="650712" cy="43471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1A5D4-9B09-1747-9CA5-199BAFD1FACE}"/>
              </a:ext>
            </a:extLst>
          </p:cNvPr>
          <p:cNvSpPr/>
          <p:nvPr/>
        </p:nvSpPr>
        <p:spPr>
          <a:xfrm>
            <a:off x="2639862" y="2108422"/>
            <a:ext cx="1425927" cy="1286934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87C8B-9F95-7A40-A45D-585713C3EF5F}"/>
              </a:ext>
            </a:extLst>
          </p:cNvPr>
          <p:cNvCxnSpPr>
            <a:cxnSpLocks/>
          </p:cNvCxnSpPr>
          <p:nvPr/>
        </p:nvCxnSpPr>
        <p:spPr>
          <a:xfrm>
            <a:off x="2626956" y="2108422"/>
            <a:ext cx="2065822" cy="2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D7506B-4734-BC4F-9D05-7241F4A5B41D}"/>
              </a:ext>
            </a:extLst>
          </p:cNvPr>
          <p:cNvCxnSpPr>
            <a:cxnSpLocks/>
          </p:cNvCxnSpPr>
          <p:nvPr/>
        </p:nvCxnSpPr>
        <p:spPr>
          <a:xfrm>
            <a:off x="4063381" y="2210234"/>
            <a:ext cx="629397" cy="2241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2F4186-B34A-E548-AF30-176DE6F5C3AC}"/>
              </a:ext>
            </a:extLst>
          </p:cNvPr>
          <p:cNvCxnSpPr>
            <a:cxnSpLocks/>
          </p:cNvCxnSpPr>
          <p:nvPr/>
        </p:nvCxnSpPr>
        <p:spPr>
          <a:xfrm>
            <a:off x="2684971" y="3395356"/>
            <a:ext cx="2017053" cy="1032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73FF76-7299-6647-93F5-3AB2C7FA4D16}"/>
              </a:ext>
            </a:extLst>
          </p:cNvPr>
          <p:cNvCxnSpPr>
            <a:cxnSpLocks/>
          </p:cNvCxnSpPr>
          <p:nvPr/>
        </p:nvCxnSpPr>
        <p:spPr>
          <a:xfrm>
            <a:off x="4063381" y="3429000"/>
            <a:ext cx="610807" cy="9856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515F91-CF91-7B49-9255-84B339A1F6B4}"/>
              </a:ext>
            </a:extLst>
          </p:cNvPr>
          <p:cNvCxnSpPr>
            <a:cxnSpLocks/>
          </p:cNvCxnSpPr>
          <p:nvPr/>
        </p:nvCxnSpPr>
        <p:spPr>
          <a:xfrm flipH="1" flipV="1">
            <a:off x="3352825" y="2740056"/>
            <a:ext cx="1359184" cy="1674622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96FA639-D226-584F-AB3D-5B5E11F16E04}"/>
              </a:ext>
            </a:extLst>
          </p:cNvPr>
          <p:cNvSpPr/>
          <p:nvPr/>
        </p:nvSpPr>
        <p:spPr>
          <a:xfrm rot="19314465">
            <a:off x="3751609" y="3496037"/>
            <a:ext cx="716487" cy="5019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/>
              <p:nvPr/>
            </p:nvSpPr>
            <p:spPr>
              <a:xfrm>
                <a:off x="1928007" y="3532423"/>
                <a:ext cx="1187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𝑃𝑖𝑥𝑒𝑙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780415D-8307-B24F-A343-5C3803C62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007" y="3532423"/>
                <a:ext cx="118744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/>
              <p:nvPr/>
            </p:nvSpPr>
            <p:spPr>
              <a:xfrm flipH="1">
                <a:off x="4773295" y="1405466"/>
                <a:ext cx="3056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BFC999-2DDB-4648-89D1-2E41D1FDC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73295" y="1405466"/>
                <a:ext cx="3056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/>
              <p:nvPr/>
            </p:nvSpPr>
            <p:spPr>
              <a:xfrm flipH="1">
                <a:off x="2850597" y="2076564"/>
                <a:ext cx="6386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0CEE5B7-769B-9A46-9352-A13B7150B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50597" y="2076564"/>
                <a:ext cx="6386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/>
              <p:nvPr/>
            </p:nvSpPr>
            <p:spPr>
              <a:xfrm>
                <a:off x="3577013" y="2818865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9D8A9-B31F-6243-88B8-1423BEE0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013" y="2818865"/>
                <a:ext cx="351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42DDBE-E13A-8B40-A3EB-3AF83BBAAD16}"/>
              </a:ext>
            </a:extLst>
          </p:cNvPr>
          <p:cNvCxnSpPr>
            <a:cxnSpLocks/>
          </p:cNvCxnSpPr>
          <p:nvPr/>
        </p:nvCxnSpPr>
        <p:spPr>
          <a:xfrm flipH="1" flipV="1">
            <a:off x="1629789" y="4408155"/>
            <a:ext cx="3044398" cy="1964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D5E657-7D34-224D-A009-8B6E8B9390A6}"/>
              </a:ext>
            </a:extLst>
          </p:cNvPr>
          <p:cNvCxnSpPr>
            <a:cxnSpLocks/>
          </p:cNvCxnSpPr>
          <p:nvPr/>
        </p:nvCxnSpPr>
        <p:spPr>
          <a:xfrm flipV="1">
            <a:off x="4680259" y="1279182"/>
            <a:ext cx="91751" cy="317250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B77F76-28DA-6248-B623-B8CF13C5EDC8}"/>
              </a:ext>
            </a:extLst>
          </p:cNvPr>
          <p:cNvCxnSpPr>
            <a:cxnSpLocks/>
          </p:cNvCxnSpPr>
          <p:nvPr/>
        </p:nvCxnSpPr>
        <p:spPr>
          <a:xfrm>
            <a:off x="4694993" y="4414678"/>
            <a:ext cx="348478" cy="1629276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07C8ED-0DC2-894D-8D4A-3B42E40DC378}"/>
              </a:ext>
            </a:extLst>
          </p:cNvPr>
          <p:cNvCxnSpPr>
            <a:cxnSpLocks/>
          </p:cNvCxnSpPr>
          <p:nvPr/>
        </p:nvCxnSpPr>
        <p:spPr>
          <a:xfrm flipH="1">
            <a:off x="3352994" y="2751889"/>
            <a:ext cx="50286" cy="2845983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6A851-4F6E-834D-81BE-043645D26CA3}"/>
                  </a:ext>
                </a:extLst>
              </p:cNvPr>
              <p:cNvSpPr/>
              <p:nvPr/>
            </p:nvSpPr>
            <p:spPr>
              <a:xfrm>
                <a:off x="1741052" y="4033897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6A851-4F6E-834D-81BE-043645D26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52" y="4033897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A9187A7-0517-834E-B1A3-44AE774AEEA7}"/>
                  </a:ext>
                </a:extLst>
              </p:cNvPr>
              <p:cNvSpPr/>
              <p:nvPr/>
            </p:nvSpPr>
            <p:spPr>
              <a:xfrm>
                <a:off x="5078902" y="5674622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A9187A7-0517-834E-B1A3-44AE774AE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02" y="5674622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E94C87-2BAD-CB40-8973-C1035AAE11E6}"/>
              </a:ext>
            </a:extLst>
          </p:cNvPr>
          <p:cNvCxnSpPr>
            <a:cxnSpLocks/>
          </p:cNvCxnSpPr>
          <p:nvPr/>
        </p:nvCxnSpPr>
        <p:spPr>
          <a:xfrm flipH="1">
            <a:off x="3383877" y="4451690"/>
            <a:ext cx="1308901" cy="1146182"/>
          </a:xfrm>
          <a:prstGeom prst="line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E054DE8-2AFE-D148-AC29-60D5105F6FFD}"/>
                  </a:ext>
                </a:extLst>
              </p:cNvPr>
              <p:cNvSpPr/>
              <p:nvPr/>
            </p:nvSpPr>
            <p:spPr>
              <a:xfrm>
                <a:off x="3566244" y="4348850"/>
                <a:ext cx="83420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𝑝𝑜𝑙𝑎𝑟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E054DE8-2AFE-D148-AC29-60D5105F6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244" y="4348850"/>
                <a:ext cx="834203" cy="39074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EB253D1B-41CE-C84E-AB19-060865A8ECEB}"/>
              </a:ext>
            </a:extLst>
          </p:cNvPr>
          <p:cNvSpPr/>
          <p:nvPr/>
        </p:nvSpPr>
        <p:spPr>
          <a:xfrm flipH="1">
            <a:off x="4546617" y="4110427"/>
            <a:ext cx="3842468" cy="252742"/>
          </a:xfrm>
          <a:prstGeom prst="arc">
            <a:avLst>
              <a:gd name="adj1" fmla="val 3848408"/>
              <a:gd name="adj2" fmla="val 4441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15FE7731-AA8F-1B48-9CFD-A1956A86D108}"/>
              </a:ext>
            </a:extLst>
          </p:cNvPr>
          <p:cNvSpPr/>
          <p:nvPr/>
        </p:nvSpPr>
        <p:spPr>
          <a:xfrm>
            <a:off x="4363169" y="4094434"/>
            <a:ext cx="297859" cy="554926"/>
          </a:xfrm>
          <a:prstGeom prst="arc">
            <a:avLst>
              <a:gd name="adj1" fmla="val 5583628"/>
              <a:gd name="adj2" fmla="val 16101900"/>
            </a:avLst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79E423E8-91E6-FB4B-B68A-192A3C723C0B}"/>
              </a:ext>
            </a:extLst>
          </p:cNvPr>
          <p:cNvSpPr/>
          <p:nvPr/>
        </p:nvSpPr>
        <p:spPr>
          <a:xfrm rot="11428223">
            <a:off x="4256657" y="4696346"/>
            <a:ext cx="509052" cy="281511"/>
          </a:xfrm>
          <a:prstGeom prst="arc">
            <a:avLst>
              <a:gd name="adj1" fmla="val 10668775"/>
              <a:gd name="adj2" fmla="val 0"/>
            </a:avLst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A8F6B84-773D-BF42-8EFD-B96966C89A8D}"/>
                  </a:ext>
                </a:extLst>
              </p:cNvPr>
              <p:cNvSpPr/>
              <p:nvPr/>
            </p:nvSpPr>
            <p:spPr>
              <a:xfrm>
                <a:off x="4235316" y="4922324"/>
                <a:ext cx="374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A8F6B84-773D-BF42-8EFD-B96966C89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316" y="4922324"/>
                <a:ext cx="37414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B7C202C-B625-CC44-82BC-DA6754559370}"/>
                  </a:ext>
                </a:extLst>
              </p:cNvPr>
              <p:cNvSpPr/>
              <p:nvPr/>
            </p:nvSpPr>
            <p:spPr>
              <a:xfrm>
                <a:off x="2155093" y="5780598"/>
                <a:ext cx="2368212" cy="620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𝑝𝑜𝑙𝑎𝑟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B7C202C-B625-CC44-82BC-DA6754559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093" y="5780598"/>
                <a:ext cx="2368212" cy="6202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11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22525-5A14-D241-BA07-07D3D8C808D8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196491-AC47-E346-9288-C826E2CB574C}"/>
              </a:ext>
            </a:extLst>
          </p:cNvPr>
          <p:cNvCxnSpPr/>
          <p:nvPr/>
        </p:nvCxnSpPr>
        <p:spPr>
          <a:xfrm>
            <a:off x="2883877" y="3434862"/>
            <a:ext cx="6424246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DC816-2205-324B-BCC4-3E6BA2232219}"/>
              </a:ext>
            </a:extLst>
          </p:cNvPr>
          <p:cNvCxnSpPr>
            <a:cxnSpLocks/>
          </p:cNvCxnSpPr>
          <p:nvPr/>
        </p:nvCxnSpPr>
        <p:spPr>
          <a:xfrm>
            <a:off x="6096000" y="521678"/>
            <a:ext cx="0" cy="574430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9EB830-3547-5143-B88B-8002A07B5712}"/>
              </a:ext>
            </a:extLst>
          </p:cNvPr>
          <p:cNvCxnSpPr>
            <a:cxnSpLocks/>
          </p:cNvCxnSpPr>
          <p:nvPr/>
        </p:nvCxnSpPr>
        <p:spPr>
          <a:xfrm flipH="1">
            <a:off x="3185691" y="2034009"/>
            <a:ext cx="5767753" cy="2883877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085185-FC5E-1449-B616-473CC9233C97}"/>
              </a:ext>
            </a:extLst>
          </p:cNvPr>
          <p:cNvCxnSpPr>
            <a:cxnSpLocks/>
          </p:cNvCxnSpPr>
          <p:nvPr/>
        </p:nvCxnSpPr>
        <p:spPr>
          <a:xfrm>
            <a:off x="4851860" y="782516"/>
            <a:ext cx="2391508" cy="5222632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FB5577F9-46F5-064D-8BE1-52A3DE29B8F2}"/>
              </a:ext>
            </a:extLst>
          </p:cNvPr>
          <p:cNvSpPr/>
          <p:nvPr/>
        </p:nvSpPr>
        <p:spPr>
          <a:xfrm>
            <a:off x="5625583" y="2981988"/>
            <a:ext cx="940833" cy="891095"/>
          </a:xfrm>
          <a:prstGeom prst="arc">
            <a:avLst>
              <a:gd name="adj1" fmla="val 20166745"/>
              <a:gd name="adj2" fmla="val 2158442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09E2BA2-10C0-8348-AF2E-93DCBCC7D84A}"/>
                  </a:ext>
                </a:extLst>
              </p:cNvPr>
              <p:cNvSpPr/>
              <p:nvPr/>
            </p:nvSpPr>
            <p:spPr>
              <a:xfrm>
                <a:off x="8245804" y="2034009"/>
                <a:ext cx="15150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09E2BA2-10C0-8348-AF2E-93DCBCC7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804" y="2034009"/>
                <a:ext cx="1515038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73AE0F-1897-1542-89BF-F6C31F4472DE}"/>
                  </a:ext>
                </a:extLst>
              </p:cNvPr>
              <p:cNvSpPr/>
              <p:nvPr/>
            </p:nvSpPr>
            <p:spPr>
              <a:xfrm>
                <a:off x="4831808" y="407348"/>
                <a:ext cx="4245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73AE0F-1897-1542-89BF-F6C31F447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808" y="407348"/>
                <a:ext cx="424540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45276C-85F1-9841-B0BB-4A64FDD67AB5}"/>
                  </a:ext>
                </a:extLst>
              </p:cNvPr>
              <p:cNvSpPr/>
              <p:nvPr/>
            </p:nvSpPr>
            <p:spPr>
              <a:xfrm>
                <a:off x="6700557" y="2981988"/>
                <a:ext cx="4701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45276C-85F1-9841-B0BB-4A64FDD67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7" y="2981988"/>
                <a:ext cx="470192" cy="461665"/>
              </a:xfrm>
              <a:prstGeom prst="rect">
                <a:avLst/>
              </a:prstGeom>
              <a:blipFill>
                <a:blip r:embed="rId4"/>
                <a:stretch>
                  <a:fillRect l="-2703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0BE4EEA-8B8C-E247-BB28-381042687028}"/>
                  </a:ext>
                </a:extLst>
              </p:cNvPr>
              <p:cNvSpPr/>
              <p:nvPr/>
            </p:nvSpPr>
            <p:spPr>
              <a:xfrm>
                <a:off x="8865633" y="3411418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0BE4EEA-8B8C-E247-BB28-381042687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633" y="3411418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677B6E3-45A2-5947-95C6-5DCD79C2E551}"/>
                  </a:ext>
                </a:extLst>
              </p:cNvPr>
              <p:cNvSpPr/>
              <p:nvPr/>
            </p:nvSpPr>
            <p:spPr>
              <a:xfrm>
                <a:off x="6137547" y="519445"/>
                <a:ext cx="497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677B6E3-45A2-5947-95C6-5DCD79C2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47" y="519445"/>
                <a:ext cx="497700" cy="461665"/>
              </a:xfrm>
              <a:prstGeom prst="rect">
                <a:avLst/>
              </a:prstGeom>
              <a:blipFill>
                <a:blip r:embed="rId6"/>
                <a:stretch>
                  <a:fillRect r="-50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3EC1A3-96CB-6343-AAA0-F45B399B4375}"/>
              </a:ext>
            </a:extLst>
          </p:cNvPr>
          <p:cNvCxnSpPr>
            <a:cxnSpLocks/>
          </p:cNvCxnSpPr>
          <p:nvPr/>
        </p:nvCxnSpPr>
        <p:spPr>
          <a:xfrm>
            <a:off x="3468536" y="1044848"/>
            <a:ext cx="2157047" cy="4733140"/>
          </a:xfrm>
          <a:prstGeom prst="line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9C4227-F8EA-104D-BBE7-0D5F369BC7F8}"/>
                  </a:ext>
                </a:extLst>
              </p:cNvPr>
              <p:cNvSpPr/>
              <p:nvPr/>
            </p:nvSpPr>
            <p:spPr>
              <a:xfrm>
                <a:off x="4532273" y="4143218"/>
                <a:ext cx="5350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9C4227-F8EA-104D-BBE7-0D5F369BC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73" y="4143218"/>
                <a:ext cx="535083" cy="461665"/>
              </a:xfrm>
              <a:prstGeom prst="rect">
                <a:avLst/>
              </a:prstGeom>
              <a:blipFill>
                <a:blip r:embed="rId7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C2CD4D-EA71-2746-B20F-0272862F1127}"/>
                  </a:ext>
                </a:extLst>
              </p:cNvPr>
              <p:cNvSpPr/>
              <p:nvPr/>
            </p:nvSpPr>
            <p:spPr>
              <a:xfrm>
                <a:off x="3212316" y="1174604"/>
                <a:ext cx="429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C2CD4D-EA71-2746-B20F-0272862F1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316" y="1174604"/>
                <a:ext cx="429348" cy="461665"/>
              </a:xfrm>
              <a:prstGeom prst="rect">
                <a:avLst/>
              </a:prstGeom>
              <a:blipFill>
                <a:blip r:embed="rId8"/>
                <a:stretch>
                  <a:fillRect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B57D4C3D-D01A-C343-B8C6-A65240C511B6}"/>
              </a:ext>
            </a:extLst>
          </p:cNvPr>
          <p:cNvSpPr/>
          <p:nvPr/>
        </p:nvSpPr>
        <p:spPr>
          <a:xfrm>
            <a:off x="5759725" y="2981988"/>
            <a:ext cx="654040" cy="660957"/>
          </a:xfrm>
          <a:prstGeom prst="arc">
            <a:avLst>
              <a:gd name="adj1" fmla="val 14249331"/>
              <a:gd name="adj2" fmla="val 12060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5B760C-CE61-A847-8A8B-51A598098842}"/>
                  </a:ext>
                </a:extLst>
              </p:cNvPr>
              <p:cNvSpPr/>
              <p:nvPr/>
            </p:nvSpPr>
            <p:spPr>
              <a:xfrm>
                <a:off x="6122362" y="2610829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5B760C-CE61-A847-8A8B-51A598098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362" y="2610829"/>
                <a:ext cx="474489" cy="461665"/>
              </a:xfrm>
              <a:prstGeom prst="rect">
                <a:avLst/>
              </a:prstGeom>
              <a:blipFill>
                <a:blip r:embed="rId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10EF0422-8AF5-F94D-AC56-2ECC6DF20F59}"/>
              </a:ext>
            </a:extLst>
          </p:cNvPr>
          <p:cNvSpPr/>
          <p:nvPr/>
        </p:nvSpPr>
        <p:spPr>
          <a:xfrm>
            <a:off x="4231417" y="2981988"/>
            <a:ext cx="654040" cy="660957"/>
          </a:xfrm>
          <a:prstGeom prst="arc">
            <a:avLst>
              <a:gd name="adj1" fmla="val 14249331"/>
              <a:gd name="adj2" fmla="val 120603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F27724C-E977-6440-9813-C667A7872D37}"/>
                  </a:ext>
                </a:extLst>
              </p:cNvPr>
              <p:cNvSpPr/>
              <p:nvPr/>
            </p:nvSpPr>
            <p:spPr>
              <a:xfrm>
                <a:off x="4674573" y="2613831"/>
                <a:ext cx="47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F27724C-E977-6440-9813-C667A7872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73" y="2613831"/>
                <a:ext cx="474489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09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F24BB-F21C-3343-8C55-3E6E946DC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6" y="7257"/>
            <a:ext cx="10080170" cy="67201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009D3F-DBBC-CD4F-B69C-5A66A2A545C7}"/>
                  </a:ext>
                </a:extLst>
              </p:cNvPr>
              <p:cNvSpPr/>
              <p:nvPr/>
            </p:nvSpPr>
            <p:spPr>
              <a:xfrm rot="860350">
                <a:off x="4273562" y="5584649"/>
                <a:ext cx="9204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-axis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009D3F-DBBC-CD4F-B69C-5A66A2A54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0350">
                <a:off x="4273562" y="5584649"/>
                <a:ext cx="920445" cy="461665"/>
              </a:xfrm>
              <a:prstGeom prst="rect">
                <a:avLst/>
              </a:prstGeom>
              <a:blipFill>
                <a:blip r:embed="rId3"/>
                <a:stretch>
                  <a:fillRect t="-1887" r="-8861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A48CBE-C34E-EA49-9E4A-E99943DBDB6F}"/>
                  </a:ext>
                </a:extLst>
              </p:cNvPr>
              <p:cNvSpPr/>
              <p:nvPr/>
            </p:nvSpPr>
            <p:spPr>
              <a:xfrm rot="18997839">
                <a:off x="8437592" y="5196478"/>
                <a:ext cx="924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-axis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A48CBE-C34E-EA49-9E4A-E99943DBD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97839">
                <a:off x="8437592" y="5196478"/>
                <a:ext cx="924420" cy="461665"/>
              </a:xfrm>
              <a:prstGeom prst="rect">
                <a:avLst/>
              </a:prstGeom>
              <a:blipFill>
                <a:blip r:embed="rId4"/>
                <a:stretch>
                  <a:fillRect t="-7792" r="-15190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25E0E8-1447-B24F-AEE4-8F11B878E16C}"/>
                  </a:ext>
                </a:extLst>
              </p:cNvPr>
              <p:cNvSpPr/>
              <p:nvPr/>
            </p:nvSpPr>
            <p:spPr>
              <a:xfrm>
                <a:off x="9810867" y="3244334"/>
                <a:ext cx="9019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-axis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25E0E8-1447-B24F-AEE4-8F11B878E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867" y="3244334"/>
                <a:ext cx="901978" cy="461665"/>
              </a:xfrm>
              <a:prstGeom prst="rect">
                <a:avLst/>
              </a:prstGeom>
              <a:blipFill>
                <a:blip r:embed="rId5"/>
                <a:stretch>
                  <a:fillRect t="-5263" r="-833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71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B3598-D5FB-A941-AAEE-8A8C7471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1"/>
            <a:ext cx="10254343" cy="68362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874764-FA19-F340-A0AE-DF9D42D2CE0C}"/>
                  </a:ext>
                </a:extLst>
              </p:cNvPr>
              <p:cNvSpPr/>
              <p:nvPr/>
            </p:nvSpPr>
            <p:spPr>
              <a:xfrm rot="18729597">
                <a:off x="7433403" y="5437244"/>
                <a:ext cx="10481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𝑝𝑜𝑙𝑎𝑟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874764-FA19-F340-A0AE-DF9D42D2C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9597">
                <a:off x="7433403" y="5437244"/>
                <a:ext cx="1048107" cy="490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3F7974-91FA-774F-A1FF-18BABFFC3E03}"/>
                  </a:ext>
                </a:extLst>
              </p:cNvPr>
              <p:cNvSpPr/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3F7974-91FA-774F-A1FF-18BABFFC3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064533-D5F4-1C4C-B022-928016D47F3B}"/>
                  </a:ext>
                </a:extLst>
              </p:cNvPr>
              <p:cNvSpPr/>
              <p:nvPr/>
            </p:nvSpPr>
            <p:spPr>
              <a:xfrm>
                <a:off x="9344467" y="2721820"/>
                <a:ext cx="5488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064533-D5F4-1C4C-B022-928016D47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7" y="2721820"/>
                <a:ext cx="5488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06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C0A6D2-FF75-E94B-AB80-77692FAA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52314" cy="6901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F74AB0-AA2E-4D44-96BB-04D11C61FB64}"/>
                  </a:ext>
                </a:extLst>
              </p:cNvPr>
              <p:cNvSpPr/>
              <p:nvPr/>
            </p:nvSpPr>
            <p:spPr>
              <a:xfrm rot="18729597">
                <a:off x="7531375" y="5290288"/>
                <a:ext cx="10481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𝑝𝑜𝑙𝑎𝑟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DF74AB0-AA2E-4D44-96BB-04D11C61F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9597">
                <a:off x="7531375" y="5290288"/>
                <a:ext cx="1048107" cy="490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5C0EA9-3378-B749-979F-772B4A0C61D8}"/>
                  </a:ext>
                </a:extLst>
              </p:cNvPr>
              <p:cNvSpPr/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5C0EA9-3378-B749-979F-772B4A0C6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72A632-36D3-F74D-99EE-4A85A35C19FD}"/>
                  </a:ext>
                </a:extLst>
              </p:cNvPr>
              <p:cNvSpPr/>
              <p:nvPr/>
            </p:nvSpPr>
            <p:spPr>
              <a:xfrm>
                <a:off x="9344467" y="2721820"/>
                <a:ext cx="548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72A632-36D3-F74D-99EE-4A85A35C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67" y="2721820"/>
                <a:ext cx="5488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41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D17CC-C8FC-A644-AC85-1B95A61D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621145"/>
            <a:ext cx="9254837" cy="6169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92C1A7-183F-D847-9C55-B259B79FE5F4}"/>
                  </a:ext>
                </a:extLst>
              </p:cNvPr>
              <p:cNvSpPr/>
              <p:nvPr/>
            </p:nvSpPr>
            <p:spPr>
              <a:xfrm rot="18729597">
                <a:off x="7531375" y="5290288"/>
                <a:ext cx="10481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𝑝𝑜𝑙𝑎𝑟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92C1A7-183F-D847-9C55-B259B79FE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9597">
                <a:off x="7531375" y="5290288"/>
                <a:ext cx="1048107" cy="490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BEC732-8529-F64B-BED2-3A401182AD8B}"/>
                  </a:ext>
                </a:extLst>
              </p:cNvPr>
              <p:cNvSpPr/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BEC732-8529-F64B-BED2-3A401182A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8938">
                <a:off x="3008161" y="5709444"/>
                <a:ext cx="1407702" cy="461665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F32DCF-00A9-CA4B-AEEE-A2209DD95394}"/>
                  </a:ext>
                </a:extLst>
              </p:cNvPr>
              <p:cNvSpPr/>
              <p:nvPr/>
            </p:nvSpPr>
            <p:spPr>
              <a:xfrm>
                <a:off x="8755114" y="3244425"/>
                <a:ext cx="548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F32DCF-00A9-CA4B-AEEE-A2209DD95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14" y="3244425"/>
                <a:ext cx="548868" cy="461665"/>
              </a:xfrm>
              <a:prstGeom prst="rect">
                <a:avLst/>
              </a:prstGeom>
              <a:blipFill>
                <a:blip r:embed="rId5"/>
                <a:stretch>
                  <a:fillRect r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81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13373</TotalTime>
  <Words>93</Words>
  <Application>Microsoft Macintosh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Figures for Patrick Rotation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 Liu</dc:creator>
  <cp:lastModifiedBy>Mira Liu</cp:lastModifiedBy>
  <cp:revision>39</cp:revision>
  <dcterms:created xsi:type="dcterms:W3CDTF">2019-12-15T22:49:17Z</dcterms:created>
  <dcterms:modified xsi:type="dcterms:W3CDTF">2019-12-27T23:54:26Z</dcterms:modified>
</cp:coreProperties>
</file>