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0" r:id="rId5"/>
    <p:sldId id="261" r:id="rId6"/>
    <p:sldId id="267" r:id="rId7"/>
    <p:sldId id="268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73" d="100"/>
          <a:sy n="73" d="100"/>
        </p:scale>
        <p:origin x="-1074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97018-2011-432C-A31B-8628685EEAD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78E6CBFA-83BF-4CA9-8867-1524AD75B80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cap="all" baseline="0" dirty="0">
            <a:latin typeface="Times New Roman" pitchFamily="18" charset="0"/>
          </a:endParaRPr>
        </a:p>
      </dgm:t>
    </dgm:pt>
    <dgm:pt modelId="{58B11131-469E-4D7D-8459-63252DDFAF48}" type="parTrans" cxnId="{2C4B3E49-399F-45E0-9795-F74F876792D2}">
      <dgm:prSet/>
      <dgm:spPr/>
      <dgm:t>
        <a:bodyPr/>
        <a:lstStyle/>
        <a:p>
          <a:endParaRPr lang="en-US"/>
        </a:p>
      </dgm:t>
    </dgm:pt>
    <dgm:pt modelId="{2EDCD22E-947A-43D0-91A9-7297886A3B93}" type="sibTrans" cxnId="{2C4B3E49-399F-45E0-9795-F74F876792D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BECA1FE-E605-49F4-B154-D8A3D9F7D81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cap="all" baseline="0" dirty="0" smtClean="0">
              <a:latin typeface="Times New Roman" pitchFamily="18" charset="0"/>
            </a:rPr>
            <a:t>Apply stimulus on RTL  </a:t>
          </a:r>
          <a:endParaRPr lang="en-US" sz="1600" cap="all" baseline="0" dirty="0">
            <a:latin typeface="Times New Roman" pitchFamily="18" charset="0"/>
          </a:endParaRPr>
        </a:p>
      </dgm:t>
    </dgm:pt>
    <dgm:pt modelId="{5C67565C-016B-49F6-92FF-5A83F4E3D36B}" type="parTrans" cxnId="{CDF1D839-D9B4-4FCA-BEAE-737E0F0321EA}">
      <dgm:prSet/>
      <dgm:spPr/>
      <dgm:t>
        <a:bodyPr/>
        <a:lstStyle/>
        <a:p>
          <a:endParaRPr lang="en-US"/>
        </a:p>
      </dgm:t>
    </dgm:pt>
    <dgm:pt modelId="{88EC2CBB-9666-42CE-A1B2-02AAE54B3473}" type="sibTrans" cxnId="{CDF1D839-D9B4-4FCA-BEAE-737E0F0321E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0EEAE0-9EE2-4120-BEB1-C512EB73C0D9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cap="all" baseline="0" dirty="0">
            <a:latin typeface="Times New Roman" pitchFamily="18" charset="0"/>
          </a:endParaRPr>
        </a:p>
      </dgm:t>
    </dgm:pt>
    <dgm:pt modelId="{D08ECE66-0F35-49BA-8472-9F7B25AE0353}" type="parTrans" cxnId="{2D4E6184-1C97-4B54-BC10-EBB149C63845}">
      <dgm:prSet/>
      <dgm:spPr/>
      <dgm:t>
        <a:bodyPr/>
        <a:lstStyle/>
        <a:p>
          <a:endParaRPr lang="en-US"/>
        </a:p>
      </dgm:t>
    </dgm:pt>
    <dgm:pt modelId="{827D7664-DB45-4D96-ADCF-60E954796151}" type="sibTrans" cxnId="{2D4E6184-1C97-4B54-BC10-EBB149C63845}">
      <dgm:prSet/>
      <dgm:spPr/>
      <dgm:t>
        <a:bodyPr/>
        <a:lstStyle/>
        <a:p>
          <a:endParaRPr lang="en-US"/>
        </a:p>
      </dgm:t>
    </dgm:pt>
    <dgm:pt modelId="{A2DB7F26-DC4C-465F-9F2F-ACFAB31B5C71}" type="pres">
      <dgm:prSet presAssocID="{76797018-2011-432C-A31B-8628685EEADA}" presName="Name0" presStyleCnt="0">
        <dgm:presLayoutVars>
          <dgm:dir/>
          <dgm:resizeHandles val="exact"/>
        </dgm:presLayoutVars>
      </dgm:prSet>
      <dgm:spPr/>
    </dgm:pt>
    <dgm:pt modelId="{56511406-F64F-4E28-9382-44815A3844DE}" type="pres">
      <dgm:prSet presAssocID="{78E6CBFA-83BF-4CA9-8867-1524AD75B803}" presName="node" presStyleLbl="node1" presStyleIdx="0" presStyleCnt="3" custLinFactNeighborX="-836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9E25-0966-45A5-9F99-621D4207AB84}" type="pres">
      <dgm:prSet presAssocID="{2EDCD22E-947A-43D0-91A9-7297886A3B9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6EBD7517-7CA2-46FA-9668-C29FC2966AEF}" type="pres">
      <dgm:prSet presAssocID="{2EDCD22E-947A-43D0-91A9-7297886A3B9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61581FCC-C561-4977-A4CD-6B5760308E1F}" type="pres">
      <dgm:prSet presAssocID="{4BECA1FE-E605-49F4-B154-D8A3D9F7D81F}" presName="node" presStyleLbl="node1" presStyleIdx="1" presStyleCnt="3" custLinFactNeighborX="-693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582EA-7F1C-48E6-B9B3-C29909A9D6C2}" type="pres">
      <dgm:prSet presAssocID="{88EC2CBB-9666-42CE-A1B2-02AAE54B3473}" presName="sibTrans" presStyleLbl="sibTrans2D1" presStyleIdx="1" presStyleCnt="2"/>
      <dgm:spPr/>
      <dgm:t>
        <a:bodyPr/>
        <a:lstStyle/>
        <a:p>
          <a:endParaRPr lang="en-IN"/>
        </a:p>
      </dgm:t>
    </dgm:pt>
    <dgm:pt modelId="{64FB9533-3BCE-4314-B213-043AB87CC857}" type="pres">
      <dgm:prSet presAssocID="{88EC2CBB-9666-42CE-A1B2-02AAE54B3473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C7D4D5CC-7CFD-45A4-A599-1B0437CCE134}" type="pres">
      <dgm:prSet presAssocID="{730EEAE0-9EE2-4120-BEB1-C512EB73C0D9}" presName="node" presStyleLbl="node1" presStyleIdx="2" presStyleCnt="3" custLinFactNeighborX="-549" custLinFactNeighborY="1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76486-6492-40E5-A44D-E43F21A17C66}" type="presOf" srcId="{730EEAE0-9EE2-4120-BEB1-C512EB73C0D9}" destId="{C7D4D5CC-7CFD-45A4-A599-1B0437CCE134}" srcOrd="0" destOrd="0" presId="urn:microsoft.com/office/officeart/2005/8/layout/process1"/>
    <dgm:cxn modelId="{6BEEA322-D0D7-4D41-B837-505D9D0F8FC8}" type="presOf" srcId="{78E6CBFA-83BF-4CA9-8867-1524AD75B803}" destId="{56511406-F64F-4E28-9382-44815A3844DE}" srcOrd="0" destOrd="0" presId="urn:microsoft.com/office/officeart/2005/8/layout/process1"/>
    <dgm:cxn modelId="{5A4E449F-87E2-4E99-9D32-B9C6AA22128B}" type="presOf" srcId="{4BECA1FE-E605-49F4-B154-D8A3D9F7D81F}" destId="{61581FCC-C561-4977-A4CD-6B5760308E1F}" srcOrd="0" destOrd="0" presId="urn:microsoft.com/office/officeart/2005/8/layout/process1"/>
    <dgm:cxn modelId="{2D4E6184-1C97-4B54-BC10-EBB149C63845}" srcId="{76797018-2011-432C-A31B-8628685EEADA}" destId="{730EEAE0-9EE2-4120-BEB1-C512EB73C0D9}" srcOrd="2" destOrd="0" parTransId="{D08ECE66-0F35-49BA-8472-9F7B25AE0353}" sibTransId="{827D7664-DB45-4D96-ADCF-60E954796151}"/>
    <dgm:cxn modelId="{DD9892AD-41A1-4B13-B04E-AE7C6AAB978F}" type="presOf" srcId="{76797018-2011-432C-A31B-8628685EEADA}" destId="{A2DB7F26-DC4C-465F-9F2F-ACFAB31B5C71}" srcOrd="0" destOrd="0" presId="urn:microsoft.com/office/officeart/2005/8/layout/process1"/>
    <dgm:cxn modelId="{4A883A21-3A11-42E1-9549-FB001E47C41E}" type="presOf" srcId="{2EDCD22E-947A-43D0-91A9-7297886A3B93}" destId="{6EBD7517-7CA2-46FA-9668-C29FC2966AEF}" srcOrd="1" destOrd="0" presId="urn:microsoft.com/office/officeart/2005/8/layout/process1"/>
    <dgm:cxn modelId="{E88BB607-AA85-4668-B1B0-15EEF1671FBE}" type="presOf" srcId="{2EDCD22E-947A-43D0-91A9-7297886A3B93}" destId="{35D29E25-0966-45A5-9F99-621D4207AB84}" srcOrd="0" destOrd="0" presId="urn:microsoft.com/office/officeart/2005/8/layout/process1"/>
    <dgm:cxn modelId="{2C4B3E49-399F-45E0-9795-F74F876792D2}" srcId="{76797018-2011-432C-A31B-8628685EEADA}" destId="{78E6CBFA-83BF-4CA9-8867-1524AD75B803}" srcOrd="0" destOrd="0" parTransId="{58B11131-469E-4D7D-8459-63252DDFAF48}" sibTransId="{2EDCD22E-947A-43D0-91A9-7297886A3B93}"/>
    <dgm:cxn modelId="{CDF1D839-D9B4-4FCA-BEAE-737E0F0321EA}" srcId="{76797018-2011-432C-A31B-8628685EEADA}" destId="{4BECA1FE-E605-49F4-B154-D8A3D9F7D81F}" srcOrd="1" destOrd="0" parTransId="{5C67565C-016B-49F6-92FF-5A83F4E3D36B}" sibTransId="{88EC2CBB-9666-42CE-A1B2-02AAE54B3473}"/>
    <dgm:cxn modelId="{1FFD596D-EE98-49DF-9F53-586CE5D0B274}" type="presOf" srcId="{88EC2CBB-9666-42CE-A1B2-02AAE54B3473}" destId="{FA5582EA-7F1C-48E6-B9B3-C29909A9D6C2}" srcOrd="0" destOrd="0" presId="urn:microsoft.com/office/officeart/2005/8/layout/process1"/>
    <dgm:cxn modelId="{3616B001-E806-4D34-AA91-FE8665E4E628}" type="presOf" srcId="{88EC2CBB-9666-42CE-A1B2-02AAE54B3473}" destId="{64FB9533-3BCE-4314-B213-043AB87CC857}" srcOrd="1" destOrd="0" presId="urn:microsoft.com/office/officeart/2005/8/layout/process1"/>
    <dgm:cxn modelId="{58E1B84A-69E9-43D5-A248-667A32843B31}" type="presParOf" srcId="{A2DB7F26-DC4C-465F-9F2F-ACFAB31B5C71}" destId="{56511406-F64F-4E28-9382-44815A3844DE}" srcOrd="0" destOrd="0" presId="urn:microsoft.com/office/officeart/2005/8/layout/process1"/>
    <dgm:cxn modelId="{644EC9E3-2E06-4DED-B729-876B404184A3}" type="presParOf" srcId="{A2DB7F26-DC4C-465F-9F2F-ACFAB31B5C71}" destId="{35D29E25-0966-45A5-9F99-621D4207AB84}" srcOrd="1" destOrd="0" presId="urn:microsoft.com/office/officeart/2005/8/layout/process1"/>
    <dgm:cxn modelId="{59B7A1AF-61DF-46F5-8F6E-20E0E64782BC}" type="presParOf" srcId="{35D29E25-0966-45A5-9F99-621D4207AB84}" destId="{6EBD7517-7CA2-46FA-9668-C29FC2966AEF}" srcOrd="0" destOrd="0" presId="urn:microsoft.com/office/officeart/2005/8/layout/process1"/>
    <dgm:cxn modelId="{828CC096-630F-45BA-AAF7-53FAE7541726}" type="presParOf" srcId="{A2DB7F26-DC4C-465F-9F2F-ACFAB31B5C71}" destId="{61581FCC-C561-4977-A4CD-6B5760308E1F}" srcOrd="2" destOrd="0" presId="urn:microsoft.com/office/officeart/2005/8/layout/process1"/>
    <dgm:cxn modelId="{3DA4A171-E176-4D0E-BF68-E27D03BCF59C}" type="presParOf" srcId="{A2DB7F26-DC4C-465F-9F2F-ACFAB31B5C71}" destId="{FA5582EA-7F1C-48E6-B9B3-C29909A9D6C2}" srcOrd="3" destOrd="0" presId="urn:microsoft.com/office/officeart/2005/8/layout/process1"/>
    <dgm:cxn modelId="{E04DEF39-16EC-44CE-A904-20D0F0F4576F}" type="presParOf" srcId="{FA5582EA-7F1C-48E6-B9B3-C29909A9D6C2}" destId="{64FB9533-3BCE-4314-B213-043AB87CC857}" srcOrd="0" destOrd="0" presId="urn:microsoft.com/office/officeart/2005/8/layout/process1"/>
    <dgm:cxn modelId="{CF4C5623-39CE-4775-9C33-C8B740C04E68}" type="presParOf" srcId="{A2DB7F26-DC4C-465F-9F2F-ACFAB31B5C71}" destId="{C7D4D5CC-7CFD-45A4-A599-1B0437CCE134}" srcOrd="4" destOrd="0" presId="urn:microsoft.com/office/officeart/2005/8/layout/process1"/>
  </dgm:cxnLst>
  <dgm:bg>
    <a:solidFill>
      <a:schemeClr val="bg1">
        <a:lumMod val="95000"/>
      </a:schemeClr>
    </a:solidFill>
  </dgm:bg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E6DC6-2FA9-4614-A366-6561FC28F56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83B47D63-535A-4802-BA2F-7BB64E8B4BB2}" type="parTrans" cxnId="{EFF6B855-6B13-408E-9210-24C54DC316DE}">
      <dgm:prSet/>
      <dgm:spPr/>
      <dgm:t>
        <a:bodyPr/>
        <a:lstStyle/>
        <a:p>
          <a:endParaRPr lang="en-US"/>
        </a:p>
      </dgm:t>
    </dgm:pt>
    <dgm:pt modelId="{E61BD5F0-1E7A-4417-8526-AD7C42B69164}" type="sibTrans" cxnId="{EFF6B855-6B13-408E-9210-24C54DC316DE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DEA30-10CA-470E-A9EE-E24CE8DE43BC}" type="pres">
      <dgm:prSet presAssocID="{571E6DC6-2FA9-4614-A366-6561FC28F56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76974B-679B-418A-886F-49EBC9261669}" type="presOf" srcId="{571E6DC6-2FA9-4614-A366-6561FC28F562}" destId="{103DEA30-10CA-470E-A9EE-E24CE8DE43BC}" srcOrd="0" destOrd="0" presId="urn:microsoft.com/office/officeart/2005/8/layout/process5"/>
    <dgm:cxn modelId="{EFF6B855-6B13-408E-9210-24C54DC316DE}" srcId="{6D9A60DC-AD23-4395-A2B6-098A85C95DAF}" destId="{571E6DC6-2FA9-4614-A366-6561FC28F562}" srcOrd="0" destOrd="0" parTransId="{83B47D63-535A-4802-BA2F-7BB64E8B4BB2}" sibTransId="{E61BD5F0-1E7A-4417-8526-AD7C42B69164}"/>
    <dgm:cxn modelId="{801597E2-A4F8-40E0-9C08-1F69345BED78}" type="presOf" srcId="{6D9A60DC-AD23-4395-A2B6-098A85C95DAF}" destId="{53DC6053-EF4C-4ACD-B03F-8CF667438B89}" srcOrd="0" destOrd="0" presId="urn:microsoft.com/office/officeart/2005/8/layout/process5"/>
    <dgm:cxn modelId="{CDA96883-48BF-4B59-BA60-7455E14C1BC2}" type="presParOf" srcId="{53DC6053-EF4C-4ACD-B03F-8CF667438B89}" destId="{103DEA30-10CA-470E-A9EE-E24CE8DE43BC}" srcOrd="0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903A2478-20BB-4411-84C2-B0FA529AAB60}">
      <dgm:prSet phldrT="[Text]"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BA30126A-2109-450B-A7E9-C81E535B66B5}" type="parTrans" cxnId="{DAC2B495-1E4A-4377-9782-74C5FE6A6270}">
      <dgm:prSet/>
      <dgm:spPr/>
      <dgm:t>
        <a:bodyPr/>
        <a:lstStyle/>
        <a:p>
          <a:endParaRPr lang="en-US"/>
        </a:p>
      </dgm:t>
    </dgm:pt>
    <dgm:pt modelId="{02820742-A529-4E00-A6F6-204773384FF8}" type="sibTrans" cxnId="{DAC2B495-1E4A-4377-9782-74C5FE6A6270}">
      <dgm:prSet/>
      <dgm:spPr/>
      <dgm:t>
        <a:bodyPr/>
        <a:lstStyle/>
        <a:p>
          <a:endParaRPr lang="en-US"/>
        </a:p>
      </dgm:t>
    </dgm:pt>
    <dgm:pt modelId="{3A89A78D-EEE5-4464-ADCA-9AE16F74A365}">
      <dgm:prSet phldrT="[Text]" custT="1"/>
      <dgm:spPr/>
      <dgm:t>
        <a:bodyPr/>
        <a:lstStyle/>
        <a:p>
          <a:r>
            <a:rPr lang="en-US" sz="18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74F48581-1E01-4A29-BA3D-9E7CE457BE5D}" type="parTrans" cxnId="{90C85B38-1D44-49ED-8A2B-0A933E964438}">
      <dgm:prSet/>
      <dgm:spPr/>
      <dgm:t>
        <a:bodyPr/>
        <a:lstStyle/>
        <a:p>
          <a:endParaRPr lang="en-US"/>
        </a:p>
      </dgm:t>
    </dgm:pt>
    <dgm:pt modelId="{F75D59D3-2836-48C5-A1BA-1DE86FCF6BD4}" type="sibTrans" cxnId="{90C85B38-1D44-49ED-8A2B-0A933E964438}">
      <dgm:prSet/>
      <dgm:spPr/>
      <dgm:t>
        <a:bodyPr/>
        <a:lstStyle/>
        <a:p>
          <a:endParaRPr lang="en-US"/>
        </a:p>
      </dgm:t>
    </dgm:pt>
    <dgm:pt modelId="{59EF23FB-0B82-43C1-9B8D-4699E675E0FB}">
      <dgm:prSet custT="1"/>
      <dgm:spPr/>
      <dgm:t>
        <a:bodyPr/>
        <a:lstStyle/>
        <a:p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815E8CDB-5D28-42DA-ABE4-32730E73959A}" type="parTrans" cxnId="{043F98C3-41AC-4DA4-9386-54A271E4117E}">
      <dgm:prSet/>
      <dgm:spPr/>
      <dgm:t>
        <a:bodyPr/>
        <a:lstStyle/>
        <a:p>
          <a:endParaRPr lang="en-US"/>
        </a:p>
      </dgm:t>
    </dgm:pt>
    <dgm:pt modelId="{832EE177-EFB4-48EF-8E82-41D14DE19A0A}" type="sibTrans" cxnId="{043F98C3-41AC-4DA4-9386-54A271E4117E}">
      <dgm:prSet/>
      <dgm:spPr/>
      <dgm:t>
        <a:bodyPr/>
        <a:lstStyle/>
        <a:p>
          <a:endParaRPr lang="en-US"/>
        </a:p>
      </dgm:t>
    </dgm:pt>
    <dgm:pt modelId="{094B4B43-B41C-40A1-B00E-AA52CC6575B8}" type="pres">
      <dgm:prSet presAssocID="{831A9A8B-77DF-458C-89B9-01BFAFC31E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6A51F0-6295-4CA8-96A6-0D169E362853}" type="pres">
      <dgm:prSet presAssocID="{E25F5A64-D615-441D-871C-2F98FD45C38A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C5855-C102-4D49-B477-DE1D3ABA0085}" type="pres">
      <dgm:prSet presAssocID="{1963EF57-0EF1-4E2B-AB07-F7B9A2C9E0FB}" presName="space" presStyleCnt="0"/>
      <dgm:spPr/>
      <dgm:t>
        <a:bodyPr/>
        <a:lstStyle/>
        <a:p>
          <a:endParaRPr lang="en-US"/>
        </a:p>
      </dgm:t>
    </dgm:pt>
    <dgm:pt modelId="{2F16B66C-A703-43E0-A87B-BDB5F215B3EC}" type="pres">
      <dgm:prSet presAssocID="{8D4367E3-2529-46A2-BC03-6C4D59C546CF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9317B-4627-4CFE-A989-5BD9931FA4A8}" type="pres">
      <dgm:prSet presAssocID="{565C72AF-DA91-4EFF-8D72-D3A895FAA89B}" presName="space" presStyleCnt="0"/>
      <dgm:spPr/>
      <dgm:t>
        <a:bodyPr/>
        <a:lstStyle/>
        <a:p>
          <a:endParaRPr lang="en-US"/>
        </a:p>
      </dgm:t>
    </dgm:pt>
    <dgm:pt modelId="{ABFAB522-FA90-4144-98B8-19AD84267685}" type="pres">
      <dgm:prSet presAssocID="{903A2478-20BB-4411-84C2-B0FA529AAB6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9077B-DCE2-41AD-A4E5-288EC13F9980}" type="pres">
      <dgm:prSet presAssocID="{02820742-A529-4E00-A6F6-204773384FF8}" presName="space" presStyleCnt="0"/>
      <dgm:spPr/>
      <dgm:t>
        <a:bodyPr/>
        <a:lstStyle/>
        <a:p>
          <a:endParaRPr lang="en-US"/>
        </a:p>
      </dgm:t>
    </dgm:pt>
    <dgm:pt modelId="{3DD52E65-2217-47DF-A607-061BC38D9280}" type="pres">
      <dgm:prSet presAssocID="{59EF23FB-0B82-43C1-9B8D-4699E675E0FB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BE61F-DC6A-4B1E-BE4D-051018D41823}" type="pres">
      <dgm:prSet presAssocID="{832EE177-EFB4-48EF-8E82-41D14DE19A0A}" presName="space" presStyleCnt="0"/>
      <dgm:spPr/>
      <dgm:t>
        <a:bodyPr/>
        <a:lstStyle/>
        <a:p>
          <a:endParaRPr lang="en-US"/>
        </a:p>
      </dgm:t>
    </dgm:pt>
    <dgm:pt modelId="{A9CDDF6E-DECC-441B-AB37-2DFAEC4BAD99}" type="pres">
      <dgm:prSet presAssocID="{3A89A78D-EEE5-4464-ADCA-9AE16F74A36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67944321-9E16-4B68-82C5-5E5FD940C64E}" type="presOf" srcId="{59EF23FB-0B82-43C1-9B8D-4699E675E0FB}" destId="{3DD52E65-2217-47DF-A607-061BC38D9280}" srcOrd="0" destOrd="0" presId="urn:microsoft.com/office/officeart/2005/8/layout/venn3"/>
    <dgm:cxn modelId="{0B6C47A8-1E54-409E-9D64-3A3DBE8B3CD0}" type="presOf" srcId="{903A2478-20BB-4411-84C2-B0FA529AAB60}" destId="{ABFAB522-FA90-4144-98B8-19AD84267685}" srcOrd="0" destOrd="0" presId="urn:microsoft.com/office/officeart/2005/8/layout/venn3"/>
    <dgm:cxn modelId="{AC42AAD4-9116-4208-BFF2-484DD11CB82E}" srcId="{831A9A8B-77DF-458C-89B9-01BFAFC31E59}" destId="{8D4367E3-2529-46A2-BC03-6C4D59C546CF}" srcOrd="1" destOrd="0" parTransId="{C65B8FFD-7749-43A7-8258-1D175F603E75}" sibTransId="{565C72AF-DA91-4EFF-8D72-D3A895FAA89B}"/>
    <dgm:cxn modelId="{043F98C3-41AC-4DA4-9386-54A271E4117E}" srcId="{831A9A8B-77DF-458C-89B9-01BFAFC31E59}" destId="{59EF23FB-0B82-43C1-9B8D-4699E675E0FB}" srcOrd="3" destOrd="0" parTransId="{815E8CDB-5D28-42DA-ABE4-32730E73959A}" sibTransId="{832EE177-EFB4-48EF-8E82-41D14DE19A0A}"/>
    <dgm:cxn modelId="{31ADECD6-5F27-47CB-BCD0-8F4E585D7057}" type="presOf" srcId="{3A89A78D-EEE5-4464-ADCA-9AE16F74A365}" destId="{A9CDDF6E-DECC-441B-AB37-2DFAEC4BAD99}" srcOrd="0" destOrd="0" presId="urn:microsoft.com/office/officeart/2005/8/layout/venn3"/>
    <dgm:cxn modelId="{DAC2B495-1E4A-4377-9782-74C5FE6A6270}" srcId="{831A9A8B-77DF-458C-89B9-01BFAFC31E59}" destId="{903A2478-20BB-4411-84C2-B0FA529AAB60}" srcOrd="2" destOrd="0" parTransId="{BA30126A-2109-450B-A7E9-C81E535B66B5}" sibTransId="{02820742-A529-4E00-A6F6-204773384FF8}"/>
    <dgm:cxn modelId="{7FF114FF-3F69-49B0-B776-978A559B907E}" type="presOf" srcId="{8D4367E3-2529-46A2-BC03-6C4D59C546CF}" destId="{2F16B66C-A703-43E0-A87B-BDB5F215B3EC}" srcOrd="0" destOrd="0" presId="urn:microsoft.com/office/officeart/2005/8/layout/venn3"/>
    <dgm:cxn modelId="{6AF896A6-0BAA-4ABD-BAAB-3FA15BC652A6}" type="presOf" srcId="{831A9A8B-77DF-458C-89B9-01BFAFC31E59}" destId="{094B4B43-B41C-40A1-B00E-AA52CC6575B8}" srcOrd="0" destOrd="0" presId="urn:microsoft.com/office/officeart/2005/8/layout/venn3"/>
    <dgm:cxn modelId="{7218BF9F-B6FA-41D3-8F5F-BA4D784091BA}" type="presOf" srcId="{E25F5A64-D615-441D-871C-2F98FD45C38A}" destId="{636A51F0-6295-4CA8-96A6-0D169E362853}" srcOrd="0" destOrd="0" presId="urn:microsoft.com/office/officeart/2005/8/layout/venn3"/>
    <dgm:cxn modelId="{90C85B38-1D44-49ED-8A2B-0A933E964438}" srcId="{831A9A8B-77DF-458C-89B9-01BFAFC31E59}" destId="{3A89A78D-EEE5-4464-ADCA-9AE16F74A365}" srcOrd="4" destOrd="0" parTransId="{74F48581-1E01-4A29-BA3D-9E7CE457BE5D}" sibTransId="{F75D59D3-2836-48C5-A1BA-1DE86FCF6BD4}"/>
    <dgm:cxn modelId="{48646377-5B48-4CC9-AF37-9D3EC4045BFC}" type="presParOf" srcId="{094B4B43-B41C-40A1-B00E-AA52CC6575B8}" destId="{636A51F0-6295-4CA8-96A6-0D169E362853}" srcOrd="0" destOrd="0" presId="urn:microsoft.com/office/officeart/2005/8/layout/venn3"/>
    <dgm:cxn modelId="{85421499-732C-44DD-9DF3-85297A0C4015}" type="presParOf" srcId="{094B4B43-B41C-40A1-B00E-AA52CC6575B8}" destId="{B03C5855-C102-4D49-B477-DE1D3ABA0085}" srcOrd="1" destOrd="0" presId="urn:microsoft.com/office/officeart/2005/8/layout/venn3"/>
    <dgm:cxn modelId="{272054C9-3737-4F8C-AF50-B7BCC830A9DC}" type="presParOf" srcId="{094B4B43-B41C-40A1-B00E-AA52CC6575B8}" destId="{2F16B66C-A703-43E0-A87B-BDB5F215B3EC}" srcOrd="2" destOrd="0" presId="urn:microsoft.com/office/officeart/2005/8/layout/venn3"/>
    <dgm:cxn modelId="{3A79B8BB-DC13-45D1-AD9B-783588ACEEEF}" type="presParOf" srcId="{094B4B43-B41C-40A1-B00E-AA52CC6575B8}" destId="{3179317B-4627-4CFE-A989-5BD9931FA4A8}" srcOrd="3" destOrd="0" presId="urn:microsoft.com/office/officeart/2005/8/layout/venn3"/>
    <dgm:cxn modelId="{2568DE7D-0441-4700-A0E3-D83228778CDA}" type="presParOf" srcId="{094B4B43-B41C-40A1-B00E-AA52CC6575B8}" destId="{ABFAB522-FA90-4144-98B8-19AD84267685}" srcOrd="4" destOrd="0" presId="urn:microsoft.com/office/officeart/2005/8/layout/venn3"/>
    <dgm:cxn modelId="{A96B9452-8B22-42D0-ACB3-698820568762}" type="presParOf" srcId="{094B4B43-B41C-40A1-B00E-AA52CC6575B8}" destId="{B469077B-DCE2-41AD-A4E5-288EC13F9980}" srcOrd="5" destOrd="0" presId="urn:microsoft.com/office/officeart/2005/8/layout/venn3"/>
    <dgm:cxn modelId="{CCF27CFF-1E87-4A11-899E-337359C29F46}" type="presParOf" srcId="{094B4B43-B41C-40A1-B00E-AA52CC6575B8}" destId="{3DD52E65-2217-47DF-A607-061BC38D9280}" srcOrd="6" destOrd="0" presId="urn:microsoft.com/office/officeart/2005/8/layout/venn3"/>
    <dgm:cxn modelId="{0DC167EF-B0EB-4D4D-9195-F9E7CA672D72}" type="presParOf" srcId="{094B4B43-B41C-40A1-B00E-AA52CC6575B8}" destId="{1F3BE61F-DC6A-4B1E-BE4D-051018D41823}" srcOrd="7" destOrd="0" presId="urn:microsoft.com/office/officeart/2005/8/layout/venn3"/>
    <dgm:cxn modelId="{598DB3B1-0C0A-4480-B01D-9D48B3E48E16}" type="presParOf" srcId="{094B4B43-B41C-40A1-B00E-AA52CC6575B8}" destId="{A9CDDF6E-DECC-441B-AB37-2DFAEC4BAD9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37D44-4B1A-4BD6-9E75-C62E7D900C4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FEC6D-07A1-47A1-96FC-ED8C83255B09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3F32D5A-ED1B-41B8-B018-BE70F5E741E4}" type="parTrans" cxnId="{35EFF5AA-4905-4B74-A3FF-BDEB83CE681E}">
      <dgm:prSet/>
      <dgm:spPr/>
      <dgm:t>
        <a:bodyPr/>
        <a:lstStyle/>
        <a:p>
          <a:endParaRPr lang="en-US"/>
        </a:p>
      </dgm:t>
    </dgm:pt>
    <dgm:pt modelId="{17562F94-EDA6-4FF3-9DFF-B8B5DC62AEB4}" type="sibTrans" cxnId="{35EFF5AA-4905-4B74-A3FF-BDEB83CE681E}">
      <dgm:prSet/>
      <dgm:spPr/>
      <dgm:t>
        <a:bodyPr/>
        <a:lstStyle/>
        <a:p>
          <a:endParaRPr lang="en-US"/>
        </a:p>
      </dgm:t>
    </dgm:pt>
    <dgm:pt modelId="{995C6AA6-1A23-44A8-9C25-72A7CCD99CCC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E00A5A6-308A-46D5-BD5A-0B323F47F13F}" type="parTrans" cxnId="{5C462583-14F3-4913-9AA5-1FCEADE8DE20}">
      <dgm:prSet/>
      <dgm:spPr/>
      <dgm:t>
        <a:bodyPr/>
        <a:lstStyle/>
        <a:p>
          <a:endParaRPr lang="en-US"/>
        </a:p>
      </dgm:t>
    </dgm:pt>
    <dgm:pt modelId="{909F1B93-E6E7-4D43-A528-EC7A9A812643}" type="sibTrans" cxnId="{5C462583-14F3-4913-9AA5-1FCEADE8DE20}">
      <dgm:prSet/>
      <dgm:spPr/>
      <dgm:t>
        <a:bodyPr/>
        <a:lstStyle/>
        <a:p>
          <a:endParaRPr lang="en-US"/>
        </a:p>
      </dgm:t>
    </dgm:pt>
    <dgm:pt modelId="{51404F99-6616-492C-86CE-352231288269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0EE9F469-090F-46E1-ABC2-09BD96234DF3}" type="parTrans" cxnId="{419510B4-33AD-4C25-A6EC-430446607831}">
      <dgm:prSet/>
      <dgm:spPr/>
      <dgm:t>
        <a:bodyPr/>
        <a:lstStyle/>
        <a:p>
          <a:endParaRPr lang="en-US"/>
        </a:p>
      </dgm:t>
    </dgm:pt>
    <dgm:pt modelId="{C57ABC00-3475-4454-BBE5-AF6787BAF720}" type="sibTrans" cxnId="{419510B4-33AD-4C25-A6EC-430446607831}">
      <dgm:prSet/>
      <dgm:spPr/>
      <dgm:t>
        <a:bodyPr/>
        <a:lstStyle/>
        <a:p>
          <a:endParaRPr lang="en-US"/>
        </a:p>
      </dgm:t>
    </dgm:pt>
    <dgm:pt modelId="{6DF56DCD-3DDE-443C-910C-0F7AB24387BB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A6C49565-F519-4542-BF98-870261B124FA}" type="parTrans" cxnId="{D51FCFCF-A099-403C-B6C3-E0443F0D15B2}">
      <dgm:prSet/>
      <dgm:spPr/>
      <dgm:t>
        <a:bodyPr/>
        <a:lstStyle/>
        <a:p>
          <a:endParaRPr lang="en-US"/>
        </a:p>
      </dgm:t>
    </dgm:pt>
    <dgm:pt modelId="{850A4AA8-B279-457C-9C3C-EB8DD0772371}" type="sibTrans" cxnId="{D51FCFCF-A099-403C-B6C3-E0443F0D15B2}">
      <dgm:prSet/>
      <dgm:spPr/>
      <dgm:t>
        <a:bodyPr/>
        <a:lstStyle/>
        <a:p>
          <a:endParaRPr lang="en-US"/>
        </a:p>
      </dgm:t>
    </dgm:pt>
    <dgm:pt modelId="{4959CA43-C147-403A-AEC2-1032C38D1C08}">
      <dgm:prSet custT="1"/>
      <dgm:spPr>
        <a:solidFill>
          <a:schemeClr val="tx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284B9274-2047-4B8C-9936-F9913333047C}" type="parTrans" cxnId="{065FFCAA-41E6-4C85-AFAC-64A9EE77B730}">
      <dgm:prSet/>
      <dgm:spPr/>
      <dgm:t>
        <a:bodyPr/>
        <a:lstStyle/>
        <a:p>
          <a:endParaRPr lang="en-US"/>
        </a:p>
      </dgm:t>
    </dgm:pt>
    <dgm:pt modelId="{25FB47C5-60B0-40C1-819C-1A8643099C4B}" type="sibTrans" cxnId="{065FFCAA-41E6-4C85-AFAC-64A9EE77B730}">
      <dgm:prSet/>
      <dgm:spPr/>
      <dgm:t>
        <a:bodyPr/>
        <a:lstStyle/>
        <a:p>
          <a:endParaRPr lang="en-US"/>
        </a:p>
      </dgm:t>
    </dgm:pt>
    <dgm:pt modelId="{3A8DB876-3295-4771-915B-47CA1FB93B42}" type="pres">
      <dgm:prSet presAssocID="{23F37D44-4B1A-4BD6-9E75-C62E7D900C4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0531C-F32D-4B76-B15A-D1C4FDB69FD3}" type="pres">
      <dgm:prSet presAssocID="{F24FEC6D-07A1-47A1-96FC-ED8C83255B09}" presName="centerShape" presStyleLbl="node0" presStyleIdx="0" presStyleCnt="1" custLinFactNeighborX="3105" custLinFactNeighborY="-21296"/>
      <dgm:spPr/>
      <dgm:t>
        <a:bodyPr/>
        <a:lstStyle/>
        <a:p>
          <a:endParaRPr lang="en-IN"/>
        </a:p>
      </dgm:t>
    </dgm:pt>
    <dgm:pt modelId="{A497B385-EBB7-4667-B86A-2C16F7685D0D}" type="pres">
      <dgm:prSet presAssocID="{BE00A5A6-308A-46D5-BD5A-0B323F47F13F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AA6BF470-6AC6-4764-A29C-A7248968739D}" type="pres">
      <dgm:prSet presAssocID="{995C6AA6-1A23-44A8-9C25-72A7CCD99CCC}" presName="node" presStyleLbl="node1" presStyleIdx="0" presStyleCnt="4" custRadScaleRad="63381" custRadScaleInc="-7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C170-3664-419C-B0EB-3DCEFB167F5C}" type="pres">
      <dgm:prSet presAssocID="{0EE9F469-090F-46E1-ABC2-09BD96234DF3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8D681BB-369D-4769-9F03-109FF3C39C96}" type="pres">
      <dgm:prSet presAssocID="{51404F99-6616-492C-86CE-352231288269}" presName="node" presStyleLbl="node1" presStyleIdx="1" presStyleCnt="4" custRadScaleRad="106096" custRadScaleInc="-902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C112E9-B04B-49F3-8D98-591AEB55C9C0}" type="pres">
      <dgm:prSet presAssocID="{A6C49565-F519-4542-BF98-870261B124FA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61797ADA-1213-49A1-A716-011E44B4ADD2}" type="pres">
      <dgm:prSet presAssocID="{6DF56DCD-3DDE-443C-910C-0F7AB24387BB}" presName="node" presStyleLbl="node1" presStyleIdx="2" presStyleCnt="4" custRadScaleRad="122391" custRadScaleInc="-1214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AA9764-D645-4913-BA66-1A208AC75DAF}" type="pres">
      <dgm:prSet presAssocID="{284B9274-2047-4B8C-9936-F9913333047C}" presName="parTrans" presStyleLbl="bgSibTrans2D1" presStyleIdx="3" presStyleCnt="4" custFlipHor="1" custScaleX="34501" custLinFactNeighborX="-34654" custLinFactNeighborY="-89"/>
      <dgm:spPr/>
      <dgm:t>
        <a:bodyPr/>
        <a:lstStyle/>
        <a:p>
          <a:endParaRPr lang="en-IN"/>
        </a:p>
      </dgm:t>
    </dgm:pt>
    <dgm:pt modelId="{EE01AE8D-B608-4914-9828-57481EE0CDA9}" type="pres">
      <dgm:prSet presAssocID="{4959CA43-C147-403A-AEC2-1032C38D1C08}" presName="node" presStyleLbl="node1" presStyleIdx="3" presStyleCnt="4" custRadScaleRad="104467" custRadScaleInc="-185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9F3571-032A-4495-8ABC-19E5DC1ED144}" type="presOf" srcId="{BE00A5A6-308A-46D5-BD5A-0B323F47F13F}" destId="{A497B385-EBB7-4667-B86A-2C16F7685D0D}" srcOrd="0" destOrd="0" presId="urn:microsoft.com/office/officeart/2005/8/layout/radial4"/>
    <dgm:cxn modelId="{214E35C2-7D65-478A-8A8F-F36CB2AFBF83}" type="presOf" srcId="{23F37D44-4B1A-4BD6-9E75-C62E7D900C4A}" destId="{3A8DB876-3295-4771-915B-47CA1FB93B42}" srcOrd="0" destOrd="0" presId="urn:microsoft.com/office/officeart/2005/8/layout/radial4"/>
    <dgm:cxn modelId="{0772E6F0-39BA-44D5-9D2F-3A90A62E3B47}" type="presOf" srcId="{51404F99-6616-492C-86CE-352231288269}" destId="{A8D681BB-369D-4769-9F03-109FF3C39C96}" srcOrd="0" destOrd="0" presId="urn:microsoft.com/office/officeart/2005/8/layout/radial4"/>
    <dgm:cxn modelId="{419510B4-33AD-4C25-A6EC-430446607831}" srcId="{F24FEC6D-07A1-47A1-96FC-ED8C83255B09}" destId="{51404F99-6616-492C-86CE-352231288269}" srcOrd="1" destOrd="0" parTransId="{0EE9F469-090F-46E1-ABC2-09BD96234DF3}" sibTransId="{C57ABC00-3475-4454-BBE5-AF6787BAF720}"/>
    <dgm:cxn modelId="{D51FCFCF-A099-403C-B6C3-E0443F0D15B2}" srcId="{F24FEC6D-07A1-47A1-96FC-ED8C83255B09}" destId="{6DF56DCD-3DDE-443C-910C-0F7AB24387BB}" srcOrd="2" destOrd="0" parTransId="{A6C49565-F519-4542-BF98-870261B124FA}" sibTransId="{850A4AA8-B279-457C-9C3C-EB8DD0772371}"/>
    <dgm:cxn modelId="{5F869347-E138-4CB8-AB6E-C343C0009BAA}" type="presOf" srcId="{284B9274-2047-4B8C-9936-F9913333047C}" destId="{29AA9764-D645-4913-BA66-1A208AC75DAF}" srcOrd="0" destOrd="0" presId="urn:microsoft.com/office/officeart/2005/8/layout/radial4"/>
    <dgm:cxn modelId="{5030C186-072A-40D9-8256-6B41F838FC56}" type="presOf" srcId="{6DF56DCD-3DDE-443C-910C-0F7AB24387BB}" destId="{61797ADA-1213-49A1-A716-011E44B4ADD2}" srcOrd="0" destOrd="0" presId="urn:microsoft.com/office/officeart/2005/8/layout/radial4"/>
    <dgm:cxn modelId="{5C462583-14F3-4913-9AA5-1FCEADE8DE20}" srcId="{F24FEC6D-07A1-47A1-96FC-ED8C83255B09}" destId="{995C6AA6-1A23-44A8-9C25-72A7CCD99CCC}" srcOrd="0" destOrd="0" parTransId="{BE00A5A6-308A-46D5-BD5A-0B323F47F13F}" sibTransId="{909F1B93-E6E7-4D43-A528-EC7A9A812643}"/>
    <dgm:cxn modelId="{9FFFD23D-47B5-47E1-AF28-88DE763D3267}" type="presOf" srcId="{0EE9F469-090F-46E1-ABC2-09BD96234DF3}" destId="{FBE4C170-3664-419C-B0EB-3DCEFB167F5C}" srcOrd="0" destOrd="0" presId="urn:microsoft.com/office/officeart/2005/8/layout/radial4"/>
    <dgm:cxn modelId="{5C9438A1-7A30-4550-BB8B-90C0BDEBABC4}" type="presOf" srcId="{A6C49565-F519-4542-BF98-870261B124FA}" destId="{58C112E9-B04B-49F3-8D98-591AEB55C9C0}" srcOrd="0" destOrd="0" presId="urn:microsoft.com/office/officeart/2005/8/layout/radial4"/>
    <dgm:cxn modelId="{936775AD-2066-4278-A39E-F0712EA99F9D}" type="presOf" srcId="{995C6AA6-1A23-44A8-9C25-72A7CCD99CCC}" destId="{AA6BF470-6AC6-4764-A29C-A7248968739D}" srcOrd="0" destOrd="0" presId="urn:microsoft.com/office/officeart/2005/8/layout/radial4"/>
    <dgm:cxn modelId="{2974A611-3558-4F85-A83D-FC56AA8DADF1}" type="presOf" srcId="{F24FEC6D-07A1-47A1-96FC-ED8C83255B09}" destId="{9730531C-F32D-4B76-B15A-D1C4FDB69FD3}" srcOrd="0" destOrd="0" presId="urn:microsoft.com/office/officeart/2005/8/layout/radial4"/>
    <dgm:cxn modelId="{35EFF5AA-4905-4B74-A3FF-BDEB83CE681E}" srcId="{23F37D44-4B1A-4BD6-9E75-C62E7D900C4A}" destId="{F24FEC6D-07A1-47A1-96FC-ED8C83255B09}" srcOrd="0" destOrd="0" parTransId="{23F32D5A-ED1B-41B8-B018-BE70F5E741E4}" sibTransId="{17562F94-EDA6-4FF3-9DFF-B8B5DC62AEB4}"/>
    <dgm:cxn modelId="{065FFCAA-41E6-4C85-AFAC-64A9EE77B730}" srcId="{F24FEC6D-07A1-47A1-96FC-ED8C83255B09}" destId="{4959CA43-C147-403A-AEC2-1032C38D1C08}" srcOrd="3" destOrd="0" parTransId="{284B9274-2047-4B8C-9936-F9913333047C}" sibTransId="{25FB47C5-60B0-40C1-819C-1A8643099C4B}"/>
    <dgm:cxn modelId="{4536C01F-ACD1-4559-97D8-F47ACB34EB8F}" type="presOf" srcId="{4959CA43-C147-403A-AEC2-1032C38D1C08}" destId="{EE01AE8D-B608-4914-9828-57481EE0CDA9}" srcOrd="0" destOrd="0" presId="urn:microsoft.com/office/officeart/2005/8/layout/radial4"/>
    <dgm:cxn modelId="{F4052602-D9C6-4646-B718-F9896D18E6EC}" type="presParOf" srcId="{3A8DB876-3295-4771-915B-47CA1FB93B42}" destId="{9730531C-F32D-4B76-B15A-D1C4FDB69FD3}" srcOrd="0" destOrd="0" presId="urn:microsoft.com/office/officeart/2005/8/layout/radial4"/>
    <dgm:cxn modelId="{F1B8A726-112E-4973-86D9-CAE457C0720A}" type="presParOf" srcId="{3A8DB876-3295-4771-915B-47CA1FB93B42}" destId="{A497B385-EBB7-4667-B86A-2C16F7685D0D}" srcOrd="1" destOrd="0" presId="urn:microsoft.com/office/officeart/2005/8/layout/radial4"/>
    <dgm:cxn modelId="{389008DA-F171-4AFB-A6C9-2DA1903B27BA}" type="presParOf" srcId="{3A8DB876-3295-4771-915B-47CA1FB93B42}" destId="{AA6BF470-6AC6-4764-A29C-A7248968739D}" srcOrd="2" destOrd="0" presId="urn:microsoft.com/office/officeart/2005/8/layout/radial4"/>
    <dgm:cxn modelId="{C8EBA31F-7AF1-4F1F-97D3-65F6888CBA78}" type="presParOf" srcId="{3A8DB876-3295-4771-915B-47CA1FB93B42}" destId="{FBE4C170-3664-419C-B0EB-3DCEFB167F5C}" srcOrd="3" destOrd="0" presId="urn:microsoft.com/office/officeart/2005/8/layout/radial4"/>
    <dgm:cxn modelId="{EE58723A-2CF8-47FC-912F-0DB8A94F7470}" type="presParOf" srcId="{3A8DB876-3295-4771-915B-47CA1FB93B42}" destId="{A8D681BB-369D-4769-9F03-109FF3C39C96}" srcOrd="4" destOrd="0" presId="urn:microsoft.com/office/officeart/2005/8/layout/radial4"/>
    <dgm:cxn modelId="{8096229B-D971-4370-A61F-B3DE8268F5E4}" type="presParOf" srcId="{3A8DB876-3295-4771-915B-47CA1FB93B42}" destId="{58C112E9-B04B-49F3-8D98-591AEB55C9C0}" srcOrd="5" destOrd="0" presId="urn:microsoft.com/office/officeart/2005/8/layout/radial4"/>
    <dgm:cxn modelId="{E891E164-09C0-45EE-9352-F82518756808}" type="presParOf" srcId="{3A8DB876-3295-4771-915B-47CA1FB93B42}" destId="{61797ADA-1213-49A1-A716-011E44B4ADD2}" srcOrd="6" destOrd="0" presId="urn:microsoft.com/office/officeart/2005/8/layout/radial4"/>
    <dgm:cxn modelId="{4899A16E-14E3-4934-9610-C08019754563}" type="presParOf" srcId="{3A8DB876-3295-4771-915B-47CA1FB93B42}" destId="{29AA9764-D645-4913-BA66-1A208AC75DAF}" srcOrd="7" destOrd="0" presId="urn:microsoft.com/office/officeart/2005/8/layout/radial4"/>
    <dgm:cxn modelId="{CA606F89-F1C9-4BA5-B537-E6D19C6ABD25}" type="presParOf" srcId="{3A8DB876-3295-4771-915B-47CA1FB93B42}" destId="{EE01AE8D-B608-4914-9828-57481EE0CDA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7E1B73-D0E8-4708-A36C-DF7A6821D5BD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0A1F7A4-CDB6-4E8B-9A50-F8E571BA3491}">
      <dgm:prSet phldrT="[Text]" custT="1"/>
      <dgm:spPr/>
      <dgm:t>
        <a:bodyPr/>
        <a:lstStyle/>
        <a:p>
          <a:r>
            <a:rPr lang="en-US" sz="2000" cap="all" baseline="0" dirty="0" smtClean="0">
              <a:latin typeface="Times New Roman" pitchFamily="18" charset="0"/>
            </a:rPr>
            <a:t>Python Script</a:t>
          </a:r>
          <a:endParaRPr lang="en-US" sz="2000" cap="all" baseline="0" dirty="0">
            <a:latin typeface="Times New Roman" pitchFamily="18" charset="0"/>
          </a:endParaRPr>
        </a:p>
      </dgm:t>
    </dgm:pt>
    <dgm:pt modelId="{5BF14D04-2132-41FA-8FBD-78DF4EE38729}" type="parTrans" cxnId="{7DD7AA0B-4218-4444-8FD7-C7A784D57827}">
      <dgm:prSet/>
      <dgm:spPr/>
      <dgm:t>
        <a:bodyPr/>
        <a:lstStyle/>
        <a:p>
          <a:endParaRPr lang="en-US"/>
        </a:p>
      </dgm:t>
    </dgm:pt>
    <dgm:pt modelId="{264F191B-90EB-4AAF-8EF7-FDB097CB5307}" type="sibTrans" cxnId="{7DD7AA0B-4218-4444-8FD7-C7A784D57827}">
      <dgm:prSet/>
      <dgm:spPr/>
      <dgm:t>
        <a:bodyPr/>
        <a:lstStyle/>
        <a:p>
          <a:endParaRPr lang="en-US"/>
        </a:p>
      </dgm:t>
    </dgm:pt>
    <dgm:pt modelId="{54A0ED8D-C702-4D0A-A500-4E435E8130F6}" type="pres">
      <dgm:prSet presAssocID="{877E1B73-D0E8-4708-A36C-DF7A6821D5BD}" presName="Name0" presStyleCnt="0">
        <dgm:presLayoutVars>
          <dgm:dir/>
          <dgm:animLvl val="lvl"/>
          <dgm:resizeHandles val="exact"/>
        </dgm:presLayoutVars>
      </dgm:prSet>
      <dgm:spPr/>
    </dgm:pt>
    <dgm:pt modelId="{19534C57-D135-4442-A902-30D76676158A}" type="pres">
      <dgm:prSet presAssocID="{60A1F7A4-CDB6-4E8B-9A50-F8E571BA3491}" presName="parTxOnly" presStyleLbl="node1" presStyleIdx="0" presStyleCnt="1" custLinFactNeighborX="431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7AA0B-4218-4444-8FD7-C7A784D57827}" srcId="{877E1B73-D0E8-4708-A36C-DF7A6821D5BD}" destId="{60A1F7A4-CDB6-4E8B-9A50-F8E571BA3491}" srcOrd="0" destOrd="0" parTransId="{5BF14D04-2132-41FA-8FBD-78DF4EE38729}" sibTransId="{264F191B-90EB-4AAF-8EF7-FDB097CB5307}"/>
    <dgm:cxn modelId="{25187E94-E41E-40B5-93D8-B1A2CD66A4AF}" type="presOf" srcId="{877E1B73-D0E8-4708-A36C-DF7A6821D5BD}" destId="{54A0ED8D-C702-4D0A-A500-4E435E8130F6}" srcOrd="0" destOrd="0" presId="urn:microsoft.com/office/officeart/2005/8/layout/chevron1"/>
    <dgm:cxn modelId="{7B9BD3AF-3121-4F10-9924-63E34C018CB6}" type="presOf" srcId="{60A1F7A4-CDB6-4E8B-9A50-F8E571BA3491}" destId="{19534C57-D135-4442-A902-30D76676158A}" srcOrd="0" destOrd="0" presId="urn:microsoft.com/office/officeart/2005/8/layout/chevron1"/>
    <dgm:cxn modelId="{C207078F-2CD1-41A7-98A3-6F897877EC8B}" type="presParOf" srcId="{54A0ED8D-C702-4D0A-A500-4E435E8130F6}" destId="{19534C57-D135-4442-A902-30D76676158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B1818-6928-47E2-83A4-A0BB4280F4D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DE5508D-4C84-4CAD-8131-4890DFC1A4A6}">
      <dgm:prSet phldrT="[Text]" custT="1"/>
      <dgm:spPr/>
      <dgm:t>
        <a:bodyPr/>
        <a:lstStyle/>
        <a:p>
          <a:r>
            <a:rPr lang="en-US" sz="2400" cap="all" baseline="0" smtClean="0">
              <a:latin typeface="Times New Roman" pitchFamily="18" charset="0"/>
            </a:rPr>
            <a:t>ASM LIST FILE</a:t>
          </a:r>
          <a:endParaRPr lang="en-US" sz="2400" cap="all" baseline="0" dirty="0">
            <a:latin typeface="Times New Roman" pitchFamily="18" charset="0"/>
          </a:endParaRPr>
        </a:p>
      </dgm:t>
    </dgm:pt>
    <dgm:pt modelId="{5C03CB04-ACAB-414B-AB1F-88D78C7F541B}" type="parTrans" cxnId="{CCBD05EB-2E3E-452E-A791-77AE246DFDBF}">
      <dgm:prSet/>
      <dgm:spPr/>
      <dgm:t>
        <a:bodyPr/>
        <a:lstStyle/>
        <a:p>
          <a:endParaRPr lang="en-US"/>
        </a:p>
      </dgm:t>
    </dgm:pt>
    <dgm:pt modelId="{EE887918-4408-4364-B027-FB0B6497FFCA}" type="sibTrans" cxnId="{CCBD05EB-2E3E-452E-A791-77AE246DFDBF}">
      <dgm:prSet/>
      <dgm:spPr/>
      <dgm:t>
        <a:bodyPr/>
        <a:lstStyle/>
        <a:p>
          <a:endParaRPr lang="en-US"/>
        </a:p>
      </dgm:t>
    </dgm:pt>
    <dgm:pt modelId="{2E555E5C-C36E-4075-9903-1A2D3A094F7A}" type="pres">
      <dgm:prSet presAssocID="{AE2B1818-6928-47E2-83A4-A0BB4280F4DA}" presName="Name0" presStyleCnt="0">
        <dgm:presLayoutVars>
          <dgm:dir/>
          <dgm:resizeHandles val="exact"/>
        </dgm:presLayoutVars>
      </dgm:prSet>
      <dgm:spPr/>
    </dgm:pt>
    <dgm:pt modelId="{6C176503-E325-4D93-8610-8E3718AECECC}" type="pres">
      <dgm:prSet presAssocID="{8DE5508D-4C84-4CAD-8131-4890DFC1A4A6}" presName="node" presStyleLbl="node1" presStyleIdx="0" presStyleCnt="1" custScaleY="214815" custLinFactNeighborY="-11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77DCA-BDAF-455B-83FA-7D793FEB3765}" type="presOf" srcId="{AE2B1818-6928-47E2-83A4-A0BB4280F4DA}" destId="{2E555E5C-C36E-4075-9903-1A2D3A094F7A}" srcOrd="0" destOrd="0" presId="urn:microsoft.com/office/officeart/2005/8/layout/process1"/>
    <dgm:cxn modelId="{CCBD05EB-2E3E-452E-A791-77AE246DFDBF}" srcId="{AE2B1818-6928-47E2-83A4-A0BB4280F4DA}" destId="{8DE5508D-4C84-4CAD-8131-4890DFC1A4A6}" srcOrd="0" destOrd="0" parTransId="{5C03CB04-ACAB-414B-AB1F-88D78C7F541B}" sibTransId="{EE887918-4408-4364-B027-FB0B6497FFCA}"/>
    <dgm:cxn modelId="{D8D90746-C460-44DD-A48B-737369CEFAF7}" type="presOf" srcId="{8DE5508D-4C84-4CAD-8131-4890DFC1A4A6}" destId="{6C176503-E325-4D93-8610-8E3718AECECC}" srcOrd="0" destOrd="0" presId="urn:microsoft.com/office/officeart/2005/8/layout/process1"/>
    <dgm:cxn modelId="{AAF7D40F-1096-4212-9E14-6AA5E7F53E44}" type="presParOf" srcId="{2E555E5C-C36E-4075-9903-1A2D3A094F7A}" destId="{6C176503-E325-4D93-8610-8E3718AECE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89F98F-0A80-4F30-9DE4-C088946202B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B4954-A313-4AF2-9233-36F9EB1F2E28}">
      <dgm:prSet phldrT="[Text]"/>
      <dgm:spPr/>
      <dgm:t>
        <a:bodyPr/>
        <a:lstStyle/>
        <a:p>
          <a:r>
            <a:rPr lang="en-IN" baseline="0" smtClean="0"/>
            <a:t>LINE 1</a:t>
          </a:r>
          <a:endParaRPr lang="en-IN" baseline="0" dirty="0"/>
        </a:p>
      </dgm:t>
    </dgm:pt>
    <dgm:pt modelId="{DBDA9EB4-E982-4C10-84B4-B5FDDF30F578}" type="parTrans" cxnId="{2FA3F369-955D-4B9F-B0F2-848BC95AF75F}">
      <dgm:prSet/>
      <dgm:spPr/>
      <dgm:t>
        <a:bodyPr/>
        <a:lstStyle/>
        <a:p>
          <a:endParaRPr lang="en-IN"/>
        </a:p>
      </dgm:t>
    </dgm:pt>
    <dgm:pt modelId="{49D9A7F3-71DA-4580-817C-B1B1275AF8E6}" type="sibTrans" cxnId="{2FA3F369-955D-4B9F-B0F2-848BC95AF75F}">
      <dgm:prSet/>
      <dgm:spPr/>
      <dgm:t>
        <a:bodyPr/>
        <a:lstStyle/>
        <a:p>
          <a:endParaRPr lang="en-IN"/>
        </a:p>
      </dgm:t>
    </dgm:pt>
    <dgm:pt modelId="{A73BAFCD-EF25-4935-A06A-B26ED8C4C3A5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4E817A58-C00D-4830-B074-030858C97C7C}" type="parTrans" cxnId="{3E57156B-4DA3-450E-A431-5FED2E1A6BC2}">
      <dgm:prSet/>
      <dgm:spPr/>
      <dgm:t>
        <a:bodyPr/>
        <a:lstStyle/>
        <a:p>
          <a:endParaRPr lang="en-IN"/>
        </a:p>
      </dgm:t>
    </dgm:pt>
    <dgm:pt modelId="{B7E5E64E-D150-42A3-8200-8FEBEBE6A584}" type="sibTrans" cxnId="{3E57156B-4DA3-450E-A431-5FED2E1A6BC2}">
      <dgm:prSet/>
      <dgm:spPr/>
      <dgm:t>
        <a:bodyPr/>
        <a:lstStyle/>
        <a:p>
          <a:endParaRPr lang="en-IN"/>
        </a:p>
      </dgm:t>
    </dgm:pt>
    <dgm:pt modelId="{F36B2088-3179-46DA-9456-3BDEB8FCBA6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32F82BB0-BE5B-4E09-ACC9-FB23E8743A44}" type="parTrans" cxnId="{A4402CF1-D7F3-4A43-BD41-312AD0923CFA}">
      <dgm:prSet/>
      <dgm:spPr/>
      <dgm:t>
        <a:bodyPr/>
        <a:lstStyle/>
        <a:p>
          <a:endParaRPr lang="en-IN"/>
        </a:p>
      </dgm:t>
    </dgm:pt>
    <dgm:pt modelId="{57109239-AC17-43B5-8360-44E48BD9DD16}" type="sibTrans" cxnId="{A4402CF1-D7F3-4A43-BD41-312AD0923CFA}">
      <dgm:prSet/>
      <dgm:spPr/>
      <dgm:t>
        <a:bodyPr/>
        <a:lstStyle/>
        <a:p>
          <a:endParaRPr lang="en-IN"/>
        </a:p>
      </dgm:t>
    </dgm:pt>
    <dgm:pt modelId="{39EB69AF-086C-4F08-9188-08B527843E3B}">
      <dgm:prSet phldrT="[Text]"/>
      <dgm:spPr/>
      <dgm:t>
        <a:bodyPr/>
        <a:lstStyle/>
        <a:p>
          <a:r>
            <a:rPr lang="en-IN" baseline="0" smtClean="0"/>
            <a:t>LINE x</a:t>
          </a:r>
          <a:endParaRPr lang="en-IN" baseline="0" dirty="0"/>
        </a:p>
      </dgm:t>
    </dgm:pt>
    <dgm:pt modelId="{43FF8FF7-5F46-4F86-BFF0-CC138300F95E}" type="parTrans" cxnId="{9B480DC6-37BB-4A56-BFFD-379E0DC4E0D1}">
      <dgm:prSet/>
      <dgm:spPr/>
      <dgm:t>
        <a:bodyPr/>
        <a:lstStyle/>
        <a:p>
          <a:endParaRPr lang="en-IN"/>
        </a:p>
      </dgm:t>
    </dgm:pt>
    <dgm:pt modelId="{D834F24A-157C-40CD-9171-3F3F6C20FE73}" type="sibTrans" cxnId="{9B480DC6-37BB-4A56-BFFD-379E0DC4E0D1}">
      <dgm:prSet/>
      <dgm:spPr/>
      <dgm:t>
        <a:bodyPr/>
        <a:lstStyle/>
        <a:p>
          <a:endParaRPr lang="en-IN"/>
        </a:p>
      </dgm:t>
    </dgm:pt>
    <dgm:pt modelId="{450BB2FB-E6F5-4FB7-932E-985994FE6A80}">
      <dgm:prSet phldrT="[Text]" custT="1"/>
      <dgm:spPr/>
      <dgm:t>
        <a:bodyPr/>
        <a:lstStyle/>
        <a:p>
          <a:r>
            <a:rPr lang="en-IN" sz="1800" dirty="0" smtClean="0"/>
            <a:t>Base and offset address</a:t>
          </a:r>
          <a:endParaRPr lang="en-IN" sz="1800" dirty="0"/>
        </a:p>
      </dgm:t>
    </dgm:pt>
    <dgm:pt modelId="{9A8D3FB4-1BED-4DED-A73B-C395FE3D44B0}" type="parTrans" cxnId="{4BA3B278-F188-4FBC-9961-F1FBAE94836D}">
      <dgm:prSet/>
      <dgm:spPr/>
      <dgm:t>
        <a:bodyPr/>
        <a:lstStyle/>
        <a:p>
          <a:endParaRPr lang="en-IN"/>
        </a:p>
      </dgm:t>
    </dgm:pt>
    <dgm:pt modelId="{913C64AA-B237-46F8-B125-7E6DEB138BC7}" type="sibTrans" cxnId="{4BA3B278-F188-4FBC-9961-F1FBAE94836D}">
      <dgm:prSet/>
      <dgm:spPr/>
      <dgm:t>
        <a:bodyPr/>
        <a:lstStyle/>
        <a:p>
          <a:endParaRPr lang="en-IN"/>
        </a:p>
      </dgm:t>
    </dgm:pt>
    <dgm:pt modelId="{291E5144-73A5-486F-9193-5D319AF3BE45}">
      <dgm:prSet phldrT="[Text]" custT="1"/>
      <dgm:spPr/>
      <dgm:t>
        <a:bodyPr/>
        <a:lstStyle/>
        <a:p>
          <a:r>
            <a:rPr lang="en-IN" sz="1800" dirty="0" err="1" smtClean="0"/>
            <a:t>Asm</a:t>
          </a:r>
          <a:r>
            <a:rPr lang="en-IN" sz="1800" dirty="0" smtClean="0"/>
            <a:t> code</a:t>
          </a:r>
          <a:endParaRPr lang="en-IN" sz="1800" dirty="0"/>
        </a:p>
      </dgm:t>
    </dgm:pt>
    <dgm:pt modelId="{7FF10263-9F84-4265-A544-45D5CD0870B9}" type="parTrans" cxnId="{1E2AC893-2C52-4BC4-9D99-436745CEBA38}">
      <dgm:prSet/>
      <dgm:spPr/>
      <dgm:t>
        <a:bodyPr/>
        <a:lstStyle/>
        <a:p>
          <a:endParaRPr lang="en-IN"/>
        </a:p>
      </dgm:t>
    </dgm:pt>
    <dgm:pt modelId="{32686A01-99A6-4708-99AA-0C32E7270378}" type="sibTrans" cxnId="{1E2AC893-2C52-4BC4-9D99-436745CEBA38}">
      <dgm:prSet/>
      <dgm:spPr/>
      <dgm:t>
        <a:bodyPr/>
        <a:lstStyle/>
        <a:p>
          <a:endParaRPr lang="en-IN"/>
        </a:p>
      </dgm:t>
    </dgm:pt>
    <dgm:pt modelId="{62DA3143-94B0-43B7-8D3D-119FB3F6FCFE}">
      <dgm:prSet phldrT="[Text]"/>
      <dgm:spPr/>
      <dgm:t>
        <a:bodyPr/>
        <a:lstStyle/>
        <a:p>
          <a:r>
            <a:rPr lang="en-IN" baseline="0" smtClean="0"/>
            <a:t>LINE n</a:t>
          </a:r>
          <a:endParaRPr lang="en-IN" baseline="0" dirty="0"/>
        </a:p>
      </dgm:t>
    </dgm:pt>
    <dgm:pt modelId="{85CB1296-35BF-4F3F-AA1E-7EE99638C09B}" type="parTrans" cxnId="{E6E328FF-B29E-493B-9719-B08EAABF1866}">
      <dgm:prSet/>
      <dgm:spPr/>
      <dgm:t>
        <a:bodyPr/>
        <a:lstStyle/>
        <a:p>
          <a:endParaRPr lang="en-IN"/>
        </a:p>
      </dgm:t>
    </dgm:pt>
    <dgm:pt modelId="{5B038825-474C-4FB7-8A4A-91B28F1180EA}" type="sibTrans" cxnId="{E6E328FF-B29E-493B-9719-B08EAABF1866}">
      <dgm:prSet/>
      <dgm:spPr/>
      <dgm:t>
        <a:bodyPr/>
        <a:lstStyle/>
        <a:p>
          <a:endParaRPr lang="en-IN"/>
        </a:p>
      </dgm:t>
    </dgm:pt>
    <dgm:pt modelId="{C2FF67EB-9BDC-4D79-8339-437566B9C203}">
      <dgm:prSet phldrT="[Text]"/>
      <dgm:spPr/>
      <dgm:t>
        <a:bodyPr/>
        <a:lstStyle/>
        <a:p>
          <a:r>
            <a:rPr lang="en-IN" dirty="0" smtClean="0"/>
            <a:t>Base and offset address</a:t>
          </a:r>
          <a:endParaRPr lang="en-IN" dirty="0"/>
        </a:p>
      </dgm:t>
    </dgm:pt>
    <dgm:pt modelId="{8F9D5CA3-DA3C-4DF9-948F-169FAFE64900}" type="parTrans" cxnId="{BB96A486-082C-4407-BF4C-3CA7813E7BDB}">
      <dgm:prSet/>
      <dgm:spPr/>
      <dgm:t>
        <a:bodyPr/>
        <a:lstStyle/>
        <a:p>
          <a:endParaRPr lang="en-IN"/>
        </a:p>
      </dgm:t>
    </dgm:pt>
    <dgm:pt modelId="{B6CB8224-F543-4C81-99B0-B2785612EC6B}" type="sibTrans" cxnId="{BB96A486-082C-4407-BF4C-3CA7813E7BDB}">
      <dgm:prSet/>
      <dgm:spPr/>
      <dgm:t>
        <a:bodyPr/>
        <a:lstStyle/>
        <a:p>
          <a:endParaRPr lang="en-IN"/>
        </a:p>
      </dgm:t>
    </dgm:pt>
    <dgm:pt modelId="{7CF64C3A-3FE2-4C56-819B-D7FC2CA1EAB3}">
      <dgm:prSet phldrT="[Text]"/>
      <dgm:spPr/>
      <dgm:t>
        <a:bodyPr/>
        <a:lstStyle/>
        <a:p>
          <a:r>
            <a:rPr lang="en-IN" dirty="0" err="1" smtClean="0"/>
            <a:t>Asm</a:t>
          </a:r>
          <a:r>
            <a:rPr lang="en-IN" dirty="0" smtClean="0"/>
            <a:t> code</a:t>
          </a:r>
          <a:endParaRPr lang="en-IN" dirty="0"/>
        </a:p>
      </dgm:t>
    </dgm:pt>
    <dgm:pt modelId="{BF6308D9-F409-4908-BAE3-89D3AD1FDC01}" type="parTrans" cxnId="{AF01E660-EC81-4AC5-A300-547F7BB042FA}">
      <dgm:prSet/>
      <dgm:spPr/>
      <dgm:t>
        <a:bodyPr/>
        <a:lstStyle/>
        <a:p>
          <a:endParaRPr lang="en-IN"/>
        </a:p>
      </dgm:t>
    </dgm:pt>
    <dgm:pt modelId="{92686665-9936-432B-BA9C-C2EB8482E27D}" type="sibTrans" cxnId="{AF01E660-EC81-4AC5-A300-547F7BB042FA}">
      <dgm:prSet/>
      <dgm:spPr/>
      <dgm:t>
        <a:bodyPr/>
        <a:lstStyle/>
        <a:p>
          <a:endParaRPr lang="en-IN"/>
        </a:p>
      </dgm:t>
    </dgm:pt>
    <dgm:pt modelId="{95ABC759-3090-4CC9-B73B-90342CFBB381}" type="pres">
      <dgm:prSet presAssocID="{BF89F98F-0A80-4F30-9DE4-C088946202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B413501-42AE-40DD-BC1B-BCC50F73FD3C}" type="pres">
      <dgm:prSet presAssocID="{499B4954-A313-4AF2-9233-36F9EB1F2E28}" presName="linNode" presStyleCnt="0"/>
      <dgm:spPr/>
      <dgm:t>
        <a:bodyPr/>
        <a:lstStyle/>
        <a:p>
          <a:endParaRPr lang="en-US"/>
        </a:p>
      </dgm:t>
    </dgm:pt>
    <dgm:pt modelId="{02488AD4-9946-4F35-8BA6-8E72F9CDB87E}" type="pres">
      <dgm:prSet presAssocID="{499B4954-A313-4AF2-9233-36F9EB1F2E28}" presName="parentText" presStyleLbl="node1" presStyleIdx="0" presStyleCnt="3" custScaleY="4356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93DBA7-36F9-4CEB-8555-A1DD1399CFCB}" type="pres">
      <dgm:prSet presAssocID="{499B4954-A313-4AF2-9233-36F9EB1F2E28}" presName="descendantText" presStyleLbl="alignAccFollowNode1" presStyleIdx="0" presStyleCnt="3" custScaleY="39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7660B3-2583-490F-9087-A2A2D209E51C}" type="pres">
      <dgm:prSet presAssocID="{49D9A7F3-71DA-4580-817C-B1B1275AF8E6}" presName="sp" presStyleCnt="0"/>
      <dgm:spPr/>
      <dgm:t>
        <a:bodyPr/>
        <a:lstStyle/>
        <a:p>
          <a:endParaRPr lang="en-US"/>
        </a:p>
      </dgm:t>
    </dgm:pt>
    <dgm:pt modelId="{D3415036-E516-4F79-B236-537F44BFCC5F}" type="pres">
      <dgm:prSet presAssocID="{39EB69AF-086C-4F08-9188-08B527843E3B}" presName="linNode" presStyleCnt="0"/>
      <dgm:spPr/>
      <dgm:t>
        <a:bodyPr/>
        <a:lstStyle/>
        <a:p>
          <a:endParaRPr lang="en-US"/>
        </a:p>
      </dgm:t>
    </dgm:pt>
    <dgm:pt modelId="{5AC14FB5-BFFF-42E7-80BB-5CB2D5CC2E48}" type="pres">
      <dgm:prSet presAssocID="{39EB69AF-086C-4F08-9188-08B527843E3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0FEEE-F7AF-4AED-9012-363BC48189C2}" type="pres">
      <dgm:prSet presAssocID="{39EB69AF-086C-4F08-9188-08B527843E3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E826E1-CC04-4376-8540-23203553063A}" type="pres">
      <dgm:prSet presAssocID="{D834F24A-157C-40CD-9171-3F3F6C20FE73}" presName="sp" presStyleCnt="0"/>
      <dgm:spPr/>
      <dgm:t>
        <a:bodyPr/>
        <a:lstStyle/>
        <a:p>
          <a:endParaRPr lang="en-US"/>
        </a:p>
      </dgm:t>
    </dgm:pt>
    <dgm:pt modelId="{AEF103A1-9B9B-4B85-B02E-9E8210C1822A}" type="pres">
      <dgm:prSet presAssocID="{62DA3143-94B0-43B7-8D3D-119FB3F6FCFE}" presName="linNode" presStyleCnt="0"/>
      <dgm:spPr/>
      <dgm:t>
        <a:bodyPr/>
        <a:lstStyle/>
        <a:p>
          <a:endParaRPr lang="en-US"/>
        </a:p>
      </dgm:t>
    </dgm:pt>
    <dgm:pt modelId="{C386F76F-043F-4D44-83DB-ACD58E698EB6}" type="pres">
      <dgm:prSet presAssocID="{62DA3143-94B0-43B7-8D3D-119FB3F6FCFE}" presName="parentText" presStyleLbl="node1" presStyleIdx="2" presStyleCnt="3" custScaleY="4020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C447E2-9E25-435B-BEEA-50663D1FA8CF}" type="pres">
      <dgm:prSet presAssocID="{62DA3143-94B0-43B7-8D3D-119FB3F6FCFE}" presName="descendantText" presStyleLbl="alignAccFollowNode1" presStyleIdx="2" presStyleCnt="3" custScaleY="37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402CF1-D7F3-4A43-BD41-312AD0923CFA}" srcId="{499B4954-A313-4AF2-9233-36F9EB1F2E28}" destId="{F36B2088-3179-46DA-9456-3BDEB8FCBA63}" srcOrd="1" destOrd="0" parTransId="{32F82BB0-BE5B-4E09-ACC9-FB23E8743A44}" sibTransId="{57109239-AC17-43B5-8360-44E48BD9DD16}"/>
    <dgm:cxn modelId="{0D1D0075-53F8-45F9-B671-A4169E370B49}" type="presOf" srcId="{39EB69AF-086C-4F08-9188-08B527843E3B}" destId="{5AC14FB5-BFFF-42E7-80BB-5CB2D5CC2E48}" srcOrd="0" destOrd="0" presId="urn:microsoft.com/office/officeart/2005/8/layout/vList5"/>
    <dgm:cxn modelId="{C1B953F0-7653-48EC-94C8-0D1B318B198A}" type="presOf" srcId="{7CF64C3A-3FE2-4C56-819B-D7FC2CA1EAB3}" destId="{03C447E2-9E25-435B-BEEA-50663D1FA8CF}" srcOrd="0" destOrd="1" presId="urn:microsoft.com/office/officeart/2005/8/layout/vList5"/>
    <dgm:cxn modelId="{43A68E9E-FEF4-4B7C-A618-4CE279261582}" type="presOf" srcId="{F36B2088-3179-46DA-9456-3BDEB8FCBA63}" destId="{9A93DBA7-36F9-4CEB-8555-A1DD1399CFCB}" srcOrd="0" destOrd="1" presId="urn:microsoft.com/office/officeart/2005/8/layout/vList5"/>
    <dgm:cxn modelId="{AF01E660-EC81-4AC5-A300-547F7BB042FA}" srcId="{62DA3143-94B0-43B7-8D3D-119FB3F6FCFE}" destId="{7CF64C3A-3FE2-4C56-819B-D7FC2CA1EAB3}" srcOrd="1" destOrd="0" parTransId="{BF6308D9-F409-4908-BAE3-89D3AD1FDC01}" sibTransId="{92686665-9936-432B-BA9C-C2EB8482E27D}"/>
    <dgm:cxn modelId="{3E57156B-4DA3-450E-A431-5FED2E1A6BC2}" srcId="{499B4954-A313-4AF2-9233-36F9EB1F2E28}" destId="{A73BAFCD-EF25-4935-A06A-B26ED8C4C3A5}" srcOrd="0" destOrd="0" parTransId="{4E817A58-C00D-4830-B074-030858C97C7C}" sibTransId="{B7E5E64E-D150-42A3-8200-8FEBEBE6A584}"/>
    <dgm:cxn modelId="{A09BDB71-147E-4D1B-BF4E-14A817314A81}" type="presOf" srcId="{A73BAFCD-EF25-4935-A06A-B26ED8C4C3A5}" destId="{9A93DBA7-36F9-4CEB-8555-A1DD1399CFCB}" srcOrd="0" destOrd="0" presId="urn:microsoft.com/office/officeart/2005/8/layout/vList5"/>
    <dgm:cxn modelId="{7F09B8A0-1B3F-4320-A35C-4763F7777D9F}" type="presOf" srcId="{BF89F98F-0A80-4F30-9DE4-C088946202B7}" destId="{95ABC759-3090-4CC9-B73B-90342CFBB381}" srcOrd="0" destOrd="0" presId="urn:microsoft.com/office/officeart/2005/8/layout/vList5"/>
    <dgm:cxn modelId="{E6E328FF-B29E-493B-9719-B08EAABF1866}" srcId="{BF89F98F-0A80-4F30-9DE4-C088946202B7}" destId="{62DA3143-94B0-43B7-8D3D-119FB3F6FCFE}" srcOrd="2" destOrd="0" parTransId="{85CB1296-35BF-4F3F-AA1E-7EE99638C09B}" sibTransId="{5B038825-474C-4FB7-8A4A-91B28F1180EA}"/>
    <dgm:cxn modelId="{1E2AC893-2C52-4BC4-9D99-436745CEBA38}" srcId="{39EB69AF-086C-4F08-9188-08B527843E3B}" destId="{291E5144-73A5-486F-9193-5D319AF3BE45}" srcOrd="1" destOrd="0" parTransId="{7FF10263-9F84-4265-A544-45D5CD0870B9}" sibTransId="{32686A01-99A6-4708-99AA-0C32E7270378}"/>
    <dgm:cxn modelId="{2FA3F369-955D-4B9F-B0F2-848BC95AF75F}" srcId="{BF89F98F-0A80-4F30-9DE4-C088946202B7}" destId="{499B4954-A313-4AF2-9233-36F9EB1F2E28}" srcOrd="0" destOrd="0" parTransId="{DBDA9EB4-E982-4C10-84B4-B5FDDF30F578}" sibTransId="{49D9A7F3-71DA-4580-817C-B1B1275AF8E6}"/>
    <dgm:cxn modelId="{0BB31A5F-32E8-4965-9E6E-73264F069462}" type="presOf" srcId="{C2FF67EB-9BDC-4D79-8339-437566B9C203}" destId="{03C447E2-9E25-435B-BEEA-50663D1FA8CF}" srcOrd="0" destOrd="0" presId="urn:microsoft.com/office/officeart/2005/8/layout/vList5"/>
    <dgm:cxn modelId="{2B52F338-087D-49EA-AB44-B5011E4C0870}" type="presOf" srcId="{499B4954-A313-4AF2-9233-36F9EB1F2E28}" destId="{02488AD4-9946-4F35-8BA6-8E72F9CDB87E}" srcOrd="0" destOrd="0" presId="urn:microsoft.com/office/officeart/2005/8/layout/vList5"/>
    <dgm:cxn modelId="{BB96A486-082C-4407-BF4C-3CA7813E7BDB}" srcId="{62DA3143-94B0-43B7-8D3D-119FB3F6FCFE}" destId="{C2FF67EB-9BDC-4D79-8339-437566B9C203}" srcOrd="0" destOrd="0" parTransId="{8F9D5CA3-DA3C-4DF9-948F-169FAFE64900}" sibTransId="{B6CB8224-F543-4C81-99B0-B2785612EC6B}"/>
    <dgm:cxn modelId="{5F68BE17-2F2A-43D3-8DD8-E3656EA30E1B}" type="presOf" srcId="{62DA3143-94B0-43B7-8D3D-119FB3F6FCFE}" destId="{C386F76F-043F-4D44-83DB-ACD58E698EB6}" srcOrd="0" destOrd="0" presId="urn:microsoft.com/office/officeart/2005/8/layout/vList5"/>
    <dgm:cxn modelId="{4BA3B278-F188-4FBC-9961-F1FBAE94836D}" srcId="{39EB69AF-086C-4F08-9188-08B527843E3B}" destId="{450BB2FB-E6F5-4FB7-932E-985994FE6A80}" srcOrd="0" destOrd="0" parTransId="{9A8D3FB4-1BED-4DED-A73B-C395FE3D44B0}" sibTransId="{913C64AA-B237-46F8-B125-7E6DEB138BC7}"/>
    <dgm:cxn modelId="{AA5E6032-CDB8-47D6-B1C9-4DAA057EE901}" type="presOf" srcId="{291E5144-73A5-486F-9193-5D319AF3BE45}" destId="{0670FEEE-F7AF-4AED-9012-363BC48189C2}" srcOrd="0" destOrd="1" presId="urn:microsoft.com/office/officeart/2005/8/layout/vList5"/>
    <dgm:cxn modelId="{9B480DC6-37BB-4A56-BFFD-379E0DC4E0D1}" srcId="{BF89F98F-0A80-4F30-9DE4-C088946202B7}" destId="{39EB69AF-086C-4F08-9188-08B527843E3B}" srcOrd="1" destOrd="0" parTransId="{43FF8FF7-5F46-4F86-BFF0-CC138300F95E}" sibTransId="{D834F24A-157C-40CD-9171-3F3F6C20FE73}"/>
    <dgm:cxn modelId="{B875B1BF-59F6-4244-9B23-FC3A17DFB386}" type="presOf" srcId="{450BB2FB-E6F5-4FB7-932E-985994FE6A80}" destId="{0670FEEE-F7AF-4AED-9012-363BC48189C2}" srcOrd="0" destOrd="0" presId="urn:microsoft.com/office/officeart/2005/8/layout/vList5"/>
    <dgm:cxn modelId="{CA10E1BA-F32D-41E6-9AE2-5DEBBA27AED6}" type="presParOf" srcId="{95ABC759-3090-4CC9-B73B-90342CFBB381}" destId="{5B413501-42AE-40DD-BC1B-BCC50F73FD3C}" srcOrd="0" destOrd="0" presId="urn:microsoft.com/office/officeart/2005/8/layout/vList5"/>
    <dgm:cxn modelId="{55F5D8F8-1ACE-4179-977F-8D6D46DC83E9}" type="presParOf" srcId="{5B413501-42AE-40DD-BC1B-BCC50F73FD3C}" destId="{02488AD4-9946-4F35-8BA6-8E72F9CDB87E}" srcOrd="0" destOrd="0" presId="urn:microsoft.com/office/officeart/2005/8/layout/vList5"/>
    <dgm:cxn modelId="{7B107423-196D-4A8F-ABE6-3ED0893D2192}" type="presParOf" srcId="{5B413501-42AE-40DD-BC1B-BCC50F73FD3C}" destId="{9A93DBA7-36F9-4CEB-8555-A1DD1399CFCB}" srcOrd="1" destOrd="0" presId="urn:microsoft.com/office/officeart/2005/8/layout/vList5"/>
    <dgm:cxn modelId="{C13F5848-0C73-4E60-BA13-8B3720253706}" type="presParOf" srcId="{95ABC759-3090-4CC9-B73B-90342CFBB381}" destId="{3A7660B3-2583-490F-9087-A2A2D209E51C}" srcOrd="1" destOrd="0" presId="urn:microsoft.com/office/officeart/2005/8/layout/vList5"/>
    <dgm:cxn modelId="{567E5B29-E0D0-47B5-8DBD-04ADD845E892}" type="presParOf" srcId="{95ABC759-3090-4CC9-B73B-90342CFBB381}" destId="{D3415036-E516-4F79-B236-537F44BFCC5F}" srcOrd="2" destOrd="0" presId="urn:microsoft.com/office/officeart/2005/8/layout/vList5"/>
    <dgm:cxn modelId="{F5280194-191D-4464-9BEC-FCED8E6B8345}" type="presParOf" srcId="{D3415036-E516-4F79-B236-537F44BFCC5F}" destId="{5AC14FB5-BFFF-42E7-80BB-5CB2D5CC2E48}" srcOrd="0" destOrd="0" presId="urn:microsoft.com/office/officeart/2005/8/layout/vList5"/>
    <dgm:cxn modelId="{03040E25-291C-4FF4-A38B-9A3082D94898}" type="presParOf" srcId="{D3415036-E516-4F79-B236-537F44BFCC5F}" destId="{0670FEEE-F7AF-4AED-9012-363BC48189C2}" srcOrd="1" destOrd="0" presId="urn:microsoft.com/office/officeart/2005/8/layout/vList5"/>
    <dgm:cxn modelId="{495D1D0E-B9AC-4D8C-B40A-AB91301B4588}" type="presParOf" srcId="{95ABC759-3090-4CC9-B73B-90342CFBB381}" destId="{31E826E1-CC04-4376-8540-23203553063A}" srcOrd="3" destOrd="0" presId="urn:microsoft.com/office/officeart/2005/8/layout/vList5"/>
    <dgm:cxn modelId="{D72F6DDB-13D6-4A8C-BB02-702D1C8D229A}" type="presParOf" srcId="{95ABC759-3090-4CC9-B73B-90342CFBB381}" destId="{AEF103A1-9B9B-4B85-B02E-9E8210C1822A}" srcOrd="4" destOrd="0" presId="urn:microsoft.com/office/officeart/2005/8/layout/vList5"/>
    <dgm:cxn modelId="{6FC398E6-B488-4748-A9B4-D6D72E86A491}" type="presParOf" srcId="{AEF103A1-9B9B-4B85-B02E-9E8210C1822A}" destId="{C386F76F-043F-4D44-83DB-ACD58E698EB6}" srcOrd="0" destOrd="0" presId="urn:microsoft.com/office/officeart/2005/8/layout/vList5"/>
    <dgm:cxn modelId="{07E6B35E-AFE0-437A-81B0-7319BE5075EC}" type="presParOf" srcId="{AEF103A1-9B9B-4B85-B02E-9E8210C1822A}" destId="{03C447E2-9E25-435B-BEEA-50663D1FA8CF}" srcOrd="1" destOrd="0" presId="urn:microsoft.com/office/officeart/2005/8/layout/vList5"/>
  </dgm:cxnLst>
  <dgm:bg>
    <a:solidFill>
      <a:schemeClr val="bg1">
        <a:lumMod val="50000"/>
      </a:schemeClr>
    </a:solidFill>
  </dgm:bg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-28571" custLinFactNeighborY="-169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9FA3FC81-EAD5-4BB2-9103-81D85A660392}" type="presOf" srcId="{64E1E6D7-D275-4FC6-93C1-829CF9534897}" destId="{844D7181-F596-4B97-9B7F-3D8882723D63}" srcOrd="0" destOrd="0" presId="urn:microsoft.com/office/officeart/2005/8/layout/chevron1"/>
    <dgm:cxn modelId="{943BC731-4F11-46C8-B59F-64AD71B5DEB5}" type="presOf" srcId="{70C12446-852C-4EF6-89D7-64D97AED9328}" destId="{4DD9D9B3-19C2-4DD9-8CE1-207106137C8D}" srcOrd="0" destOrd="0" presId="urn:microsoft.com/office/officeart/2005/8/layout/chevron1"/>
    <dgm:cxn modelId="{4EBA70CC-1FA1-416C-B896-6DAA7046312E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C12446-852C-4EF6-89D7-64D97AED932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E1E6D7-D275-4FC6-93C1-829CF9534897}">
      <dgm:prSet phldrT="[Text]"/>
      <dgm:spPr/>
      <dgm:t>
        <a:bodyPr/>
        <a:lstStyle/>
        <a:p>
          <a:r>
            <a:rPr lang="en-IN" dirty="0" smtClean="0"/>
            <a:t>PYTHON SCRIPT</a:t>
          </a:r>
          <a:endParaRPr lang="en-IN" dirty="0"/>
        </a:p>
      </dgm:t>
    </dgm:pt>
    <dgm:pt modelId="{7B580E3F-00E6-4F0E-ACC5-D70CC14CC3EB}" type="parTrans" cxnId="{1EE8E0B5-1C6A-436F-8FFC-BA6DB89C6249}">
      <dgm:prSet/>
      <dgm:spPr/>
      <dgm:t>
        <a:bodyPr/>
        <a:lstStyle/>
        <a:p>
          <a:endParaRPr lang="en-IN"/>
        </a:p>
      </dgm:t>
    </dgm:pt>
    <dgm:pt modelId="{2035F2D5-5A9A-4B0D-8E40-83568A66AA1C}" type="sibTrans" cxnId="{1EE8E0B5-1C6A-436F-8FFC-BA6DB89C6249}">
      <dgm:prSet/>
      <dgm:spPr/>
      <dgm:t>
        <a:bodyPr/>
        <a:lstStyle/>
        <a:p>
          <a:endParaRPr lang="en-IN"/>
        </a:p>
      </dgm:t>
    </dgm:pt>
    <dgm:pt modelId="{4DD9D9B3-19C2-4DD9-8CE1-207106137C8D}" type="pres">
      <dgm:prSet presAssocID="{70C12446-852C-4EF6-89D7-64D97AED9328}" presName="Name0" presStyleCnt="0">
        <dgm:presLayoutVars>
          <dgm:dir/>
          <dgm:animLvl val="lvl"/>
          <dgm:resizeHandles val="exact"/>
        </dgm:presLayoutVars>
      </dgm:prSet>
      <dgm:spPr/>
    </dgm:pt>
    <dgm:pt modelId="{844D7181-F596-4B97-9B7F-3D8882723D63}" type="pres">
      <dgm:prSet presAssocID="{64E1E6D7-D275-4FC6-93C1-829CF9534897}" presName="parTxOnly" presStyleLbl="node1" presStyleIdx="0" presStyleCnt="1" custLinFactNeighborX="3571" custLinFactNeighborY="9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EE8E0B5-1C6A-436F-8FFC-BA6DB89C6249}" srcId="{70C12446-852C-4EF6-89D7-64D97AED9328}" destId="{64E1E6D7-D275-4FC6-93C1-829CF9534897}" srcOrd="0" destOrd="0" parTransId="{7B580E3F-00E6-4F0E-ACC5-D70CC14CC3EB}" sibTransId="{2035F2D5-5A9A-4B0D-8E40-83568A66AA1C}"/>
    <dgm:cxn modelId="{D4FDED57-D4BD-4DEB-8EF9-5B7E1A295687}" type="presOf" srcId="{70C12446-852C-4EF6-89D7-64D97AED9328}" destId="{4DD9D9B3-19C2-4DD9-8CE1-207106137C8D}" srcOrd="0" destOrd="0" presId="urn:microsoft.com/office/officeart/2005/8/layout/chevron1"/>
    <dgm:cxn modelId="{8B460D81-79BA-48D1-A7EA-7767F35D6512}" type="presOf" srcId="{64E1E6D7-D275-4FC6-93C1-829CF9534897}" destId="{844D7181-F596-4B97-9B7F-3D8882723D63}" srcOrd="0" destOrd="0" presId="urn:microsoft.com/office/officeart/2005/8/layout/chevron1"/>
    <dgm:cxn modelId="{1DF52512-16A8-4FB9-9B49-DDA99E9091B1}" type="presParOf" srcId="{4DD9D9B3-19C2-4DD9-8CE1-207106137C8D}" destId="{844D7181-F596-4B97-9B7F-3D8882723D6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1A9A8B-77DF-458C-89B9-01BFAFC31E59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F5A64-D615-441D-871C-2F98FD45C38A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B8EE3BAE-AA5D-4B1B-9C07-8397D778A849}" type="parTrans" cxnId="{F8E55061-8FDB-4783-9BF9-6A540F478B05}">
      <dgm:prSet/>
      <dgm:spPr/>
      <dgm:t>
        <a:bodyPr/>
        <a:lstStyle/>
        <a:p>
          <a:endParaRPr lang="en-US"/>
        </a:p>
      </dgm:t>
    </dgm:pt>
    <dgm:pt modelId="{1963EF57-0EF1-4E2B-AB07-F7B9A2C9E0FB}" type="sibTrans" cxnId="{F8E55061-8FDB-4783-9BF9-6A540F478B05}">
      <dgm:prSet/>
      <dgm:spPr/>
      <dgm:t>
        <a:bodyPr/>
        <a:lstStyle/>
        <a:p>
          <a:endParaRPr lang="en-US"/>
        </a:p>
      </dgm:t>
    </dgm:pt>
    <dgm:pt modelId="{8D4367E3-2529-46A2-BC03-6C4D59C546CF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C65B8FFD-7749-43A7-8258-1D175F603E75}" type="parTrans" cxnId="{AC42AAD4-9116-4208-BFF2-484DD11CB82E}">
      <dgm:prSet/>
      <dgm:spPr/>
      <dgm:t>
        <a:bodyPr/>
        <a:lstStyle/>
        <a:p>
          <a:endParaRPr lang="en-US"/>
        </a:p>
      </dgm:t>
    </dgm:pt>
    <dgm:pt modelId="{565C72AF-DA91-4EFF-8D72-D3A895FAA89B}" type="sibTrans" cxnId="{AC42AAD4-9116-4208-BFF2-484DD11CB82E}">
      <dgm:prSet/>
      <dgm:spPr/>
      <dgm:t>
        <a:bodyPr/>
        <a:lstStyle/>
        <a:p>
          <a:endParaRPr lang="en-US"/>
        </a:p>
      </dgm:t>
    </dgm:pt>
    <dgm:pt modelId="{E9C5A999-3778-4121-B93D-10AC77B59712}" type="pres">
      <dgm:prSet presAssocID="{831A9A8B-77DF-458C-89B9-01BFAFC31E5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B33C7F-498B-404D-BCA2-F55E36982E6B}" type="pres">
      <dgm:prSet presAssocID="{E25F5A64-D615-441D-871C-2F98FD45C38A}" presName="centerShape" presStyleLbl="node0" presStyleIdx="0" presStyleCnt="1"/>
      <dgm:spPr/>
      <dgm:t>
        <a:bodyPr/>
        <a:lstStyle/>
        <a:p>
          <a:endParaRPr lang="en-US"/>
        </a:p>
      </dgm:t>
    </dgm:pt>
    <dgm:pt modelId="{60818678-16B8-424C-B058-4B37B19986DD}" type="pres">
      <dgm:prSet presAssocID="{C65B8FFD-7749-43A7-8258-1D175F603E75}" presName="parTrans" presStyleLbl="sibTrans2D1" presStyleIdx="0" presStyleCnt="1"/>
      <dgm:spPr/>
      <dgm:t>
        <a:bodyPr/>
        <a:lstStyle/>
        <a:p>
          <a:endParaRPr lang="en-US"/>
        </a:p>
      </dgm:t>
    </dgm:pt>
    <dgm:pt modelId="{515CDF60-CC45-4FBD-BFD0-1A94A474E676}" type="pres">
      <dgm:prSet presAssocID="{C65B8FFD-7749-43A7-8258-1D175F603E7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EAF56E9-1DD7-4CB7-87A1-A24E0435FB05}" type="pres">
      <dgm:prSet presAssocID="{8D4367E3-2529-46A2-BC03-6C4D59C546C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1A857-2B77-4A27-B8CC-1EA5B338F057}" type="presOf" srcId="{C65B8FFD-7749-43A7-8258-1D175F603E75}" destId="{515CDF60-CC45-4FBD-BFD0-1A94A474E676}" srcOrd="1" destOrd="0" presId="urn:microsoft.com/office/officeart/2005/8/layout/radial5"/>
    <dgm:cxn modelId="{F8E55061-8FDB-4783-9BF9-6A540F478B05}" srcId="{831A9A8B-77DF-458C-89B9-01BFAFC31E59}" destId="{E25F5A64-D615-441D-871C-2F98FD45C38A}" srcOrd="0" destOrd="0" parTransId="{B8EE3BAE-AA5D-4B1B-9C07-8397D778A849}" sibTransId="{1963EF57-0EF1-4E2B-AB07-F7B9A2C9E0FB}"/>
    <dgm:cxn modelId="{D21AD0A9-0B8D-4617-AA40-103334E006C1}" type="presOf" srcId="{C65B8FFD-7749-43A7-8258-1D175F603E75}" destId="{60818678-16B8-424C-B058-4B37B19986DD}" srcOrd="0" destOrd="0" presId="urn:microsoft.com/office/officeart/2005/8/layout/radial5"/>
    <dgm:cxn modelId="{418404D4-664C-4EBF-8506-4F8F8F08062C}" type="presOf" srcId="{E25F5A64-D615-441D-871C-2F98FD45C38A}" destId="{41B33C7F-498B-404D-BCA2-F55E36982E6B}" srcOrd="0" destOrd="0" presId="urn:microsoft.com/office/officeart/2005/8/layout/radial5"/>
    <dgm:cxn modelId="{AC42AAD4-9116-4208-BFF2-484DD11CB82E}" srcId="{E25F5A64-D615-441D-871C-2F98FD45C38A}" destId="{8D4367E3-2529-46A2-BC03-6C4D59C546CF}" srcOrd="0" destOrd="0" parTransId="{C65B8FFD-7749-43A7-8258-1D175F603E75}" sibTransId="{565C72AF-DA91-4EFF-8D72-D3A895FAA89B}"/>
    <dgm:cxn modelId="{DCF3FA9B-C2EC-48C9-932E-0B1FC8ED0480}" type="presOf" srcId="{8D4367E3-2529-46A2-BC03-6C4D59C546CF}" destId="{4EAF56E9-1DD7-4CB7-87A1-A24E0435FB05}" srcOrd="0" destOrd="0" presId="urn:microsoft.com/office/officeart/2005/8/layout/radial5"/>
    <dgm:cxn modelId="{7B6548F0-F781-4D84-9CD1-36A0CD94F6C5}" type="presOf" srcId="{831A9A8B-77DF-458C-89B9-01BFAFC31E59}" destId="{E9C5A999-3778-4121-B93D-10AC77B59712}" srcOrd="0" destOrd="0" presId="urn:microsoft.com/office/officeart/2005/8/layout/radial5"/>
    <dgm:cxn modelId="{B95AB3E5-4B89-4EB4-BDF6-89AC8587F72E}" type="presParOf" srcId="{E9C5A999-3778-4121-B93D-10AC77B59712}" destId="{41B33C7F-498B-404D-BCA2-F55E36982E6B}" srcOrd="0" destOrd="0" presId="urn:microsoft.com/office/officeart/2005/8/layout/radial5"/>
    <dgm:cxn modelId="{AE20B47C-9640-4760-A9C3-2D94C5021A87}" type="presParOf" srcId="{E9C5A999-3778-4121-B93D-10AC77B59712}" destId="{60818678-16B8-424C-B058-4B37B19986DD}" srcOrd="1" destOrd="0" presId="urn:microsoft.com/office/officeart/2005/8/layout/radial5"/>
    <dgm:cxn modelId="{41B22264-8350-486C-A543-4FB3E75FCFAA}" type="presParOf" srcId="{60818678-16B8-424C-B058-4B37B19986DD}" destId="{515CDF60-CC45-4FBD-BFD0-1A94A474E676}" srcOrd="0" destOrd="0" presId="urn:microsoft.com/office/officeart/2005/8/layout/radial5"/>
    <dgm:cxn modelId="{2F43E4FD-E844-47FE-93B8-C46DF7C07DFA}" type="presParOf" srcId="{E9C5A999-3778-4121-B93D-10AC77B59712}" destId="{4EAF56E9-1DD7-4CB7-87A1-A24E0435FB05}" srcOrd="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9A60DC-AD23-4395-A2B6-098A85C95DA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45C46-17C9-46AB-BDDD-469FA601C13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FF2AF0DB-6D32-4F43-A798-AEA6016B4D3A}" type="parTrans" cxnId="{14C0939A-1E32-4001-B316-3100411C1C85}">
      <dgm:prSet/>
      <dgm:spPr/>
      <dgm:t>
        <a:bodyPr/>
        <a:lstStyle/>
        <a:p>
          <a:endParaRPr lang="en-US"/>
        </a:p>
      </dgm:t>
    </dgm:pt>
    <dgm:pt modelId="{66694CC5-7120-4F35-9FF6-3EE8026C4947}" type="sibTrans" cxnId="{14C0939A-1E32-4001-B316-3100411C1C85}">
      <dgm:prSet/>
      <dgm:spPr/>
      <dgm:t>
        <a:bodyPr/>
        <a:lstStyle/>
        <a:p>
          <a:endParaRPr lang="en-US"/>
        </a:p>
      </dgm:t>
    </dgm:pt>
    <dgm:pt modelId="{6DB6DE26-1159-4C42-AA9C-C2C9040357D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30913342-7ABF-4DA0-837F-C1F2F887444C}" type="parTrans" cxnId="{C22CA8C5-D445-4FC2-A1B5-DF7B3C7C381E}">
      <dgm:prSet/>
      <dgm:spPr/>
      <dgm:t>
        <a:bodyPr/>
        <a:lstStyle/>
        <a:p>
          <a:endParaRPr lang="en-US"/>
        </a:p>
      </dgm:t>
    </dgm:pt>
    <dgm:pt modelId="{60A634FA-D51E-4DFA-A8B7-6627332F3222}" type="sibTrans" cxnId="{C22CA8C5-D445-4FC2-A1B5-DF7B3C7C381E}">
      <dgm:prSet/>
      <dgm:spPr/>
      <dgm:t>
        <a:bodyPr/>
        <a:lstStyle/>
        <a:p>
          <a:endParaRPr lang="en-US"/>
        </a:p>
      </dgm:t>
    </dgm:pt>
    <dgm:pt modelId="{EB43B6EF-5A5A-4A68-96D7-24989EB4F565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cap="all" baseline="0" dirty="0">
            <a:solidFill>
              <a:schemeClr val="tx1"/>
            </a:solidFill>
            <a:latin typeface="Times New Roman" pitchFamily="18" charset="0"/>
          </a:endParaRPr>
        </a:p>
      </dgm:t>
    </dgm:pt>
    <dgm:pt modelId="{499405AF-CC85-48D8-8E6D-22C6B9CDDA23}" type="parTrans" cxnId="{03D97DCF-1082-4534-8B6A-0F4C3D73CAA0}">
      <dgm:prSet/>
      <dgm:spPr/>
      <dgm:t>
        <a:bodyPr/>
        <a:lstStyle/>
        <a:p>
          <a:endParaRPr lang="en-US"/>
        </a:p>
      </dgm:t>
    </dgm:pt>
    <dgm:pt modelId="{72BE0F66-E742-44D1-B94F-41B3B8262BE8}" type="sibTrans" cxnId="{03D97DCF-1082-4534-8B6A-0F4C3D73CAA0}">
      <dgm:prSet/>
      <dgm:spPr/>
      <dgm:t>
        <a:bodyPr/>
        <a:lstStyle/>
        <a:p>
          <a:endParaRPr lang="en-US"/>
        </a:p>
      </dgm:t>
    </dgm:pt>
    <dgm:pt modelId="{53DC6053-EF4C-4ACD-B03F-8CF667438B89}" type="pres">
      <dgm:prSet presAssocID="{6D9A60DC-AD23-4395-A2B6-098A85C95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4D33F4-3F41-4981-8216-E1E6D78F10B6}" type="pres">
      <dgm:prSet presAssocID="{3AD45C46-17C9-46AB-BDDD-469FA601C1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EDA0-9F54-4714-812F-071E44D53E91}" type="pres">
      <dgm:prSet presAssocID="{66694CC5-7120-4F35-9FF6-3EE8026C49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B35634F-DB1F-469C-8A8F-6FBEF04C6C7B}" type="pres">
      <dgm:prSet presAssocID="{66694CC5-7120-4F35-9FF6-3EE8026C49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C35DC6D-FD57-4788-921C-D646C6BA4865}" type="pres">
      <dgm:prSet presAssocID="{6DB6DE26-1159-4C42-AA9C-C2C9040357D2}" presName="node" presStyleLbl="node1" presStyleIdx="1" presStyleCnt="3" custScaleX="111843" custScaleY="150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48A75-E83A-48D6-A855-C4FE5D533639}" type="pres">
      <dgm:prSet presAssocID="{60A634FA-D51E-4DFA-A8B7-6627332F322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3C265C-C4B1-48F6-97B8-E418DD8A9806}" type="pres">
      <dgm:prSet presAssocID="{60A634FA-D51E-4DFA-A8B7-6627332F32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8139FAF-B268-4BD6-BAAC-2DCE292E9DA9}" type="pres">
      <dgm:prSet presAssocID="{EB43B6EF-5A5A-4A68-96D7-24989EB4F5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DB84A-28AC-4B00-A322-344ACBD665A1}" type="presOf" srcId="{60A634FA-D51E-4DFA-A8B7-6627332F3222}" destId="{8D048A75-E83A-48D6-A855-C4FE5D533639}" srcOrd="0" destOrd="0" presId="urn:microsoft.com/office/officeart/2005/8/layout/process5"/>
    <dgm:cxn modelId="{A3D3F576-E0BE-4EC7-BCBC-A330B1C538AC}" type="presOf" srcId="{6DB6DE26-1159-4C42-AA9C-C2C9040357D2}" destId="{AC35DC6D-FD57-4788-921C-D646C6BA4865}" srcOrd="0" destOrd="0" presId="urn:microsoft.com/office/officeart/2005/8/layout/process5"/>
    <dgm:cxn modelId="{7B4B5BF2-3BB0-4B6D-B656-F24D29AF1C4B}" type="presOf" srcId="{66694CC5-7120-4F35-9FF6-3EE8026C4947}" destId="{FB35634F-DB1F-469C-8A8F-6FBEF04C6C7B}" srcOrd="1" destOrd="0" presId="urn:microsoft.com/office/officeart/2005/8/layout/process5"/>
    <dgm:cxn modelId="{B848B630-9E77-4F14-9D6C-6B7B345F5F7E}" type="presOf" srcId="{66694CC5-7120-4F35-9FF6-3EE8026C4947}" destId="{0AB4EDA0-9F54-4714-812F-071E44D53E91}" srcOrd="0" destOrd="0" presId="urn:microsoft.com/office/officeart/2005/8/layout/process5"/>
    <dgm:cxn modelId="{14C0939A-1E32-4001-B316-3100411C1C85}" srcId="{6D9A60DC-AD23-4395-A2B6-098A85C95DAF}" destId="{3AD45C46-17C9-46AB-BDDD-469FA601C13C}" srcOrd="0" destOrd="0" parTransId="{FF2AF0DB-6D32-4F43-A798-AEA6016B4D3A}" sibTransId="{66694CC5-7120-4F35-9FF6-3EE8026C4947}"/>
    <dgm:cxn modelId="{C983FE68-AC44-4AF2-8B9A-F5A71BD5C399}" type="presOf" srcId="{60A634FA-D51E-4DFA-A8B7-6627332F3222}" destId="{193C265C-C4B1-48F6-97B8-E418DD8A9806}" srcOrd="1" destOrd="0" presId="urn:microsoft.com/office/officeart/2005/8/layout/process5"/>
    <dgm:cxn modelId="{C22CA8C5-D445-4FC2-A1B5-DF7B3C7C381E}" srcId="{6D9A60DC-AD23-4395-A2B6-098A85C95DAF}" destId="{6DB6DE26-1159-4C42-AA9C-C2C9040357D2}" srcOrd="1" destOrd="0" parTransId="{30913342-7ABF-4DA0-837F-C1F2F887444C}" sibTransId="{60A634FA-D51E-4DFA-A8B7-6627332F3222}"/>
    <dgm:cxn modelId="{03D97DCF-1082-4534-8B6A-0F4C3D73CAA0}" srcId="{6D9A60DC-AD23-4395-A2B6-098A85C95DAF}" destId="{EB43B6EF-5A5A-4A68-96D7-24989EB4F565}" srcOrd="2" destOrd="0" parTransId="{499405AF-CC85-48D8-8E6D-22C6B9CDDA23}" sibTransId="{72BE0F66-E742-44D1-B94F-41B3B8262BE8}"/>
    <dgm:cxn modelId="{03A4D65C-936F-4543-9246-EEACAE1F55F1}" type="presOf" srcId="{3AD45C46-17C9-46AB-BDDD-469FA601C13C}" destId="{C54D33F4-3F41-4981-8216-E1E6D78F10B6}" srcOrd="0" destOrd="0" presId="urn:microsoft.com/office/officeart/2005/8/layout/process5"/>
    <dgm:cxn modelId="{FE51332D-46FF-43BD-8477-AAFF77C5ECF4}" type="presOf" srcId="{EB43B6EF-5A5A-4A68-96D7-24989EB4F565}" destId="{08139FAF-B268-4BD6-BAAC-2DCE292E9DA9}" srcOrd="0" destOrd="0" presId="urn:microsoft.com/office/officeart/2005/8/layout/process5"/>
    <dgm:cxn modelId="{70746F17-67B3-49C6-ADF5-8DA5442091FE}" type="presOf" srcId="{6D9A60DC-AD23-4395-A2B6-098A85C95DAF}" destId="{53DC6053-EF4C-4ACD-B03F-8CF667438B89}" srcOrd="0" destOrd="0" presId="urn:microsoft.com/office/officeart/2005/8/layout/process5"/>
    <dgm:cxn modelId="{100D9084-3CBF-45A3-A769-501E740C21D3}" type="presParOf" srcId="{53DC6053-EF4C-4ACD-B03F-8CF667438B89}" destId="{C54D33F4-3F41-4981-8216-E1E6D78F10B6}" srcOrd="0" destOrd="0" presId="urn:microsoft.com/office/officeart/2005/8/layout/process5"/>
    <dgm:cxn modelId="{DBA2A3D3-9832-4D34-A56C-C54DA6BF6901}" type="presParOf" srcId="{53DC6053-EF4C-4ACD-B03F-8CF667438B89}" destId="{0AB4EDA0-9F54-4714-812F-071E44D53E91}" srcOrd="1" destOrd="0" presId="urn:microsoft.com/office/officeart/2005/8/layout/process5"/>
    <dgm:cxn modelId="{2724C232-EC6A-4C11-86C2-9E20ED1C6D49}" type="presParOf" srcId="{0AB4EDA0-9F54-4714-812F-071E44D53E91}" destId="{FB35634F-DB1F-469C-8A8F-6FBEF04C6C7B}" srcOrd="0" destOrd="0" presId="urn:microsoft.com/office/officeart/2005/8/layout/process5"/>
    <dgm:cxn modelId="{95430878-38C0-4881-AC2A-5ECD24AC0EED}" type="presParOf" srcId="{53DC6053-EF4C-4ACD-B03F-8CF667438B89}" destId="{AC35DC6D-FD57-4788-921C-D646C6BA4865}" srcOrd="2" destOrd="0" presId="urn:microsoft.com/office/officeart/2005/8/layout/process5"/>
    <dgm:cxn modelId="{ABCBF96B-D178-4710-B9D5-25E92CBA4E30}" type="presParOf" srcId="{53DC6053-EF4C-4ACD-B03F-8CF667438B89}" destId="{8D048A75-E83A-48D6-A855-C4FE5D533639}" srcOrd="3" destOrd="0" presId="urn:microsoft.com/office/officeart/2005/8/layout/process5"/>
    <dgm:cxn modelId="{07CDCE95-327A-482D-A4AD-B5C222B9541A}" type="presParOf" srcId="{8D048A75-E83A-48D6-A855-C4FE5D533639}" destId="{193C265C-C4B1-48F6-97B8-E418DD8A9806}" srcOrd="0" destOrd="0" presId="urn:microsoft.com/office/officeart/2005/8/layout/process5"/>
    <dgm:cxn modelId="{DFF9ABF4-FCE0-4986-ACD5-CE240A28E259}" type="presParOf" srcId="{53DC6053-EF4C-4ACD-B03F-8CF667438B89}" destId="{08139FAF-B268-4BD6-BAAC-2DCE292E9DA9}" srcOrd="4" destOrd="0" presId="urn:microsoft.com/office/officeart/2005/8/layout/process5"/>
  </dgm:cxnLst>
  <dgm:bg>
    <a:solidFill>
      <a:schemeClr val="bg1">
        <a:lumMod val="65000"/>
        <a:alpha val="5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11406-F64F-4E28-9382-44815A3844DE}">
      <dsp:nvSpPr>
        <dsp:cNvPr id="0" name=""/>
        <dsp:cNvSpPr/>
      </dsp:nvSpPr>
      <dsp:spPr>
        <a:xfrm>
          <a:off x="3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Generate Stimulus for Verifying specific feature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37291" y="799293"/>
        <a:ext cx="2047266" cy="1198529"/>
      </dsp:txXfrm>
    </dsp:sp>
    <dsp:sp modelId="{35D29E25-0966-45A5-9F99-621D4207AB84}">
      <dsp:nvSpPr>
        <dsp:cNvPr id="0" name=""/>
        <dsp:cNvSpPr/>
      </dsp:nvSpPr>
      <dsp:spPr>
        <a:xfrm>
          <a:off x="2334333" y="1135450"/>
          <a:ext cx="45047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34333" y="1240693"/>
        <a:ext cx="315331" cy="315730"/>
      </dsp:txXfrm>
    </dsp:sp>
    <dsp:sp modelId="{61581FCC-C561-4977-A4CD-6B5760308E1F}">
      <dsp:nvSpPr>
        <dsp:cNvPr id="0" name=""/>
        <dsp:cNvSpPr/>
      </dsp:nvSpPr>
      <dsp:spPr>
        <a:xfrm>
          <a:off x="2971796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latin typeface="Times New Roman" pitchFamily="18" charset="0"/>
            </a:rPr>
            <a:t>Apply stimulus on RTL  </a:t>
          </a:r>
          <a:endParaRPr lang="en-US" sz="1600" kern="1200" cap="all" baseline="0" dirty="0">
            <a:latin typeface="Times New Roman" pitchFamily="18" charset="0"/>
          </a:endParaRPr>
        </a:p>
      </dsp:txBody>
      <dsp:txXfrm>
        <a:off x="3009084" y="799293"/>
        <a:ext cx="2047266" cy="1198529"/>
      </dsp:txXfrm>
    </dsp:sp>
    <dsp:sp modelId="{FA5582EA-7F1C-48E6-B9B3-C29909A9D6C2}">
      <dsp:nvSpPr>
        <dsp:cNvPr id="0" name=""/>
        <dsp:cNvSpPr/>
      </dsp:nvSpPr>
      <dsp:spPr>
        <a:xfrm>
          <a:off x="5306129" y="1135450"/>
          <a:ext cx="450478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6129" y="1240693"/>
        <a:ext cx="315335" cy="315730"/>
      </dsp:txXfrm>
    </dsp:sp>
    <dsp:sp modelId="{C7D4D5CC-7CFD-45A4-A599-1B0437CCE134}">
      <dsp:nvSpPr>
        <dsp:cNvPr id="0" name=""/>
        <dsp:cNvSpPr/>
      </dsp:nvSpPr>
      <dsp:spPr>
        <a:xfrm>
          <a:off x="5943598" y="762005"/>
          <a:ext cx="2121842" cy="127310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cap="all" baseline="0" dirty="0" smtClean="0">
              <a:latin typeface="Times New Roman" pitchFamily="18" charset="0"/>
            </a:rPr>
            <a:t>Make comparison with expected value and declare pass/fail</a:t>
          </a:r>
          <a:endParaRPr lang="en-US" sz="1400" kern="1200" cap="all" baseline="0" dirty="0">
            <a:latin typeface="Times New Roman" pitchFamily="18" charset="0"/>
          </a:endParaRPr>
        </a:p>
      </dsp:txBody>
      <dsp:txXfrm>
        <a:off x="5980886" y="799293"/>
        <a:ext cx="2047266" cy="11985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DEA30-10CA-470E-A9EE-E24CE8DE43BC}">
      <dsp:nvSpPr>
        <dsp:cNvPr id="0" name=""/>
        <dsp:cNvSpPr/>
      </dsp:nvSpPr>
      <dsp:spPr>
        <a:xfrm>
          <a:off x="0" y="819509"/>
          <a:ext cx="1726889" cy="103613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RTL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sims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, get FSDB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0347" y="849856"/>
        <a:ext cx="1666195" cy="9754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A51F0-6295-4CA8-96A6-0D169E362853}">
      <dsp:nvSpPr>
        <dsp:cNvPr id="0" name=""/>
        <dsp:cNvSpPr/>
      </dsp:nvSpPr>
      <dsp:spPr>
        <a:xfrm>
          <a:off x="100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7886" y="1570388"/>
        <a:ext cx="1385186" cy="1385186"/>
      </dsp:txXfrm>
    </dsp:sp>
    <dsp:sp modelId="{2F16B66C-A703-43E0-A87B-BDB5F215B3EC}">
      <dsp:nvSpPr>
        <dsp:cNvPr id="0" name=""/>
        <dsp:cNvSpPr/>
      </dsp:nvSpPr>
      <dsp:spPr>
        <a:xfrm>
          <a:off x="156816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FSDB API provided by Verdi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55046" y="1570388"/>
        <a:ext cx="1385186" cy="1385186"/>
      </dsp:txXfrm>
    </dsp:sp>
    <dsp:sp modelId="{ABFAB522-FA90-4144-98B8-19AD84267685}">
      <dsp:nvSpPr>
        <dsp:cNvPr id="0" name=""/>
        <dsp:cNvSpPr/>
      </dsp:nvSpPr>
      <dsp:spPr>
        <a:xfrm>
          <a:off x="3135324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C++ routines to access FSDB values in time-based fashion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22206" y="1570388"/>
        <a:ext cx="1385186" cy="1385186"/>
      </dsp:txXfrm>
    </dsp:sp>
    <dsp:sp modelId="{3DD52E65-2217-47DF-A607-061BC38D9280}">
      <dsp:nvSpPr>
        <dsp:cNvPr id="0" name=""/>
        <dsp:cNvSpPr/>
      </dsp:nvSpPr>
      <dsp:spPr>
        <a:xfrm>
          <a:off x="470248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Convert values in FSDB format to DKI format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89367" y="1570388"/>
        <a:ext cx="1385186" cy="1385186"/>
      </dsp:txXfrm>
    </dsp:sp>
    <dsp:sp modelId="{A9CDDF6E-DECC-441B-AB37-2DFAEC4BAD99}">
      <dsp:nvSpPr>
        <dsp:cNvPr id="0" name=""/>
        <dsp:cNvSpPr/>
      </dsp:nvSpPr>
      <dsp:spPr>
        <a:xfrm>
          <a:off x="6269645" y="1283506"/>
          <a:ext cx="1958950" cy="195895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07808" tIns="22860" rIns="10780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itchFamily="18" charset="0"/>
              <a:cs typeface="Times New Roman" pitchFamily="18" charset="0"/>
            </a:rPr>
            <a:t>Netlist</a:t>
          </a: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Simulation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56527" y="1570388"/>
        <a:ext cx="1385186" cy="1385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531C-F32D-4B76-B15A-D1C4FDB69FD3}">
      <dsp:nvSpPr>
        <dsp:cNvPr id="0" name=""/>
        <dsp:cNvSpPr/>
      </dsp:nvSpPr>
      <dsp:spPr>
        <a:xfrm>
          <a:off x="3200402" y="1752584"/>
          <a:ext cx="2221992" cy="222199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ASSEMBLER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525805" y="2077987"/>
        <a:ext cx="1571186" cy="1571186"/>
      </dsp:txXfrm>
    </dsp:sp>
    <dsp:sp modelId="{A497B385-EBB7-4667-B86A-2C16F7685D0D}">
      <dsp:nvSpPr>
        <dsp:cNvPr id="0" name=""/>
        <dsp:cNvSpPr/>
      </dsp:nvSpPr>
      <dsp:spPr>
        <a:xfrm rot="8243809">
          <a:off x="1978988" y="3927320"/>
          <a:ext cx="1662863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BF470-6AC6-4764-A29C-A7248968739D}">
      <dsp:nvSpPr>
        <dsp:cNvPr id="0" name=""/>
        <dsp:cNvSpPr/>
      </dsp:nvSpPr>
      <dsp:spPr>
        <a:xfrm>
          <a:off x="1142990" y="3962408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INCLUDE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92451" y="4011869"/>
        <a:ext cx="2011970" cy="1589791"/>
      </dsp:txXfrm>
    </dsp:sp>
    <dsp:sp modelId="{FBE4C170-3664-419C-B0EB-3DCEFB167F5C}">
      <dsp:nvSpPr>
        <dsp:cNvPr id="0" name=""/>
        <dsp:cNvSpPr/>
      </dsp:nvSpPr>
      <dsp:spPr>
        <a:xfrm rot="10840151">
          <a:off x="1055385" y="2520755"/>
          <a:ext cx="2027186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681BB-369D-4769-9F03-109FF3C39C96}">
      <dsp:nvSpPr>
        <dsp:cNvPr id="0" name=""/>
        <dsp:cNvSpPr/>
      </dsp:nvSpPr>
      <dsp:spPr>
        <a:xfrm>
          <a:off x="8" y="1981194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TEST FILES 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49469" y="2030655"/>
        <a:ext cx="2011970" cy="1589791"/>
      </dsp:txXfrm>
    </dsp:sp>
    <dsp:sp modelId="{58C112E9-B04B-49F3-8D98-591AEB55C9C0}">
      <dsp:nvSpPr>
        <dsp:cNvPr id="0" name=""/>
        <dsp:cNvSpPr/>
      </dsp:nvSpPr>
      <dsp:spPr>
        <a:xfrm rot="13422031">
          <a:off x="1961294" y="1119126"/>
          <a:ext cx="171200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7ADA-1213-49A1-A716-011E44B4ADD2}">
      <dsp:nvSpPr>
        <dsp:cNvPr id="0" name=""/>
        <dsp:cNvSpPr/>
      </dsp:nvSpPr>
      <dsp:spPr>
        <a:xfrm>
          <a:off x="1142994" y="0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CONFIG FILES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1192455" y="49461"/>
        <a:ext cx="2011970" cy="1589791"/>
      </dsp:txXfrm>
    </dsp:sp>
    <dsp:sp modelId="{29AA9764-D645-4913-BA66-1A208AC75DAF}">
      <dsp:nvSpPr>
        <dsp:cNvPr id="0" name=""/>
        <dsp:cNvSpPr/>
      </dsp:nvSpPr>
      <dsp:spPr>
        <a:xfrm rot="21553785" flipH="1">
          <a:off x="5486201" y="2573581"/>
          <a:ext cx="56381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1AE8D-B608-4914-9828-57481EE0CDA9}">
      <dsp:nvSpPr>
        <dsp:cNvPr id="0" name=""/>
        <dsp:cNvSpPr/>
      </dsp:nvSpPr>
      <dsp:spPr>
        <a:xfrm>
          <a:off x="6096018" y="2057406"/>
          <a:ext cx="2110892" cy="1688713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chemeClr val="tx1"/>
              </a:solidFill>
              <a:latin typeface="Times New Roman" pitchFamily="18" charset="0"/>
            </a:rPr>
            <a:t>ASM LIST FILE</a:t>
          </a:r>
          <a:endParaRPr lang="en-US" sz="20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6145479" y="2106867"/>
        <a:ext cx="2011970" cy="1589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4C57-D135-4442-A902-30D76676158A}">
      <dsp:nvSpPr>
        <dsp:cNvPr id="0" name=""/>
        <dsp:cNvSpPr/>
      </dsp:nvSpPr>
      <dsp:spPr>
        <a:xfrm>
          <a:off x="3274" y="0"/>
          <a:ext cx="3349525" cy="10667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cap="all" baseline="0" dirty="0" smtClean="0">
              <a:latin typeface="Times New Roman" pitchFamily="18" charset="0"/>
            </a:rPr>
            <a:t>Python Script</a:t>
          </a:r>
          <a:endParaRPr lang="en-US" sz="2000" kern="1200" cap="all" baseline="0" dirty="0">
            <a:latin typeface="Times New Roman" pitchFamily="18" charset="0"/>
          </a:endParaRPr>
        </a:p>
      </dsp:txBody>
      <dsp:txXfrm>
        <a:off x="536674" y="0"/>
        <a:ext cx="2282726" cy="1066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76503-E325-4D93-8610-8E3718AECECC}">
      <dsp:nvSpPr>
        <dsp:cNvPr id="0" name=""/>
        <dsp:cNvSpPr/>
      </dsp:nvSpPr>
      <dsp:spPr>
        <a:xfrm>
          <a:off x="0" y="152400"/>
          <a:ext cx="2286000" cy="2946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all" baseline="0" smtClean="0">
              <a:latin typeface="Times New Roman" pitchFamily="18" charset="0"/>
            </a:rPr>
            <a:t>ASM LIST FILE</a:t>
          </a:r>
          <a:endParaRPr lang="en-US" sz="2400" kern="1200" cap="all" baseline="0" dirty="0">
            <a:latin typeface="Times New Roman" pitchFamily="18" charset="0"/>
          </a:endParaRPr>
        </a:p>
      </dsp:txBody>
      <dsp:txXfrm>
        <a:off x="66955" y="219355"/>
        <a:ext cx="2152090" cy="2812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3DBA7-36F9-4CEB-8555-A1DD1399CFCB}">
      <dsp:nvSpPr>
        <dsp:cNvPr id="0" name=""/>
        <dsp:cNvSpPr/>
      </dsp:nvSpPr>
      <dsp:spPr>
        <a:xfrm rot="5400000">
          <a:off x="1328933" y="-273064"/>
          <a:ext cx="761933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-5400000">
        <a:off x="905241" y="187823"/>
        <a:ext cx="1572123" cy="687543"/>
      </dsp:txXfrm>
    </dsp:sp>
    <dsp:sp modelId="{02488AD4-9946-4F35-8BA6-8E72F9CDB87E}">
      <dsp:nvSpPr>
        <dsp:cNvPr id="0" name=""/>
        <dsp:cNvSpPr/>
      </dsp:nvSpPr>
      <dsp:spPr>
        <a:xfrm>
          <a:off x="0" y="2095"/>
          <a:ext cx="905241" cy="10589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1</a:t>
          </a:r>
          <a:endParaRPr lang="en-IN" sz="2600" kern="1200" baseline="0" dirty="0"/>
        </a:p>
      </dsp:txBody>
      <dsp:txXfrm>
        <a:off x="44190" y="46285"/>
        <a:ext cx="816861" cy="970617"/>
      </dsp:txXfrm>
    </dsp:sp>
    <dsp:sp modelId="{0670FEEE-F7AF-4AED-9012-363BC48189C2}">
      <dsp:nvSpPr>
        <dsp:cNvPr id="0" name=""/>
        <dsp:cNvSpPr/>
      </dsp:nvSpPr>
      <dsp:spPr>
        <a:xfrm rot="5400000">
          <a:off x="737451" y="1593552"/>
          <a:ext cx="1944899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Base and offset address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err="1" smtClean="0"/>
            <a:t>Asm</a:t>
          </a:r>
          <a:r>
            <a:rPr lang="en-IN" sz="1800" kern="1200" dirty="0" smtClean="0"/>
            <a:t> code</a:t>
          </a:r>
          <a:endParaRPr lang="en-IN" sz="1800" kern="1200" dirty="0"/>
        </a:p>
      </dsp:txBody>
      <dsp:txXfrm rot="-5400000">
        <a:off x="905241" y="1504322"/>
        <a:ext cx="1530758" cy="1787779"/>
      </dsp:txXfrm>
    </dsp:sp>
    <dsp:sp modelId="{5AC14FB5-BFFF-42E7-80BB-5CB2D5CC2E48}">
      <dsp:nvSpPr>
        <dsp:cNvPr id="0" name=""/>
        <dsp:cNvSpPr/>
      </dsp:nvSpPr>
      <dsp:spPr>
        <a:xfrm>
          <a:off x="0" y="1182649"/>
          <a:ext cx="905241" cy="2431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x</a:t>
          </a:r>
          <a:endParaRPr lang="en-IN" sz="2600" kern="1200" baseline="0" dirty="0"/>
        </a:p>
      </dsp:txBody>
      <dsp:txXfrm>
        <a:off x="44190" y="1226839"/>
        <a:ext cx="816861" cy="2342744"/>
      </dsp:txXfrm>
    </dsp:sp>
    <dsp:sp modelId="{03C447E2-9E25-435B-BEEA-50663D1FA8CF}">
      <dsp:nvSpPr>
        <dsp:cNvPr id="0" name=""/>
        <dsp:cNvSpPr/>
      </dsp:nvSpPr>
      <dsp:spPr>
        <a:xfrm rot="5400000">
          <a:off x="1343481" y="3419412"/>
          <a:ext cx="732838" cy="16093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smtClean="0"/>
            <a:t>Base and offset address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 err="1" smtClean="0"/>
            <a:t>Asm</a:t>
          </a:r>
          <a:r>
            <a:rPr lang="en-IN" sz="1300" kern="1200" dirty="0" smtClean="0"/>
            <a:t> code</a:t>
          </a:r>
          <a:endParaRPr lang="en-IN" sz="1300" kern="1200" dirty="0"/>
        </a:p>
      </dsp:txBody>
      <dsp:txXfrm rot="-5400000">
        <a:off x="905241" y="3893426"/>
        <a:ext cx="1573544" cy="661290"/>
      </dsp:txXfrm>
    </dsp:sp>
    <dsp:sp modelId="{C386F76F-043F-4D44-83DB-ACD58E698EB6}">
      <dsp:nvSpPr>
        <dsp:cNvPr id="0" name=""/>
        <dsp:cNvSpPr/>
      </dsp:nvSpPr>
      <dsp:spPr>
        <a:xfrm>
          <a:off x="0" y="3735330"/>
          <a:ext cx="905241" cy="9774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baseline="0" smtClean="0"/>
            <a:t>LINE n</a:t>
          </a:r>
          <a:endParaRPr lang="en-IN" sz="2600" kern="1200" baseline="0" dirty="0"/>
        </a:p>
      </dsp:txBody>
      <dsp:txXfrm>
        <a:off x="44190" y="3779520"/>
        <a:ext cx="816861" cy="889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0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400053" y="0"/>
        <a:ext cx="1200159" cy="800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7181-F596-4B97-9B7F-3D8882723D63}">
      <dsp:nvSpPr>
        <dsp:cNvPr id="0" name=""/>
        <dsp:cNvSpPr/>
      </dsp:nvSpPr>
      <dsp:spPr>
        <a:xfrm>
          <a:off x="0" y="128588"/>
          <a:ext cx="2000264" cy="8001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PYTHON SCRIPT</a:t>
          </a:r>
          <a:endParaRPr lang="en-IN" sz="2400" kern="1200" dirty="0"/>
        </a:p>
      </dsp:txBody>
      <dsp:txXfrm>
        <a:off x="400053" y="128588"/>
        <a:ext cx="1200159" cy="8001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33C7F-498B-404D-BCA2-F55E36982E6B}">
      <dsp:nvSpPr>
        <dsp:cNvPr id="0" name=""/>
        <dsp:cNvSpPr/>
      </dsp:nvSpPr>
      <dsp:spPr>
        <a:xfrm>
          <a:off x="537377" y="2157941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solidFill>
                <a:schemeClr val="tx1"/>
              </a:solidFill>
              <a:latin typeface="Times New Roman" pitchFamily="18" charset="0"/>
            </a:rPr>
            <a:t>FSDB</a:t>
          </a:r>
          <a:endParaRPr lang="en-US" sz="1800" kern="1200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762813" y="2383377"/>
        <a:ext cx="1088504" cy="1088504"/>
      </dsp:txXfrm>
    </dsp:sp>
    <dsp:sp modelId="{60818678-16B8-424C-B058-4B37B19986DD}">
      <dsp:nvSpPr>
        <dsp:cNvPr id="0" name=""/>
        <dsp:cNvSpPr/>
      </dsp:nvSpPr>
      <dsp:spPr>
        <a:xfrm rot="16200000">
          <a:off x="1143570" y="1597019"/>
          <a:ext cx="326991" cy="5233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1192619" y="1750746"/>
        <a:ext cx="228894" cy="314032"/>
      </dsp:txXfrm>
    </dsp:sp>
    <dsp:sp modelId="{4EAF56E9-1DD7-4CB7-87A1-A24E0435FB05}">
      <dsp:nvSpPr>
        <dsp:cNvPr id="0" name=""/>
        <dsp:cNvSpPr/>
      </dsp:nvSpPr>
      <dsp:spPr>
        <a:xfrm>
          <a:off x="537377" y="1600"/>
          <a:ext cx="1539376" cy="153937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Dummy RTL module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762813" y="227036"/>
        <a:ext cx="1088504" cy="10885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D33F4-3F41-4981-8216-E1E6D78F10B6}">
      <dsp:nvSpPr>
        <dsp:cNvPr id="0" name=""/>
        <dsp:cNvSpPr/>
      </dsp:nvSpPr>
      <dsp:spPr>
        <a:xfrm>
          <a:off x="437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Create gatesim files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35497" y="837400"/>
        <a:ext cx="1708749" cy="1000351"/>
      </dsp:txXfrm>
    </dsp:sp>
    <dsp:sp modelId="{0AB4EDA0-9F54-4714-812F-071E44D53E91}">
      <dsp:nvSpPr>
        <dsp:cNvPr id="0" name=""/>
        <dsp:cNvSpPr/>
      </dsp:nvSpPr>
      <dsp:spPr>
        <a:xfrm>
          <a:off x="1931216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31216" y="1205813"/>
        <a:ext cx="262815" cy="263524"/>
      </dsp:txXfrm>
    </dsp:sp>
    <dsp:sp modelId="{AC35DC6D-FD57-4788-921C-D646C6BA4865}">
      <dsp:nvSpPr>
        <dsp:cNvPr id="0" name=""/>
        <dsp:cNvSpPr/>
      </dsp:nvSpPr>
      <dsp:spPr>
        <a:xfrm>
          <a:off x="2483766" y="539375"/>
          <a:ext cx="1980731" cy="15964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Build with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+ </a:t>
          </a:r>
          <a:r>
            <a:rPr lang="en-US" sz="16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gatesim</a:t>
          </a:r>
          <a:r>
            <a:rPr lang="en-US" sz="16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files + TB to drive stimulus from FSDB</a:t>
          </a:r>
          <a:endParaRPr lang="en-US" sz="16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2530523" y="586132"/>
        <a:ext cx="1887217" cy="1502887"/>
      </dsp:txXfrm>
    </dsp:sp>
    <dsp:sp modelId="{8D048A75-E83A-48D6-A855-C4FE5D533639}">
      <dsp:nvSpPr>
        <dsp:cNvPr id="0" name=""/>
        <dsp:cNvSpPr/>
      </dsp:nvSpPr>
      <dsp:spPr>
        <a:xfrm>
          <a:off x="4620345" y="1117972"/>
          <a:ext cx="375450" cy="4392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20345" y="1205813"/>
        <a:ext cx="262815" cy="263524"/>
      </dsp:txXfrm>
    </dsp:sp>
    <dsp:sp modelId="{08139FAF-B268-4BD6-BAAC-2DCE292E9DA9}">
      <dsp:nvSpPr>
        <dsp:cNvPr id="0" name=""/>
        <dsp:cNvSpPr/>
      </dsp:nvSpPr>
      <dsp:spPr>
        <a:xfrm>
          <a:off x="5172895" y="806278"/>
          <a:ext cx="1770993" cy="106259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Run </a:t>
          </a:r>
          <a:r>
            <a:rPr lang="en-US" sz="1800" kern="1200" cap="all" baseline="0" dirty="0" err="1" smtClean="0">
              <a:solidFill>
                <a:schemeClr val="tx1"/>
              </a:solidFill>
              <a:latin typeface="Times New Roman" pitchFamily="18" charset="0"/>
            </a:rPr>
            <a:t>Netlist</a:t>
          </a:r>
          <a:r>
            <a:rPr lang="en-US" sz="1800" kern="1200" cap="all" baseline="0" dirty="0" smtClean="0">
              <a:solidFill>
                <a:schemeClr val="tx1"/>
              </a:solidFill>
              <a:latin typeface="Times New Roman" pitchFamily="18" charset="0"/>
            </a:rPr>
            <a:t> Sims, with FSDB </a:t>
          </a:r>
          <a:endParaRPr lang="en-US" sz="1800" kern="1200" cap="all" baseline="0" dirty="0">
            <a:solidFill>
              <a:schemeClr val="tx1"/>
            </a:solidFill>
            <a:latin typeface="Times New Roman" pitchFamily="18" charset="0"/>
          </a:endParaRPr>
        </a:p>
      </dsp:txBody>
      <dsp:txXfrm>
        <a:off x="5204017" y="837400"/>
        <a:ext cx="1708749" cy="1000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52C-5ED9-4E71-90CF-ECB7A4C6C11A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215A-1DCB-4FD1-8B79-C30D2DAAD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236766"/>
              </p:ext>
            </p:extLst>
          </p:nvPr>
        </p:nvGraphicFramePr>
        <p:xfrm>
          <a:off x="2195736" y="1916832"/>
          <a:ext cx="6948264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15537"/>
              </p:ext>
            </p:extLst>
          </p:nvPr>
        </p:nvGraphicFramePr>
        <p:xfrm>
          <a:off x="251520" y="1916832"/>
          <a:ext cx="1726889" cy="267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02" y="2020198"/>
            <a:ext cx="184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2</a:t>
            </a:r>
            <a:r>
              <a:rPr lang="en-US" sz="1600" b="1" cap="all" baseline="30000" dirty="0" smtClean="0">
                <a:latin typeface="Times New Roman" pitchFamily="18" charset="0"/>
              </a:rPr>
              <a:t>nd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27" y="2020198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 smtClean="0">
                <a:latin typeface="Times New Roman" pitchFamily="18" charset="0"/>
              </a:rPr>
              <a:t>1</a:t>
            </a:r>
            <a:r>
              <a:rPr lang="en-US" sz="1600" b="1" cap="all" baseline="30000" dirty="0" smtClean="0">
                <a:latin typeface="Times New Roman" pitchFamily="18" charset="0"/>
              </a:rPr>
              <a:t>st</a:t>
            </a:r>
            <a:r>
              <a:rPr lang="en-US" sz="1600" cap="all" dirty="0" smtClean="0">
                <a:latin typeface="Times New Roman" pitchFamily="18" charset="0"/>
              </a:rPr>
              <a:t>  Simulation</a:t>
            </a:r>
            <a:endParaRPr lang="en-US" sz="1600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2915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2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1600" y="2204864"/>
            <a:ext cx="252028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27089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lowchart: Document 3"/>
          <p:cNvSpPr/>
          <p:nvPr/>
        </p:nvSpPr>
        <p:spPr>
          <a:xfrm>
            <a:off x="6286512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TEST BENCH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3500430" y="285728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RTL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6357950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REPORTS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(.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vcd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, .</a:t>
            </a: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</a:rPr>
              <a:t>fsdb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I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571868" y="4643446"/>
            <a:ext cx="1500198" cy="150019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SIM LOG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0364" y="2643182"/>
            <a:ext cx="5214974" cy="10001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VCS SIMULATOR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rot="16200000" flipH="1">
            <a:off x="3790169" y="2147105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540533" y="2174848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825888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6611970" y="4103674"/>
            <a:ext cx="956438" cy="35719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3000372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FILE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29256" y="2928934"/>
            <a:ext cx="2500330" cy="16430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C++ ROUTINE</a:t>
            </a:r>
          </a:p>
          <a:p>
            <a:pPr algn="ctr"/>
            <a:r>
              <a:rPr lang="en-IN" cap="all" dirty="0" smtClean="0">
                <a:solidFill>
                  <a:schemeClr val="tx1"/>
                </a:solidFill>
                <a:latin typeface="Times New Roman" pitchFamily="18" charset="0"/>
              </a:rPr>
              <a:t>FSDB SIGNAL OBJECT</a:t>
            </a:r>
            <a:endParaRPr lang="en-IN" cap="all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2143116"/>
            <a:ext cx="1500198" cy="35004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428992" y="3000372"/>
            <a:ext cx="1928826" cy="142876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/>
          <p:nvPr/>
        </p:nvCxnSpPr>
        <p:spPr>
          <a:xfrm>
            <a:off x="3643306" y="3786190"/>
            <a:ext cx="78581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4429124" y="3786190"/>
            <a:ext cx="571504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3571868" y="3429000"/>
            <a:ext cx="642942" cy="2857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214810" y="3429000"/>
            <a:ext cx="428628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643438" y="3429000"/>
            <a:ext cx="500066" cy="215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536281" y="3536157"/>
            <a:ext cx="21431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6182" y="2285992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</a:rPr>
              <a:t>VERDI API</a:t>
            </a:r>
            <a:endParaRPr lang="en-I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63987"/>
              </p:ext>
            </p:extLst>
          </p:nvPr>
        </p:nvGraphicFramePr>
        <p:xfrm>
          <a:off x="533400" y="2362201"/>
          <a:ext cx="8077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 smtClean="0">
                <a:latin typeface="Times New Roman" pitchFamily="18" charset="0"/>
              </a:rPr>
              <a:t>SELF TEST</a:t>
            </a:r>
            <a:endParaRPr lang="en-US" cap="al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299332"/>
              </p:ext>
            </p:extLst>
          </p:nvPr>
        </p:nvGraphicFramePr>
        <p:xfrm>
          <a:off x="457200" y="304800"/>
          <a:ext cx="82296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47916"/>
              </p:ext>
            </p:extLst>
          </p:nvPr>
        </p:nvGraphicFramePr>
        <p:xfrm>
          <a:off x="2895600" y="2971800"/>
          <a:ext cx="3352800" cy="10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1478570"/>
              </p:ext>
            </p:extLst>
          </p:nvPr>
        </p:nvGraphicFramePr>
        <p:xfrm>
          <a:off x="533400" y="1828800"/>
          <a:ext cx="228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039397"/>
              </p:ext>
            </p:extLst>
          </p:nvPr>
        </p:nvGraphicFramePr>
        <p:xfrm>
          <a:off x="6357950" y="1214422"/>
          <a:ext cx="251456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>
            <a:off x="7679736" y="2394554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148" y="4823446"/>
            <a:ext cx="360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3702" y="714356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List file object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4546" y="2285992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8596" y="1643050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ASM LIST FILE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8596" y="4000504"/>
            <a:ext cx="1500198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PROCESSOR EXECUTION LOG</a:t>
            </a:r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2214546" y="4500570"/>
          <a:ext cx="2000264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429124" y="2357430"/>
            <a:ext cx="1928826" cy="30003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PYTHON SCRIPT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9124" y="785794"/>
            <a:ext cx="1928826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CODE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5143504" y="1643050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6500826" y="3357562"/>
            <a:ext cx="928694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72396" y="3000372"/>
            <a:ext cx="1285884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GUI (HTML)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556792"/>
            <a:ext cx="6912768" cy="4271048"/>
            <a:chOff x="360186" y="2611614"/>
            <a:chExt cx="3256683" cy="1963804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8465583"/>
                </p:ext>
              </p:extLst>
            </p:nvPr>
          </p:nvGraphicFramePr>
          <p:xfrm>
            <a:off x="360186" y="2611614"/>
            <a:ext cx="1231547" cy="17007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 rot="5400000">
              <a:off x="1417402" y="2817229"/>
              <a:ext cx="411398" cy="321085"/>
              <a:chOff x="506798" y="866132"/>
              <a:chExt cx="217950" cy="136458"/>
            </a:xfrm>
          </p:grpSpPr>
          <p:sp>
            <p:nvSpPr>
              <p:cNvPr id="25" name="Right Arrow 2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23267" y="2622662"/>
              <a:ext cx="801287" cy="801287"/>
              <a:chOff x="215129" y="479"/>
              <a:chExt cx="801287" cy="80128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Netlist</a:t>
                </a: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kern="12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11978" y="3774131"/>
              <a:ext cx="801287" cy="801287"/>
              <a:chOff x="215129" y="479"/>
              <a:chExt cx="801287" cy="8012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15129" y="479"/>
                <a:ext cx="801287" cy="80128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/>
              <p:cNvSpPr/>
              <p:nvPr/>
            </p:nvSpPr>
            <p:spPr>
              <a:xfrm>
                <a:off x="332475" y="117825"/>
                <a:ext cx="566595" cy="5665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Compare.v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75840" y="3865549"/>
              <a:ext cx="641029" cy="641029"/>
              <a:chOff x="295258" y="1059233"/>
              <a:chExt cx="641029" cy="641029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95258" y="1059233"/>
                <a:ext cx="641029" cy="64102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344839" y="1156084"/>
                <a:ext cx="564446" cy="451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Comparison</a:t>
                </a:r>
                <a:endParaRPr lang="en-US" kern="1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results</a:t>
                </a:r>
                <a:endParaRPr lang="en-US" kern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0800000">
              <a:off x="2047202" y="3485656"/>
              <a:ext cx="357331" cy="239679"/>
              <a:chOff x="506798" y="866132"/>
              <a:chExt cx="217950" cy="136458"/>
            </a:xfrm>
          </p:grpSpPr>
          <p:sp>
            <p:nvSpPr>
              <p:cNvPr id="17" name="Right Arrow 16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2628580" y="4067033"/>
              <a:ext cx="357331" cy="239679"/>
              <a:chOff x="506798" y="866132"/>
              <a:chExt cx="217950" cy="136458"/>
            </a:xfrm>
          </p:grpSpPr>
          <p:sp>
            <p:nvSpPr>
              <p:cNvPr id="15" name="Right Arrow 14"/>
              <p:cNvSpPr/>
              <p:nvPr/>
            </p:nvSpPr>
            <p:spPr>
              <a:xfrm rot="16200000">
                <a:off x="547544" y="825386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7751428">
              <a:off x="1392862" y="3241932"/>
              <a:ext cx="357331" cy="740316"/>
              <a:chOff x="536846" y="864066"/>
              <a:chExt cx="217950" cy="138524"/>
            </a:xfrm>
          </p:grpSpPr>
          <p:sp>
            <p:nvSpPr>
              <p:cNvPr id="13" name="Right Arrow 12"/>
              <p:cNvSpPr/>
              <p:nvPr/>
            </p:nvSpPr>
            <p:spPr>
              <a:xfrm rot="16409186">
                <a:off x="577592" y="823320"/>
                <a:ext cx="136457" cy="21795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ight Arrow 4"/>
              <p:cNvSpPr/>
              <p:nvPr/>
            </p:nvSpPr>
            <p:spPr>
              <a:xfrm rot="16200000">
                <a:off x="568013" y="889445"/>
                <a:ext cx="95520" cy="1307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27621"/>
            <a:ext cx="8352928" cy="172835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30524"/>
            <a:ext cx="8363272" cy="14687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980728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RTL signal 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1952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FSDB signal objects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3499" y="1916832"/>
            <a:ext cx="2592288" cy="560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DKI signal objects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672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Attach to signal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93499" y="2708920"/>
            <a:ext cx="2592288" cy="52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Attach to signal in Dummy RTL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7765" y="3789040"/>
            <a:ext cx="2592288" cy="55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playback through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31840" y="4837437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change in signal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52708" y="5726215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signal value to DKI signal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2708" y="6957392"/>
            <a:ext cx="25922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playback complete, close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29568" y="11663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10800000">
            <a:off x="2747404" y="5138586"/>
            <a:ext cx="326896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68050" y="617845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68050" y="1484784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289561" y="3374843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12701" y="4439589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12701" y="6569968"/>
            <a:ext cx="27230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1988096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9420" y="2477074"/>
            <a:ext cx="5720" cy="2318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4416284" y="5415054"/>
            <a:ext cx="0" cy="31116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228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Advanced Micro Devices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33</cp:revision>
  <dcterms:created xsi:type="dcterms:W3CDTF">2013-06-07T06:30:13Z</dcterms:created>
  <dcterms:modified xsi:type="dcterms:W3CDTF">2013-06-13T09:58:12Z</dcterms:modified>
</cp:coreProperties>
</file>