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0" r:id="rId5"/>
    <p:sldId id="261" r:id="rId6"/>
    <p:sldId id="267" r:id="rId7"/>
    <p:sldId id="268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73" d="100"/>
          <a:sy n="73" d="100"/>
        </p:scale>
        <p:origin x="-107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/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/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Sims, 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7291" y="799293"/>
        <a:ext cx="2047266" cy="1198529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240693"/>
        <a:ext cx="315331" cy="315730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3009084" y="799293"/>
        <a:ext cx="2047266" cy="1198529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240693"/>
        <a:ext cx="315335" cy="315730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80886" y="799293"/>
        <a:ext cx="2047266" cy="1198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0347" y="849856"/>
        <a:ext cx="1666195" cy="9754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7886" y="1570388"/>
        <a:ext cx="1385186" cy="1385186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046" y="1570388"/>
        <a:ext cx="1385186" cy="1385186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22206" y="1570388"/>
        <a:ext cx="1385186" cy="1385186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89367" y="1570388"/>
        <a:ext cx="1385186" cy="1385186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56527" y="1570388"/>
        <a:ext cx="1385186" cy="1385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25805" y="2077987"/>
        <a:ext cx="1571186" cy="1571186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1" y="4011869"/>
        <a:ext cx="2011970" cy="1589791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9469" y="2030655"/>
        <a:ext cx="2011970" cy="1589791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5" y="49461"/>
        <a:ext cx="2011970" cy="1589791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145479" y="2106867"/>
        <a:ext cx="2011970" cy="158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536674" y="0"/>
        <a:ext cx="2282726" cy="1066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66955" y="219355"/>
        <a:ext cx="2152090" cy="2812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187823"/>
        <a:ext cx="1572123" cy="687543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44190" y="46285"/>
        <a:ext cx="816861" cy="97061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-5400000">
        <a:off x="905241" y="1504322"/>
        <a:ext cx="1530758" cy="1787779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44190" y="1226839"/>
        <a:ext cx="816861" cy="234274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3893426"/>
        <a:ext cx="1573544" cy="661290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44190" y="3779520"/>
        <a:ext cx="816861" cy="889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0"/>
        <a:ext cx="1200159" cy="800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128588"/>
        <a:ext cx="1200159" cy="800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383377"/>
        <a:ext cx="1088504" cy="1088504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192619" y="1750746"/>
        <a:ext cx="228894" cy="314032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27036"/>
        <a:ext cx="1088504" cy="108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497" y="837400"/>
        <a:ext cx="1708749" cy="1000351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205813"/>
        <a:ext cx="262815" cy="263524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530523" y="586132"/>
        <a:ext cx="1887217" cy="1502887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205813"/>
        <a:ext cx="262815" cy="263524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Sims, 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204017" y="837400"/>
        <a:ext cx="1708749" cy="100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236766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rot="16200000" flipH="1">
            <a:off x="3790169" y="2147105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71435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228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2013-06-07T06:30:13Z</dcterms:created>
  <dcterms:modified xsi:type="dcterms:W3CDTF">2013-06-13T05:43:19Z</dcterms:modified>
</cp:coreProperties>
</file>