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8" r:id="rId4"/>
    <p:sldId id="261" r:id="rId5"/>
    <p:sldId id="267" r:id="rId6"/>
    <p:sldId id="279" r:id="rId7"/>
    <p:sldId id="280" r:id="rId8"/>
    <p:sldId id="278" r:id="rId9"/>
    <p:sldId id="277" r:id="rId10"/>
    <p:sldId id="275" r:id="rId11"/>
    <p:sldId id="276" r:id="rId12"/>
    <p:sldId id="273" r:id="rId13"/>
    <p:sldId id="274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75" d="100"/>
          <a:sy n="75" d="100"/>
        </p:scale>
        <p:origin x="-55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" y="762005"/>
        <a:ext cx="2121842" cy="1273105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135450"/>
        <a:ext cx="450473" cy="526216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2971796" y="762005"/>
        <a:ext cx="2121842" cy="1273105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135450"/>
        <a:ext cx="450478" cy="526216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43598" y="762005"/>
        <a:ext cx="2121842" cy="12731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3" y="373848"/>
        <a:ext cx="2161877" cy="1297126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54338"/>
        <a:ext cx="458317" cy="536145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33861" y="373848"/>
        <a:ext cx="2161877" cy="1297126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54338"/>
        <a:ext cx="458317" cy="536145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489" y="373848"/>
        <a:ext cx="2161877" cy="129712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375" y="806278"/>
        <a:ext cx="1770993" cy="1062595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117972"/>
        <a:ext cx="375450" cy="439206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483766" y="539375"/>
        <a:ext cx="1980731" cy="1596401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117972"/>
        <a:ext cx="375450" cy="439206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172895" y="806278"/>
        <a:ext cx="1770993" cy="10625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0" y="819509"/>
        <a:ext cx="1726889" cy="103613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04" y="1283506"/>
        <a:ext cx="1958950" cy="1958950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68164" y="1283506"/>
        <a:ext cx="1958950" cy="1958950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5324" y="1283506"/>
        <a:ext cx="1958950" cy="1958950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02485" y="1283506"/>
        <a:ext cx="1958950" cy="1958950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9645" y="1283506"/>
        <a:ext cx="1958950" cy="195895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2157941"/>
        <a:ext cx="1539376" cy="1539376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6200000">
        <a:off x="1143570" y="1597019"/>
        <a:ext cx="326991" cy="523388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1600"/>
        <a:ext cx="1539376" cy="15393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0"/>
        <a:ext cx="2000264" cy="8001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128588"/>
        <a:ext cx="2000264" cy="8001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200402" y="1752584"/>
        <a:ext cx="2221992" cy="2221992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0" y="3962408"/>
        <a:ext cx="2110892" cy="1688713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8" y="1981194"/>
        <a:ext cx="2110892" cy="1688713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4" y="0"/>
        <a:ext cx="2110892" cy="1688713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096018" y="2057406"/>
        <a:ext cx="2110892" cy="16887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28933" y="-273064"/>
        <a:ext cx="761933" cy="1609318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0" y="2095"/>
        <a:ext cx="905241" cy="105899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5400000">
        <a:off x="737451" y="1593552"/>
        <a:ext cx="1944899" cy="1609318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0" y="1182649"/>
        <a:ext cx="905241" cy="243112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43481" y="3419412"/>
        <a:ext cx="732838" cy="1609318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0" y="3735330"/>
        <a:ext cx="905241" cy="97748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71435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07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425</Words>
  <Application>Microsoft Office PowerPoint</Application>
  <PresentationFormat>On-screen Show (4:3)</PresentationFormat>
  <Paragraphs>157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Mrw_debug.tif</vt:lpstr>
      <vt:lpstr>tolower_debug.tif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2013-06-07T06:30:13Z</dcterms:created>
  <dcterms:modified xsi:type="dcterms:W3CDTF">2013-06-15T16:04:33Z</dcterms:modified>
</cp:coreProperties>
</file>