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8" r:id="rId4"/>
    <p:sldId id="261" r:id="rId5"/>
    <p:sldId id="267" r:id="rId6"/>
    <p:sldId id="283" r:id="rId7"/>
    <p:sldId id="279" r:id="rId8"/>
    <p:sldId id="280" r:id="rId9"/>
    <p:sldId id="278" r:id="rId10"/>
    <p:sldId id="277" r:id="rId11"/>
    <p:sldId id="275" r:id="rId12"/>
    <p:sldId id="276" r:id="rId13"/>
    <p:sldId id="273" r:id="rId14"/>
    <p:sldId id="274" r:id="rId15"/>
    <p:sldId id="269" r:id="rId16"/>
    <p:sldId id="270" r:id="rId17"/>
    <p:sldId id="272" r:id="rId18"/>
    <p:sldId id="281" r:id="rId19"/>
    <p:sldId id="271" r:id="rId20"/>
    <p:sldId id="286" r:id="rId21"/>
    <p:sldId id="282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6791B8C0-D89E-4C6D-8AFD-C5F0C0B2E2A5}">
      <dgm:prSet phldrT="[Text]"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752F86-96D5-4083-B085-50DCECFC2646}" type="parTrans" cxnId="{6C9DC1E1-AA32-4E69-BD7C-C6CFEC49DB65}">
      <dgm:prSet/>
      <dgm:spPr/>
      <dgm:t>
        <a:bodyPr/>
        <a:lstStyle/>
        <a:p>
          <a:endParaRPr lang="en-US"/>
        </a:p>
      </dgm:t>
    </dgm:pt>
    <dgm:pt modelId="{A1A9EB4E-5ABE-48A1-9C17-AE4229862013}" type="sibTrans" cxnId="{6C9DC1E1-AA32-4E69-BD7C-C6CFEC49DB65}">
      <dgm:prSet/>
      <dgm:spPr/>
      <dgm:t>
        <a:bodyPr/>
        <a:lstStyle/>
        <a:p>
          <a:endParaRPr lang="en-US"/>
        </a:p>
      </dgm:t>
    </dgm:pt>
    <dgm:pt modelId="{31937294-9049-48EC-9054-8E8983AEF68C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1FD327A-85D5-4D98-BE2D-FD17BDAA3935}" type="parTrans" cxnId="{5236AF11-7EB1-43FC-9BB1-4A9F1EEF1AEA}">
      <dgm:prSet/>
      <dgm:spPr/>
      <dgm:t>
        <a:bodyPr/>
        <a:lstStyle/>
        <a:p>
          <a:endParaRPr lang="en-US"/>
        </a:p>
      </dgm:t>
    </dgm:pt>
    <dgm:pt modelId="{BA959089-491B-4625-AEA0-55A4373646CF}" type="sibTrans" cxnId="{5236AF11-7EB1-43FC-9BB1-4A9F1EEF1AEA}">
      <dgm:prSet/>
      <dgm:spPr/>
      <dgm:t>
        <a:bodyPr/>
        <a:lstStyle/>
        <a:p>
          <a:endParaRPr lang="en-US"/>
        </a:p>
      </dgm:t>
    </dgm:pt>
    <dgm:pt modelId="{6C009D2F-DD32-47CB-ADA2-EA14E61DB213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6FB080E-4BBC-4473-A9A9-B64DD64DE148}" type="parTrans" cxnId="{B66509CD-B30A-4B06-A9CC-35B3109E6C65}">
      <dgm:prSet/>
      <dgm:spPr/>
      <dgm:t>
        <a:bodyPr/>
        <a:lstStyle/>
        <a:p>
          <a:endParaRPr lang="en-US"/>
        </a:p>
      </dgm:t>
    </dgm:pt>
    <dgm:pt modelId="{A43BB42C-1815-48A2-B54D-7E21C97C7DE5}" type="sibTrans" cxnId="{B66509CD-B30A-4B06-A9CC-35B3109E6C65}">
      <dgm:prSet/>
      <dgm:spPr/>
      <dgm:t>
        <a:bodyPr/>
        <a:lstStyle/>
        <a:p>
          <a:endParaRPr lang="en-US"/>
        </a:p>
      </dgm:t>
    </dgm:pt>
    <dgm:pt modelId="{D609FB39-47BE-4C19-A8EB-2DE37BEF605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34E1166-3B87-40EC-A388-3DB6778640D9}" type="parTrans" cxnId="{4A7CDE29-9355-411E-9469-D62078BF6560}">
      <dgm:prSet/>
      <dgm:spPr/>
      <dgm:t>
        <a:bodyPr/>
        <a:lstStyle/>
        <a:p>
          <a:endParaRPr lang="en-US"/>
        </a:p>
      </dgm:t>
    </dgm:pt>
    <dgm:pt modelId="{E8FF6EA4-0B87-400E-A236-BB5B1BA0EB09}" type="sibTrans" cxnId="{4A7CDE29-9355-411E-9469-D62078BF6560}">
      <dgm:prSet/>
      <dgm:spPr/>
      <dgm:t>
        <a:bodyPr/>
        <a:lstStyle/>
        <a:p>
          <a:endParaRPr lang="en-US"/>
        </a:p>
      </dgm:t>
    </dgm:pt>
    <dgm:pt modelId="{2C9C9533-E207-4AA1-A11A-FF5858616B92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6D4658D0-5265-4BC8-A81A-A692A04389FD}" type="parTrans" cxnId="{1EAE050C-FBCF-456D-BFBE-57B25D6F1866}">
      <dgm:prSet/>
      <dgm:spPr/>
      <dgm:t>
        <a:bodyPr/>
        <a:lstStyle/>
        <a:p>
          <a:endParaRPr lang="en-US"/>
        </a:p>
      </dgm:t>
    </dgm:pt>
    <dgm:pt modelId="{688D567A-C172-4460-992C-634905DCC8C5}" type="sibTrans" cxnId="{1EAE050C-FBCF-456D-BFBE-57B25D6F1866}">
      <dgm:prSet/>
      <dgm:spPr/>
      <dgm:t>
        <a:bodyPr/>
        <a:lstStyle/>
        <a:p>
          <a:endParaRPr lang="en-US"/>
        </a:p>
      </dgm:t>
    </dgm:pt>
    <dgm:pt modelId="{6667FD57-DCCE-43ED-A04D-8934C86159D7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A2B3AB8B-6BE8-4195-9ACF-61385F302464}" type="parTrans" cxnId="{92C45B88-133A-42AC-93A7-CB0016CCBF48}">
      <dgm:prSet/>
      <dgm:spPr/>
      <dgm:t>
        <a:bodyPr/>
        <a:lstStyle/>
        <a:p>
          <a:endParaRPr lang="en-US"/>
        </a:p>
      </dgm:t>
    </dgm:pt>
    <dgm:pt modelId="{A714FA86-0085-4013-99F4-F73D78097216}" type="sibTrans" cxnId="{92C45B88-133A-42AC-93A7-CB0016CCBF48}">
      <dgm:prSet/>
      <dgm:spPr/>
      <dgm:t>
        <a:bodyPr/>
        <a:lstStyle/>
        <a:p>
          <a:endParaRPr lang="en-US"/>
        </a:p>
      </dgm:t>
    </dgm:pt>
    <dgm:pt modelId="{DE63FD08-5E6E-4AD2-8235-0FC25D126364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5DA11DAD-630B-4FC6-A6E2-134D6E262BDF}" type="parTrans" cxnId="{9B306CFB-BEF2-492A-8592-7AB539F6FD18}">
      <dgm:prSet/>
      <dgm:spPr/>
      <dgm:t>
        <a:bodyPr/>
        <a:lstStyle/>
        <a:p>
          <a:endParaRPr lang="en-US"/>
        </a:p>
      </dgm:t>
    </dgm:pt>
    <dgm:pt modelId="{C13F26B5-0F93-480E-B8C3-6D2157B3D73A}" type="sibTrans" cxnId="{9B306CFB-BEF2-492A-8592-7AB539F6FD18}">
      <dgm:prSet/>
      <dgm:spPr/>
      <dgm:t>
        <a:bodyPr/>
        <a:lstStyle/>
        <a:p>
          <a:endParaRPr lang="en-US"/>
        </a:p>
      </dgm:t>
    </dgm:pt>
    <dgm:pt modelId="{0FDEBC16-D2EE-4981-A9DD-8092B8DE080A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ECA42086-11D5-47B9-AA4D-5F99A86E126E}" type="parTrans" cxnId="{CDF7D60D-F239-44F7-80BC-B1C7467AAF90}">
      <dgm:prSet/>
      <dgm:spPr/>
      <dgm:t>
        <a:bodyPr/>
        <a:lstStyle/>
        <a:p>
          <a:endParaRPr lang="en-US"/>
        </a:p>
      </dgm:t>
    </dgm:pt>
    <dgm:pt modelId="{94D33C98-09C9-473F-A343-4EC4A6A23F6B}" type="sibTrans" cxnId="{CDF7D60D-F239-44F7-80BC-B1C7467AAF90}">
      <dgm:prSet/>
      <dgm:spPr/>
      <dgm:t>
        <a:bodyPr/>
        <a:lstStyle/>
        <a:p>
          <a:endParaRPr lang="en-US"/>
        </a:p>
      </dgm:t>
    </dgm:pt>
    <dgm:pt modelId="{EF1E942D-56A6-41D5-87CA-926DDE1172C7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FF85DB10-C172-4F49-8C9D-7DD44495D86A}" type="parTrans" cxnId="{9A1157AE-1BAE-45F2-9FCA-8448A31C4ED1}">
      <dgm:prSet/>
      <dgm:spPr/>
    </dgm:pt>
    <dgm:pt modelId="{764C3426-3A5E-4DC5-BD64-133C73625487}" type="sibTrans" cxnId="{9A1157AE-1BAE-45F2-9FCA-8448A31C4ED1}">
      <dgm:prSet/>
      <dgm:spPr/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104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71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99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5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1157AE-1BAE-45F2-9FCA-8448A31C4ED1}" srcId="{39EB69AF-086C-4F08-9188-08B527843E3B}" destId="{EF1E942D-56A6-41D5-87CA-926DDE1172C7}" srcOrd="2" destOrd="0" parTransId="{FF85DB10-C172-4F49-8C9D-7DD44495D86A}" sibTransId="{764C3426-3A5E-4DC5-BD64-133C73625487}"/>
    <dgm:cxn modelId="{B23271F6-446B-4835-83C3-14852E259D5D}" type="presOf" srcId="{0FDEBC16-D2EE-4981-A9DD-8092B8DE080A}" destId="{0670FEEE-F7AF-4AED-9012-363BC48189C2}" srcOrd="0" destOrd="3" presId="urn:microsoft.com/office/officeart/2005/8/layout/vList5"/>
    <dgm:cxn modelId="{C5145C18-CA9B-45DF-9586-C0627BFEB03B}" type="presOf" srcId="{31937294-9049-48EC-9054-8E8983AEF68C}" destId="{0670FEEE-F7AF-4AED-9012-363BC48189C2}" srcOrd="0" destOrd="4" presId="urn:microsoft.com/office/officeart/2005/8/layout/vList5"/>
    <dgm:cxn modelId="{413614D5-8AFD-44E1-BDDB-4C7134F815FC}" type="presOf" srcId="{D609FB39-47BE-4C19-A8EB-2DE37BEF6055}" destId="{0670FEEE-F7AF-4AED-9012-363BC48189C2}" srcOrd="0" destOrd="7" presId="urn:microsoft.com/office/officeart/2005/8/layout/vList5"/>
    <dgm:cxn modelId="{C42F3F6B-F910-4E72-9616-78BCED525250}" type="presOf" srcId="{6667FD57-DCCE-43ED-A04D-8934C86159D7}" destId="{0670FEEE-F7AF-4AED-9012-363BC48189C2}" srcOrd="0" destOrd="9" presId="urn:microsoft.com/office/officeart/2005/8/layout/vList5"/>
    <dgm:cxn modelId="{9449FC74-B041-44CB-984A-6B82049BDD14}" type="presOf" srcId="{A73BAFCD-EF25-4935-A06A-B26ED8C4C3A5}" destId="{9A93DBA7-36F9-4CEB-8555-A1DD1399CFCB}" srcOrd="0" destOrd="0" presId="urn:microsoft.com/office/officeart/2005/8/layout/vList5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36872374-E634-4461-872E-46A5ABE5CB14}" type="presOf" srcId="{F36B2088-3179-46DA-9456-3BDEB8FCBA63}" destId="{9A93DBA7-36F9-4CEB-8555-A1DD1399CFCB}" srcOrd="0" destOrd="1" presId="urn:microsoft.com/office/officeart/2005/8/layout/vList5"/>
    <dgm:cxn modelId="{0E1B9511-60C0-48A6-B5C0-6C072B3DFBAC}" type="presOf" srcId="{DE63FD08-5E6E-4AD2-8235-0FC25D126364}" destId="{0670FEEE-F7AF-4AED-9012-363BC48189C2}" srcOrd="0" destOrd="0" presId="urn:microsoft.com/office/officeart/2005/8/layout/vList5"/>
    <dgm:cxn modelId="{0B03D4CB-6A63-477F-9B8A-1663EC3DAC8D}" type="presOf" srcId="{BF89F98F-0A80-4F30-9DE4-C088946202B7}" destId="{95ABC759-3090-4CC9-B73B-90342CFBB381}" srcOrd="0" destOrd="0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9B306CFB-BEF2-492A-8592-7AB539F6FD18}" srcId="{39EB69AF-086C-4F08-9188-08B527843E3B}" destId="{DE63FD08-5E6E-4AD2-8235-0FC25D126364}" srcOrd="0" destOrd="0" parTransId="{5DA11DAD-630B-4FC6-A6E2-134D6E262BDF}" sibTransId="{C13F26B5-0F93-480E-B8C3-6D2157B3D73A}"/>
    <dgm:cxn modelId="{B66509CD-B30A-4B06-A9CC-35B3109E6C65}" srcId="{39EB69AF-086C-4F08-9188-08B527843E3B}" destId="{6C009D2F-DD32-47CB-ADA2-EA14E61DB213}" srcOrd="6" destOrd="0" parTransId="{96FB080E-4BBC-4473-A9A9-B64DD64DE148}" sibTransId="{A43BB42C-1815-48A2-B54D-7E21C97C7DE5}"/>
    <dgm:cxn modelId="{97DA21D2-B75E-4A35-83E7-76D512DA062D}" type="presOf" srcId="{291E5144-73A5-486F-9193-5D319AF3BE45}" destId="{0670FEEE-F7AF-4AED-9012-363BC48189C2}" srcOrd="0" destOrd="5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AE050C-FBCF-456D-BFBE-57B25D6F1866}" srcId="{39EB69AF-086C-4F08-9188-08B527843E3B}" destId="{2C9C9533-E207-4AA1-A11A-FF5858616B92}" srcOrd="8" destOrd="0" parTransId="{6D4658D0-5265-4BC8-A81A-A692A04389FD}" sibTransId="{688D567A-C172-4460-992C-634905DCC8C5}"/>
    <dgm:cxn modelId="{5236AF11-7EB1-43FC-9BB1-4A9F1EEF1AEA}" srcId="{39EB69AF-086C-4F08-9188-08B527843E3B}" destId="{31937294-9049-48EC-9054-8E8983AEF68C}" srcOrd="4" destOrd="0" parTransId="{91FD327A-85D5-4D98-BE2D-FD17BDAA3935}" sibTransId="{BA959089-491B-4625-AEA0-55A4373646CF}"/>
    <dgm:cxn modelId="{B9899F36-0404-4991-BDFE-1953D319A924}" type="presOf" srcId="{2C9C9533-E207-4AA1-A11A-FF5858616B92}" destId="{0670FEEE-F7AF-4AED-9012-363BC48189C2}" srcOrd="0" destOrd="8" presId="urn:microsoft.com/office/officeart/2005/8/layout/vList5"/>
    <dgm:cxn modelId="{943D47AF-DE2C-42A5-92C9-15C7BC3B9EC9}" type="presOf" srcId="{62DA3143-94B0-43B7-8D3D-119FB3F6FCFE}" destId="{C386F76F-043F-4D44-83DB-ACD58E698EB6}" srcOrd="0" destOrd="0" presId="urn:microsoft.com/office/officeart/2005/8/layout/vList5"/>
    <dgm:cxn modelId="{906E9A3D-9F7C-4F76-982A-A0D087BD37DF}" type="presOf" srcId="{450BB2FB-E6F5-4FB7-932E-985994FE6A80}" destId="{0670FEEE-F7AF-4AED-9012-363BC48189C2}" srcOrd="0" destOrd="1" presId="urn:microsoft.com/office/officeart/2005/8/layout/vList5"/>
    <dgm:cxn modelId="{5B8CBC26-737C-41D5-AFEA-C6E20AD2A44E}" type="presOf" srcId="{6C009D2F-DD32-47CB-ADA2-EA14E61DB213}" destId="{0670FEEE-F7AF-4AED-9012-363BC48189C2}" srcOrd="0" destOrd="6" presId="urn:microsoft.com/office/officeart/2005/8/layout/vList5"/>
    <dgm:cxn modelId="{4A7CDE29-9355-411E-9469-D62078BF6560}" srcId="{39EB69AF-086C-4F08-9188-08B527843E3B}" destId="{D609FB39-47BE-4C19-A8EB-2DE37BEF6055}" srcOrd="7" destOrd="0" parTransId="{934E1166-3B87-40EC-A388-3DB6778640D9}" sibTransId="{E8FF6EA4-0B87-400E-A236-BB5B1BA0EB09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F8B6A6FD-301B-407A-A5B0-C05CC789A441}" type="presOf" srcId="{7CF64C3A-3FE2-4C56-819B-D7FC2CA1EAB3}" destId="{03C447E2-9E25-435B-BEEA-50663D1FA8CF}" srcOrd="0" destOrd="1" presId="urn:microsoft.com/office/officeart/2005/8/layout/vList5"/>
    <dgm:cxn modelId="{92C45B88-133A-42AC-93A7-CB0016CCBF48}" srcId="{39EB69AF-086C-4F08-9188-08B527843E3B}" destId="{6667FD57-DCCE-43ED-A04D-8934C86159D7}" srcOrd="9" destOrd="0" parTransId="{A2B3AB8B-6BE8-4195-9ACF-61385F302464}" sibTransId="{A714FA86-0085-4013-99F4-F73D78097216}"/>
    <dgm:cxn modelId="{F1E0F924-944E-4522-9893-D302C721D2B7}" type="presOf" srcId="{C2FF67EB-9BDC-4D79-8339-437566B9C203}" destId="{03C447E2-9E25-435B-BEEA-50663D1FA8CF}" srcOrd="0" destOrd="0" presId="urn:microsoft.com/office/officeart/2005/8/layout/vList5"/>
    <dgm:cxn modelId="{6C9DC1E1-AA32-4E69-BD7C-C6CFEC49DB65}" srcId="{39EB69AF-086C-4F08-9188-08B527843E3B}" destId="{6791B8C0-D89E-4C6D-8AFD-C5F0C0B2E2A5}" srcOrd="10" destOrd="0" parTransId="{0E752F86-96D5-4083-B085-50DCECFC2646}" sibTransId="{A1A9EB4E-5ABE-48A1-9C17-AE4229862013}"/>
    <dgm:cxn modelId="{6DEA1F43-858A-4712-9A10-177A34B2EB1E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1E2AC893-2C52-4BC4-9D99-436745CEBA38}" srcId="{39EB69AF-086C-4F08-9188-08B527843E3B}" destId="{291E5144-73A5-486F-9193-5D319AF3BE45}" srcOrd="5" destOrd="0" parTransId="{7FF10263-9F84-4265-A544-45D5CD0870B9}" sibTransId="{32686A01-99A6-4708-99AA-0C32E7270378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21119AE2-F8F5-43A1-AAC0-CA15116ECB60}" type="presOf" srcId="{EF1E942D-56A6-41D5-87CA-926DDE1172C7}" destId="{0670FEEE-F7AF-4AED-9012-363BC48189C2}" srcOrd="0" destOrd="2" presId="urn:microsoft.com/office/officeart/2005/8/layout/vList5"/>
    <dgm:cxn modelId="{082F0C55-B4F9-4695-98C5-D7CDE2BCE3E2}" type="presOf" srcId="{6791B8C0-D89E-4C6D-8AFD-C5F0C0B2E2A5}" destId="{0670FEEE-F7AF-4AED-9012-363BC48189C2}" srcOrd="0" destOrd="10" presId="urn:microsoft.com/office/officeart/2005/8/layout/vList5"/>
    <dgm:cxn modelId="{D074C638-F60F-4CD9-9634-0B5E122BB25B}" type="presOf" srcId="{39EB69AF-086C-4F08-9188-08B527843E3B}" destId="{5AC14FB5-BFFF-42E7-80BB-5CB2D5CC2E48}" srcOrd="0" destOrd="0" presId="urn:microsoft.com/office/officeart/2005/8/layout/vList5"/>
    <dgm:cxn modelId="{4BA3B278-F188-4FBC-9961-F1FBAE94836D}" srcId="{39EB69AF-086C-4F08-9188-08B527843E3B}" destId="{450BB2FB-E6F5-4FB7-932E-985994FE6A80}" srcOrd="1" destOrd="0" parTransId="{9A8D3FB4-1BED-4DED-A73B-C395FE3D44B0}" sibTransId="{913C64AA-B237-46F8-B125-7E6DEB138BC7}"/>
    <dgm:cxn modelId="{CDF7D60D-F239-44F7-80BC-B1C7467AAF90}" srcId="{39EB69AF-086C-4F08-9188-08B527843E3B}" destId="{0FDEBC16-D2EE-4981-A9DD-8092B8DE080A}" srcOrd="3" destOrd="0" parTransId="{ECA42086-11D5-47B9-AA4D-5F99A86E126E}" sibTransId="{94D33C98-09C9-473F-A343-4EC4A6A23F6B}"/>
    <dgm:cxn modelId="{A6FF804A-A5C1-4128-9226-14ABC5BA69FD}" type="presParOf" srcId="{95ABC759-3090-4CC9-B73B-90342CFBB381}" destId="{5B413501-42AE-40DD-BC1B-BCC50F73FD3C}" srcOrd="0" destOrd="0" presId="urn:microsoft.com/office/officeart/2005/8/layout/vList5"/>
    <dgm:cxn modelId="{AD57FF10-068E-4D18-9B7E-8863A51DA4E0}" type="presParOf" srcId="{5B413501-42AE-40DD-BC1B-BCC50F73FD3C}" destId="{02488AD4-9946-4F35-8BA6-8E72F9CDB87E}" srcOrd="0" destOrd="0" presId="urn:microsoft.com/office/officeart/2005/8/layout/vList5"/>
    <dgm:cxn modelId="{9F6537CB-DCB4-4759-BE60-2B2DD5F0F752}" type="presParOf" srcId="{5B413501-42AE-40DD-BC1B-BCC50F73FD3C}" destId="{9A93DBA7-36F9-4CEB-8555-A1DD1399CFCB}" srcOrd="1" destOrd="0" presId="urn:microsoft.com/office/officeart/2005/8/layout/vList5"/>
    <dgm:cxn modelId="{92BCEDE8-8D16-4599-9CEC-2C4E7812F8DB}" type="presParOf" srcId="{95ABC759-3090-4CC9-B73B-90342CFBB381}" destId="{3A7660B3-2583-490F-9087-A2A2D209E51C}" srcOrd="1" destOrd="0" presId="urn:microsoft.com/office/officeart/2005/8/layout/vList5"/>
    <dgm:cxn modelId="{F24061A4-2B9E-40FE-846B-93E76B423991}" type="presParOf" srcId="{95ABC759-3090-4CC9-B73B-90342CFBB381}" destId="{D3415036-E516-4F79-B236-537F44BFCC5F}" srcOrd="2" destOrd="0" presId="urn:microsoft.com/office/officeart/2005/8/layout/vList5"/>
    <dgm:cxn modelId="{9F2FAF1B-3D2D-4C99-817C-9ACD61072A47}" type="presParOf" srcId="{D3415036-E516-4F79-B236-537F44BFCC5F}" destId="{5AC14FB5-BFFF-42E7-80BB-5CB2D5CC2E48}" srcOrd="0" destOrd="0" presId="urn:microsoft.com/office/officeart/2005/8/layout/vList5"/>
    <dgm:cxn modelId="{C3CDD81E-3A49-4305-B87F-E9BF51B30E60}" type="presParOf" srcId="{D3415036-E516-4F79-B236-537F44BFCC5F}" destId="{0670FEEE-F7AF-4AED-9012-363BC48189C2}" srcOrd="1" destOrd="0" presId="urn:microsoft.com/office/officeart/2005/8/layout/vList5"/>
    <dgm:cxn modelId="{43006244-19F6-478D-ADF8-7DB41D92CB00}" type="presParOf" srcId="{95ABC759-3090-4CC9-B73B-90342CFBB381}" destId="{31E826E1-CC04-4376-8540-23203553063A}" srcOrd="3" destOrd="0" presId="urn:microsoft.com/office/officeart/2005/8/layout/vList5"/>
    <dgm:cxn modelId="{2BC75059-2376-40D6-BBC7-46A68DD7D804}" type="presParOf" srcId="{95ABC759-3090-4CC9-B73B-90342CFBB381}" destId="{AEF103A1-9B9B-4B85-B02E-9E8210C1822A}" srcOrd="4" destOrd="0" presId="urn:microsoft.com/office/officeart/2005/8/layout/vList5"/>
    <dgm:cxn modelId="{F8FAD4FA-2EFC-4017-B5D2-A29F8035145B}" type="presParOf" srcId="{AEF103A1-9B9B-4B85-B02E-9E8210C1822A}" destId="{C386F76F-043F-4D44-83DB-ACD58E698EB6}" srcOrd="0" destOrd="0" presId="urn:microsoft.com/office/officeart/2005/8/layout/vList5"/>
    <dgm:cxn modelId="{3D700123-E53B-423A-B130-DE0D96AC9FD2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 sz="1600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 sz="1600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 sz="1600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 sz="1600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 sz="1600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 sz="1600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 sz="1600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 sz="1600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 sz="1600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 sz="1600"/>
        </a:p>
      </dgm:t>
    </dgm:pt>
    <dgm:pt modelId="{591858FA-CEA1-49DB-AA82-438469D3826A}">
      <dgm:prSet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PLI time based callbacks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6EE62F-8B1B-4509-930B-AF3B7537FCC1}" type="parTrans" cxnId="{7169B53C-752E-4DDC-818C-F8FCF96FD70D}">
      <dgm:prSet/>
      <dgm:spPr/>
      <dgm:t>
        <a:bodyPr/>
        <a:lstStyle/>
        <a:p>
          <a:endParaRPr lang="en-US" sz="1600"/>
        </a:p>
      </dgm:t>
    </dgm:pt>
    <dgm:pt modelId="{9E1EB3D1-8528-4878-B3CD-6205482E52F0}" type="sibTrans" cxnId="{7169B53C-752E-4DDC-818C-F8FCF96FD70D}">
      <dgm:prSet/>
      <dgm:spPr/>
      <dgm:t>
        <a:bodyPr/>
        <a:lstStyle/>
        <a:p>
          <a:endParaRPr lang="en-US" sz="1600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0EB00A86-5C8D-4D03-B6AD-4EF11F5D25B3}" type="pres">
      <dgm:prSet presAssocID="{591858FA-CEA1-49DB-AA82-438469D3826A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D37DC-F47F-4D86-8F35-A88C1940B8E0}" type="pres">
      <dgm:prSet presAssocID="{9E1EB3D1-8528-4878-B3CD-6205482E52F0}" presName="space" presStyleCnt="0"/>
      <dgm:spPr/>
    </dgm:pt>
    <dgm:pt modelId="{A9CDDF6E-DECC-441B-AB37-2DFAEC4BAD99}" type="pres">
      <dgm:prSet presAssocID="{3A89A78D-EEE5-4464-ADCA-9AE16F74A365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90C85B38-1D44-49ED-8A2B-0A933E964438}" srcId="{831A9A8B-77DF-458C-89B9-01BFAFC31E59}" destId="{3A89A78D-EEE5-4464-ADCA-9AE16F74A365}" srcOrd="5" destOrd="0" parTransId="{74F48581-1E01-4A29-BA3D-9E7CE457BE5D}" sibTransId="{F75D59D3-2836-48C5-A1BA-1DE86FCF6BD4}"/>
    <dgm:cxn modelId="{CBEB3635-8FE8-4607-8764-B3043095733F}" type="presOf" srcId="{591858FA-CEA1-49DB-AA82-438469D3826A}" destId="{0EB00A86-5C8D-4D03-B6AD-4EF11F5D25B3}" srcOrd="0" destOrd="0" presId="urn:microsoft.com/office/officeart/2005/8/layout/venn3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7169B53C-752E-4DDC-818C-F8FCF96FD70D}" srcId="{831A9A8B-77DF-458C-89B9-01BFAFC31E59}" destId="{591858FA-CEA1-49DB-AA82-438469D3826A}" srcOrd="4" destOrd="0" parTransId="{BA6EE62F-8B1B-4509-930B-AF3B7537FCC1}" sibTransId="{9E1EB3D1-8528-4878-B3CD-6205482E52F0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9927FF2A-05C8-47F7-8DC7-07DD5870DA6F}" type="presParOf" srcId="{094B4B43-B41C-40A1-B00E-AA52CC6575B8}" destId="{0EB00A86-5C8D-4D03-B6AD-4EF11F5D25B3}" srcOrd="8" destOrd="0" presId="urn:microsoft.com/office/officeart/2005/8/layout/venn3"/>
    <dgm:cxn modelId="{FB0E5377-21D2-4BED-96B7-CED7200B6530}" type="presParOf" srcId="{094B4B43-B41C-40A1-B00E-AA52CC6575B8}" destId="{A9BD37DC-F47F-4D86-8F35-A88C1940B8E0}" srcOrd="9" destOrd="0" presId="urn:microsoft.com/office/officeart/2005/8/layout/venn3"/>
    <dgm:cxn modelId="{598DB3B1-0C0A-4480-B01D-9D48B3E48E16}" type="presParOf" srcId="{094B4B43-B41C-40A1-B00E-AA52CC6575B8}" destId="{A9CDDF6E-DECC-441B-AB37-2DFAEC4BAD99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63801E-6BF4-4BC6-88F6-3A681B6F025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3AE23-7B1D-4F75-B0C9-811ADD1450E5}">
      <dgm:prSet phldrT="[Text]"/>
      <dgm:spPr/>
      <dgm:t>
        <a:bodyPr/>
        <a:lstStyle/>
        <a:p>
          <a:r>
            <a:rPr lang="en-US" dirty="0" smtClean="0"/>
            <a:t>Time </a:t>
          </a:r>
          <a:r>
            <a:rPr lang="en-US" dirty="0" smtClean="0"/>
            <a:t>‘M’</a:t>
          </a:r>
          <a:endParaRPr lang="en-US" dirty="0"/>
        </a:p>
      </dgm:t>
    </dgm:pt>
    <dgm:pt modelId="{B3190658-5D0B-48A2-A545-BB51AA06FA98}" type="parTrans" cxnId="{1233550D-C6C3-4196-A684-C3854D2ABC54}">
      <dgm:prSet/>
      <dgm:spPr/>
      <dgm:t>
        <a:bodyPr/>
        <a:lstStyle/>
        <a:p>
          <a:endParaRPr lang="en-US"/>
        </a:p>
      </dgm:t>
    </dgm:pt>
    <dgm:pt modelId="{F96C9355-A67A-4A46-A16F-5C578B20ACE8}" type="sibTrans" cxnId="{1233550D-C6C3-4196-A684-C3854D2ABC54}">
      <dgm:prSet/>
      <dgm:spPr/>
      <dgm:t>
        <a:bodyPr/>
        <a:lstStyle/>
        <a:p>
          <a:endParaRPr lang="en-US"/>
        </a:p>
      </dgm:t>
    </dgm:pt>
    <dgm:pt modelId="{42914ECB-5E6C-47FC-81AC-C7B39E261CA1}">
      <dgm:prSet phldrT="[Text]"/>
      <dgm:spPr/>
      <dgm:t>
        <a:bodyPr/>
        <a:lstStyle/>
        <a:p>
          <a:r>
            <a:rPr lang="en-US" dirty="0" smtClean="0"/>
            <a:t>Apply Stimulus</a:t>
          </a:r>
          <a:endParaRPr lang="en-US" dirty="0"/>
        </a:p>
      </dgm:t>
    </dgm:pt>
    <dgm:pt modelId="{C59DD97D-EF86-481A-9CD8-0E48CA3429CD}" type="parTrans" cxnId="{BABF9A86-9440-4EF0-AD1C-A244B024DCED}">
      <dgm:prSet/>
      <dgm:spPr/>
      <dgm:t>
        <a:bodyPr/>
        <a:lstStyle/>
        <a:p>
          <a:endParaRPr lang="en-US"/>
        </a:p>
      </dgm:t>
    </dgm:pt>
    <dgm:pt modelId="{2C9D62BB-5518-4933-B246-B80C666EC721}" type="sibTrans" cxnId="{BABF9A86-9440-4EF0-AD1C-A244B024DCED}">
      <dgm:prSet/>
      <dgm:spPr/>
      <dgm:t>
        <a:bodyPr/>
        <a:lstStyle/>
        <a:p>
          <a:endParaRPr lang="en-US"/>
        </a:p>
      </dgm:t>
    </dgm:pt>
    <dgm:pt modelId="{38B1D2F8-D4C9-4A1E-825D-21E7A5CB8BD1}">
      <dgm:prSet phldrT="[Text]"/>
      <dgm:spPr/>
      <dgm:t>
        <a:bodyPr/>
        <a:lstStyle/>
        <a:p>
          <a:r>
            <a:rPr lang="en-US" dirty="0" smtClean="0"/>
            <a:t>Simulation Proceeds</a:t>
          </a:r>
          <a:endParaRPr lang="en-US" dirty="0"/>
        </a:p>
      </dgm:t>
    </dgm:pt>
    <dgm:pt modelId="{9BBFA439-77D4-4339-ACB7-CD36D005FA14}" type="parTrans" cxnId="{DAB32686-8279-4417-B321-F5EDF66703C6}">
      <dgm:prSet/>
      <dgm:spPr/>
      <dgm:t>
        <a:bodyPr/>
        <a:lstStyle/>
        <a:p>
          <a:endParaRPr lang="en-US"/>
        </a:p>
      </dgm:t>
    </dgm:pt>
    <dgm:pt modelId="{CD6B4CBD-B420-4C45-A6F6-470370C462DB}" type="sibTrans" cxnId="{DAB32686-8279-4417-B321-F5EDF66703C6}">
      <dgm:prSet/>
      <dgm:spPr/>
      <dgm:t>
        <a:bodyPr/>
        <a:lstStyle/>
        <a:p>
          <a:endParaRPr lang="en-US"/>
        </a:p>
      </dgm:t>
    </dgm:pt>
    <dgm:pt modelId="{3C11C1AF-E6EE-411B-88E8-52243CAB3C93}">
      <dgm:prSet phldrT="[Text]"/>
      <dgm:spPr/>
      <dgm:t>
        <a:bodyPr/>
        <a:lstStyle/>
        <a:p>
          <a:r>
            <a:rPr lang="en-US" smtClean="0"/>
            <a:t>Time </a:t>
          </a:r>
          <a:r>
            <a:rPr lang="en-US" smtClean="0"/>
            <a:t>‘N’</a:t>
          </a:r>
          <a:endParaRPr lang="en-US" dirty="0"/>
        </a:p>
      </dgm:t>
    </dgm:pt>
    <dgm:pt modelId="{D4DEEC40-F684-413A-915E-2AD82B476D56}" type="parTrans" cxnId="{4673D825-82BB-4C22-B461-EFB4AE59F674}">
      <dgm:prSet/>
      <dgm:spPr/>
      <dgm:t>
        <a:bodyPr/>
        <a:lstStyle/>
        <a:p>
          <a:endParaRPr lang="en-US"/>
        </a:p>
      </dgm:t>
    </dgm:pt>
    <dgm:pt modelId="{6608512F-F81E-4FD4-A1AC-4DC4DA0B7F77}" type="sibTrans" cxnId="{4673D825-82BB-4C22-B461-EFB4AE59F674}">
      <dgm:prSet/>
      <dgm:spPr/>
      <dgm:t>
        <a:bodyPr/>
        <a:lstStyle/>
        <a:p>
          <a:endParaRPr lang="en-US"/>
        </a:p>
      </dgm:t>
    </dgm:pt>
    <dgm:pt modelId="{B17D05E7-8ED9-4D6A-9FE0-4E0747431AED}">
      <dgm:prSet phldrT="[Text]"/>
      <dgm:spPr/>
      <dgm:t>
        <a:bodyPr/>
        <a:lstStyle/>
        <a:p>
          <a:r>
            <a:rPr lang="en-US" dirty="0" smtClean="0"/>
            <a:t>Apply Stimulus</a:t>
          </a:r>
          <a:endParaRPr lang="en-US" dirty="0"/>
        </a:p>
      </dgm:t>
    </dgm:pt>
    <dgm:pt modelId="{1BCC5187-AE54-4029-9199-818B5313270E}" type="parTrans" cxnId="{1D877D71-3A86-4B82-8A6F-E1C6A49F95DA}">
      <dgm:prSet/>
      <dgm:spPr/>
      <dgm:t>
        <a:bodyPr/>
        <a:lstStyle/>
        <a:p>
          <a:endParaRPr lang="en-US"/>
        </a:p>
      </dgm:t>
    </dgm:pt>
    <dgm:pt modelId="{39D7020D-2BB0-42E7-8F2C-FCACE3BAB6C9}" type="sibTrans" cxnId="{1D877D71-3A86-4B82-8A6F-E1C6A49F95DA}">
      <dgm:prSet/>
      <dgm:spPr/>
      <dgm:t>
        <a:bodyPr/>
        <a:lstStyle/>
        <a:p>
          <a:endParaRPr lang="en-US"/>
        </a:p>
      </dgm:t>
    </dgm:pt>
    <dgm:pt modelId="{929F9DB8-9416-4334-B242-69059376EDFC}">
      <dgm:prSet phldrT="[Text]"/>
      <dgm:spPr/>
      <dgm:t>
        <a:bodyPr/>
        <a:lstStyle/>
        <a:p>
          <a:r>
            <a:rPr lang="en-US" dirty="0" smtClean="0"/>
            <a:t>Time ‘O’</a:t>
          </a:r>
          <a:endParaRPr lang="en-US" dirty="0"/>
        </a:p>
      </dgm:t>
    </dgm:pt>
    <dgm:pt modelId="{AEC81C9B-FB75-41D4-9C76-22B2C79014B7}" type="parTrans" cxnId="{9E344696-9115-4EE2-AC21-60EF4EFB2934}">
      <dgm:prSet/>
      <dgm:spPr/>
      <dgm:t>
        <a:bodyPr/>
        <a:lstStyle/>
        <a:p>
          <a:endParaRPr lang="en-US"/>
        </a:p>
      </dgm:t>
    </dgm:pt>
    <dgm:pt modelId="{ADEC5062-3FAB-4B9A-96C9-2DC24F1EB5B1}" type="sibTrans" cxnId="{9E344696-9115-4EE2-AC21-60EF4EFB2934}">
      <dgm:prSet/>
      <dgm:spPr/>
      <dgm:t>
        <a:bodyPr/>
        <a:lstStyle/>
        <a:p>
          <a:endParaRPr lang="en-US"/>
        </a:p>
      </dgm:t>
    </dgm:pt>
    <dgm:pt modelId="{08531574-C7F4-4000-ACA3-E3567FC97767}">
      <dgm:prSet phldrT="[Text]"/>
      <dgm:spPr/>
      <dgm:t>
        <a:bodyPr/>
        <a:lstStyle/>
        <a:p>
          <a:r>
            <a:rPr lang="en-US" dirty="0" smtClean="0"/>
            <a:t>Apply Stimulus</a:t>
          </a:r>
          <a:endParaRPr lang="en-US" dirty="0"/>
        </a:p>
      </dgm:t>
    </dgm:pt>
    <dgm:pt modelId="{7562AA60-AC18-490F-91EE-A19AB12B95B7}" type="parTrans" cxnId="{8FA76765-026A-4B37-A6D7-71DE5D300848}">
      <dgm:prSet/>
      <dgm:spPr/>
      <dgm:t>
        <a:bodyPr/>
        <a:lstStyle/>
        <a:p>
          <a:endParaRPr lang="en-US"/>
        </a:p>
      </dgm:t>
    </dgm:pt>
    <dgm:pt modelId="{BFD84242-63E0-4D87-965C-D6967130E7EC}" type="sibTrans" cxnId="{8FA76765-026A-4B37-A6D7-71DE5D300848}">
      <dgm:prSet/>
      <dgm:spPr/>
      <dgm:t>
        <a:bodyPr/>
        <a:lstStyle/>
        <a:p>
          <a:endParaRPr lang="en-US"/>
        </a:p>
      </dgm:t>
    </dgm:pt>
    <dgm:pt modelId="{A5D6D5DF-8EF6-4A5B-A2E6-988236E641F7}">
      <dgm:prSet phldrT="[Text]"/>
      <dgm:spPr/>
      <dgm:t>
        <a:bodyPr/>
        <a:lstStyle/>
        <a:p>
          <a:r>
            <a:rPr lang="en-US" dirty="0" smtClean="0"/>
            <a:t>Simulation Proceeds</a:t>
          </a:r>
          <a:endParaRPr lang="en-US" dirty="0"/>
        </a:p>
      </dgm:t>
    </dgm:pt>
    <dgm:pt modelId="{F5748C27-6B58-4766-8E2A-D2EC4BC35795}" type="parTrans" cxnId="{41E6588D-23B8-4908-B273-06E0C5E7B31F}">
      <dgm:prSet/>
      <dgm:spPr/>
      <dgm:t>
        <a:bodyPr/>
        <a:lstStyle/>
        <a:p>
          <a:endParaRPr lang="en-US"/>
        </a:p>
      </dgm:t>
    </dgm:pt>
    <dgm:pt modelId="{B93F171A-7547-4967-809A-AC07B543F6A1}" type="sibTrans" cxnId="{41E6588D-23B8-4908-B273-06E0C5E7B31F}">
      <dgm:prSet/>
      <dgm:spPr/>
      <dgm:t>
        <a:bodyPr/>
        <a:lstStyle/>
        <a:p>
          <a:endParaRPr lang="en-US"/>
        </a:p>
      </dgm:t>
    </dgm:pt>
    <dgm:pt modelId="{C85AADFB-788B-4406-A789-D88511352C92}">
      <dgm:prSet phldrT="[Text]"/>
      <dgm:spPr/>
      <dgm:t>
        <a:bodyPr/>
        <a:lstStyle/>
        <a:p>
          <a:r>
            <a:rPr lang="en-US" dirty="0" smtClean="0"/>
            <a:t>Simulation Proceeds</a:t>
          </a:r>
          <a:endParaRPr lang="en-US" dirty="0"/>
        </a:p>
      </dgm:t>
    </dgm:pt>
    <dgm:pt modelId="{5FBE1F1E-31E9-4CCA-9AB1-83536B9F308F}" type="parTrans" cxnId="{0364C46C-22B7-4453-A81B-789061C4A11F}">
      <dgm:prSet/>
      <dgm:spPr/>
      <dgm:t>
        <a:bodyPr/>
        <a:lstStyle/>
        <a:p>
          <a:endParaRPr lang="en-US"/>
        </a:p>
      </dgm:t>
    </dgm:pt>
    <dgm:pt modelId="{E7671341-7F65-43D8-ADB8-F37F53BC3148}" type="sibTrans" cxnId="{0364C46C-22B7-4453-A81B-789061C4A11F}">
      <dgm:prSet/>
      <dgm:spPr/>
      <dgm:t>
        <a:bodyPr/>
        <a:lstStyle/>
        <a:p>
          <a:endParaRPr lang="en-US"/>
        </a:p>
      </dgm:t>
    </dgm:pt>
    <dgm:pt modelId="{13D32241-9504-4A2C-BAB7-34EEB6A6FE2D}" type="pres">
      <dgm:prSet presAssocID="{0263801E-6BF4-4BC6-88F6-3A681B6F025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3626AE-C1D3-4C4C-B518-68309FA5659C}" type="pres">
      <dgm:prSet presAssocID="{0D53AE23-7B1D-4F75-B0C9-811ADD1450E5}" presName="compNode" presStyleCnt="0"/>
      <dgm:spPr/>
    </dgm:pt>
    <dgm:pt modelId="{F10A0DA3-072E-4396-B002-FB0BE956C380}" type="pres">
      <dgm:prSet presAssocID="{0D53AE23-7B1D-4F75-B0C9-811ADD1450E5}" presName="noGeometry" presStyleCnt="0"/>
      <dgm:spPr/>
    </dgm:pt>
    <dgm:pt modelId="{7B806281-0297-4181-9E3F-131037759B04}" type="pres">
      <dgm:prSet presAssocID="{0D53AE23-7B1D-4F75-B0C9-811ADD1450E5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3ADFA-209B-4B28-B17F-D10A6D3801E6}" type="pres">
      <dgm:prSet presAssocID="{0D53AE23-7B1D-4F75-B0C9-811ADD1450E5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3323C78C-5959-43A3-8333-6291B30DB1C7}" type="pres">
      <dgm:prSet presAssocID="{0D53AE23-7B1D-4F75-B0C9-811ADD1450E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8E639-88BA-4B84-B5D7-FB2A54E1887B}" type="pres">
      <dgm:prSet presAssocID="{0D53AE23-7B1D-4F75-B0C9-811ADD1450E5}" presName="aSpace" presStyleCnt="0"/>
      <dgm:spPr/>
    </dgm:pt>
    <dgm:pt modelId="{F0F3EC9E-FBD5-43AB-8AD5-3C7578BC2EE3}" type="pres">
      <dgm:prSet presAssocID="{3C11C1AF-E6EE-411B-88E8-52243CAB3C93}" presName="compNode" presStyleCnt="0"/>
      <dgm:spPr/>
    </dgm:pt>
    <dgm:pt modelId="{F1BAAFBE-587D-42C7-A8D2-E7634332A0EF}" type="pres">
      <dgm:prSet presAssocID="{3C11C1AF-E6EE-411B-88E8-52243CAB3C93}" presName="noGeometry" presStyleCnt="0"/>
      <dgm:spPr/>
    </dgm:pt>
    <dgm:pt modelId="{2DDD2D22-A762-45A0-9949-31828912D06C}" type="pres">
      <dgm:prSet presAssocID="{3C11C1AF-E6EE-411B-88E8-52243CAB3C9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1807E-0A9B-4417-B0A2-EF636835E252}" type="pres">
      <dgm:prSet presAssocID="{3C11C1AF-E6EE-411B-88E8-52243CAB3C9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A0B10877-C878-4F97-B58E-16E374CAD393}" type="pres">
      <dgm:prSet presAssocID="{3C11C1AF-E6EE-411B-88E8-52243CAB3C9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165C-470B-40D4-883A-FCE41B1B514D}" type="pres">
      <dgm:prSet presAssocID="{3C11C1AF-E6EE-411B-88E8-52243CAB3C93}" presName="aSpace" presStyleCnt="0"/>
      <dgm:spPr/>
    </dgm:pt>
    <dgm:pt modelId="{B2603BB4-7BF0-42C4-B17E-181E7F271895}" type="pres">
      <dgm:prSet presAssocID="{929F9DB8-9416-4334-B242-69059376EDFC}" presName="compNode" presStyleCnt="0"/>
      <dgm:spPr/>
    </dgm:pt>
    <dgm:pt modelId="{8548B971-A876-4E86-B84F-3B26187F028E}" type="pres">
      <dgm:prSet presAssocID="{929F9DB8-9416-4334-B242-69059376EDFC}" presName="noGeometry" presStyleCnt="0"/>
      <dgm:spPr/>
    </dgm:pt>
    <dgm:pt modelId="{4E60EA4B-21DD-4DDC-875F-3BE12FB00CDE}" type="pres">
      <dgm:prSet presAssocID="{929F9DB8-9416-4334-B242-69059376EDFC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67820-4173-4DCA-A79E-37F297BCA2A9}" type="pres">
      <dgm:prSet presAssocID="{929F9DB8-9416-4334-B242-69059376EDFC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EDE3C6D-A507-4130-BB59-0BE7C8A78BE8}" type="pres">
      <dgm:prSet presAssocID="{929F9DB8-9416-4334-B242-69059376EDF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49475-1E9F-492A-BCF6-56E6F8F92951}" type="presOf" srcId="{C85AADFB-788B-4406-A789-D88511352C92}" destId="{4E60EA4B-21DD-4DDC-875F-3BE12FB00CDE}" srcOrd="0" destOrd="1" presId="urn:microsoft.com/office/officeart/2005/8/layout/hProcess6"/>
    <dgm:cxn modelId="{AC2FCF21-904C-4488-B8AA-83F0DC6967ED}" type="presOf" srcId="{0263801E-6BF4-4BC6-88F6-3A681B6F0256}" destId="{13D32241-9504-4A2C-BAB7-34EEB6A6FE2D}" srcOrd="0" destOrd="0" presId="urn:microsoft.com/office/officeart/2005/8/layout/hProcess6"/>
    <dgm:cxn modelId="{1B020AD7-40FB-4112-92DF-4D16CF7D01CE}" type="presOf" srcId="{42914ECB-5E6C-47FC-81AC-C7B39E261CA1}" destId="{7B806281-0297-4181-9E3F-131037759B04}" srcOrd="0" destOrd="0" presId="urn:microsoft.com/office/officeart/2005/8/layout/hProcess6"/>
    <dgm:cxn modelId="{A7BF8CF3-F294-4D8A-943F-D90BCFB0D975}" type="presOf" srcId="{C85AADFB-788B-4406-A789-D88511352C92}" destId="{5F067820-4173-4DCA-A79E-37F297BCA2A9}" srcOrd="1" destOrd="1" presId="urn:microsoft.com/office/officeart/2005/8/layout/hProcess6"/>
    <dgm:cxn modelId="{C8BB9639-69F5-4B87-9012-948986D00CAF}" type="presOf" srcId="{42914ECB-5E6C-47FC-81AC-C7B39E261CA1}" destId="{1B83ADFA-209B-4B28-B17F-D10A6D3801E6}" srcOrd="1" destOrd="0" presId="urn:microsoft.com/office/officeart/2005/8/layout/hProcess6"/>
    <dgm:cxn modelId="{4F5D213B-E6DC-4808-AA74-B68D3C24218D}" type="presOf" srcId="{3C11C1AF-E6EE-411B-88E8-52243CAB3C93}" destId="{A0B10877-C878-4F97-B58E-16E374CAD393}" srcOrd="0" destOrd="0" presId="urn:microsoft.com/office/officeart/2005/8/layout/hProcess6"/>
    <dgm:cxn modelId="{74968756-B7C1-4BC9-8C2B-74AAEE1A4481}" type="presOf" srcId="{38B1D2F8-D4C9-4A1E-825D-21E7A5CB8BD1}" destId="{7B806281-0297-4181-9E3F-131037759B04}" srcOrd="0" destOrd="1" presId="urn:microsoft.com/office/officeart/2005/8/layout/hProcess6"/>
    <dgm:cxn modelId="{DAB32686-8279-4417-B321-F5EDF66703C6}" srcId="{0D53AE23-7B1D-4F75-B0C9-811ADD1450E5}" destId="{38B1D2F8-D4C9-4A1E-825D-21E7A5CB8BD1}" srcOrd="1" destOrd="0" parTransId="{9BBFA439-77D4-4339-ACB7-CD36D005FA14}" sibTransId="{CD6B4CBD-B420-4C45-A6F6-470370C462DB}"/>
    <dgm:cxn modelId="{EDFE3AF9-FCA8-4366-9AD8-85C1521027EA}" type="presOf" srcId="{A5D6D5DF-8EF6-4A5B-A2E6-988236E641F7}" destId="{2DDD2D22-A762-45A0-9949-31828912D06C}" srcOrd="0" destOrd="1" presId="urn:microsoft.com/office/officeart/2005/8/layout/hProcess6"/>
    <dgm:cxn modelId="{9E344696-9115-4EE2-AC21-60EF4EFB2934}" srcId="{0263801E-6BF4-4BC6-88F6-3A681B6F0256}" destId="{929F9DB8-9416-4334-B242-69059376EDFC}" srcOrd="2" destOrd="0" parTransId="{AEC81C9B-FB75-41D4-9C76-22B2C79014B7}" sibTransId="{ADEC5062-3FAB-4B9A-96C9-2DC24F1EB5B1}"/>
    <dgm:cxn modelId="{41E6588D-23B8-4908-B273-06E0C5E7B31F}" srcId="{3C11C1AF-E6EE-411B-88E8-52243CAB3C93}" destId="{A5D6D5DF-8EF6-4A5B-A2E6-988236E641F7}" srcOrd="1" destOrd="0" parTransId="{F5748C27-6B58-4766-8E2A-D2EC4BC35795}" sibTransId="{B93F171A-7547-4967-809A-AC07B543F6A1}"/>
    <dgm:cxn modelId="{BABF9A86-9440-4EF0-AD1C-A244B024DCED}" srcId="{0D53AE23-7B1D-4F75-B0C9-811ADD1450E5}" destId="{42914ECB-5E6C-47FC-81AC-C7B39E261CA1}" srcOrd="0" destOrd="0" parTransId="{C59DD97D-EF86-481A-9CD8-0E48CA3429CD}" sibTransId="{2C9D62BB-5518-4933-B246-B80C666EC721}"/>
    <dgm:cxn modelId="{141DB2DB-A59F-4176-8090-EE68B32994B6}" type="presOf" srcId="{08531574-C7F4-4000-ACA3-E3567FC97767}" destId="{4E60EA4B-21DD-4DDC-875F-3BE12FB00CDE}" srcOrd="0" destOrd="0" presId="urn:microsoft.com/office/officeart/2005/8/layout/hProcess6"/>
    <dgm:cxn modelId="{BFC94A15-D636-458C-B9D4-9C5B907DB6FF}" type="presOf" srcId="{A5D6D5DF-8EF6-4A5B-A2E6-988236E641F7}" destId="{DB11807E-0A9B-4417-B0A2-EF636835E252}" srcOrd="1" destOrd="1" presId="urn:microsoft.com/office/officeart/2005/8/layout/hProcess6"/>
    <dgm:cxn modelId="{5B7126CB-694A-4072-926F-40D6E2EE25A2}" type="presOf" srcId="{929F9DB8-9416-4334-B242-69059376EDFC}" destId="{9EDE3C6D-A507-4130-BB59-0BE7C8A78BE8}" srcOrd="0" destOrd="0" presId="urn:microsoft.com/office/officeart/2005/8/layout/hProcess6"/>
    <dgm:cxn modelId="{7B7B3683-D798-4D21-BBB2-576500785B33}" type="presOf" srcId="{B17D05E7-8ED9-4D6A-9FE0-4E0747431AED}" destId="{DB11807E-0A9B-4417-B0A2-EF636835E252}" srcOrd="1" destOrd="0" presId="urn:microsoft.com/office/officeart/2005/8/layout/hProcess6"/>
    <dgm:cxn modelId="{4673D825-82BB-4C22-B461-EFB4AE59F674}" srcId="{0263801E-6BF4-4BC6-88F6-3A681B6F0256}" destId="{3C11C1AF-E6EE-411B-88E8-52243CAB3C93}" srcOrd="1" destOrd="0" parTransId="{D4DEEC40-F684-413A-915E-2AD82B476D56}" sibTransId="{6608512F-F81E-4FD4-A1AC-4DC4DA0B7F77}"/>
    <dgm:cxn modelId="{84C744F5-6149-4B9A-BC28-E83D7606BCD3}" type="presOf" srcId="{38B1D2F8-D4C9-4A1E-825D-21E7A5CB8BD1}" destId="{1B83ADFA-209B-4B28-B17F-D10A6D3801E6}" srcOrd="1" destOrd="1" presId="urn:microsoft.com/office/officeart/2005/8/layout/hProcess6"/>
    <dgm:cxn modelId="{1233550D-C6C3-4196-A684-C3854D2ABC54}" srcId="{0263801E-6BF4-4BC6-88F6-3A681B6F0256}" destId="{0D53AE23-7B1D-4F75-B0C9-811ADD1450E5}" srcOrd="0" destOrd="0" parTransId="{B3190658-5D0B-48A2-A545-BB51AA06FA98}" sibTransId="{F96C9355-A67A-4A46-A16F-5C578B20ACE8}"/>
    <dgm:cxn modelId="{0364C46C-22B7-4453-A81B-789061C4A11F}" srcId="{929F9DB8-9416-4334-B242-69059376EDFC}" destId="{C85AADFB-788B-4406-A789-D88511352C92}" srcOrd="1" destOrd="0" parTransId="{5FBE1F1E-31E9-4CCA-9AB1-83536B9F308F}" sibTransId="{E7671341-7F65-43D8-ADB8-F37F53BC3148}"/>
    <dgm:cxn modelId="{7AFF0E17-20E6-4648-8BB0-EA8378895D1F}" type="presOf" srcId="{08531574-C7F4-4000-ACA3-E3567FC97767}" destId="{5F067820-4173-4DCA-A79E-37F297BCA2A9}" srcOrd="1" destOrd="0" presId="urn:microsoft.com/office/officeart/2005/8/layout/hProcess6"/>
    <dgm:cxn modelId="{595A0C0F-5D9F-4C8A-8B75-11F9701B7725}" type="presOf" srcId="{B17D05E7-8ED9-4D6A-9FE0-4E0747431AED}" destId="{2DDD2D22-A762-45A0-9949-31828912D06C}" srcOrd="0" destOrd="0" presId="urn:microsoft.com/office/officeart/2005/8/layout/hProcess6"/>
    <dgm:cxn modelId="{CC5252A4-F556-4C61-850D-DEA877DE8731}" type="presOf" srcId="{0D53AE23-7B1D-4F75-B0C9-811ADD1450E5}" destId="{3323C78C-5959-43A3-8333-6291B30DB1C7}" srcOrd="0" destOrd="0" presId="urn:microsoft.com/office/officeart/2005/8/layout/hProcess6"/>
    <dgm:cxn modelId="{8FA76765-026A-4B37-A6D7-71DE5D300848}" srcId="{929F9DB8-9416-4334-B242-69059376EDFC}" destId="{08531574-C7F4-4000-ACA3-E3567FC97767}" srcOrd="0" destOrd="0" parTransId="{7562AA60-AC18-490F-91EE-A19AB12B95B7}" sibTransId="{BFD84242-63E0-4D87-965C-D6967130E7EC}"/>
    <dgm:cxn modelId="{1D877D71-3A86-4B82-8A6F-E1C6A49F95DA}" srcId="{3C11C1AF-E6EE-411B-88E8-52243CAB3C93}" destId="{B17D05E7-8ED9-4D6A-9FE0-4E0747431AED}" srcOrd="0" destOrd="0" parTransId="{1BCC5187-AE54-4029-9199-818B5313270E}" sibTransId="{39D7020D-2BB0-42E7-8F2C-FCACE3BAB6C9}"/>
    <dgm:cxn modelId="{46639185-AFB8-4075-8E1F-8F082F574D46}" type="presParOf" srcId="{13D32241-9504-4A2C-BAB7-34EEB6A6FE2D}" destId="{DC3626AE-C1D3-4C4C-B518-68309FA5659C}" srcOrd="0" destOrd="0" presId="urn:microsoft.com/office/officeart/2005/8/layout/hProcess6"/>
    <dgm:cxn modelId="{688D6119-CE0D-4B19-8E90-B109045D2600}" type="presParOf" srcId="{DC3626AE-C1D3-4C4C-B518-68309FA5659C}" destId="{F10A0DA3-072E-4396-B002-FB0BE956C380}" srcOrd="0" destOrd="0" presId="urn:microsoft.com/office/officeart/2005/8/layout/hProcess6"/>
    <dgm:cxn modelId="{BE7CBC16-118C-4B44-8AF2-9E66051359DF}" type="presParOf" srcId="{DC3626AE-C1D3-4C4C-B518-68309FA5659C}" destId="{7B806281-0297-4181-9E3F-131037759B04}" srcOrd="1" destOrd="0" presId="urn:microsoft.com/office/officeart/2005/8/layout/hProcess6"/>
    <dgm:cxn modelId="{E2EA17F7-8E3B-4260-BA58-235A2B818035}" type="presParOf" srcId="{DC3626AE-C1D3-4C4C-B518-68309FA5659C}" destId="{1B83ADFA-209B-4B28-B17F-D10A6D3801E6}" srcOrd="2" destOrd="0" presId="urn:microsoft.com/office/officeart/2005/8/layout/hProcess6"/>
    <dgm:cxn modelId="{0D7BA918-CBDF-4566-A703-3371B39DD4DA}" type="presParOf" srcId="{DC3626AE-C1D3-4C4C-B518-68309FA5659C}" destId="{3323C78C-5959-43A3-8333-6291B30DB1C7}" srcOrd="3" destOrd="0" presId="urn:microsoft.com/office/officeart/2005/8/layout/hProcess6"/>
    <dgm:cxn modelId="{9AB9BB1C-745B-43D2-9CCC-3140BDBDE878}" type="presParOf" srcId="{13D32241-9504-4A2C-BAB7-34EEB6A6FE2D}" destId="{24C8E639-88BA-4B84-B5D7-FB2A54E1887B}" srcOrd="1" destOrd="0" presId="urn:microsoft.com/office/officeart/2005/8/layout/hProcess6"/>
    <dgm:cxn modelId="{0467A2D6-C1CC-4AF0-9644-B25C5B1211B5}" type="presParOf" srcId="{13D32241-9504-4A2C-BAB7-34EEB6A6FE2D}" destId="{F0F3EC9E-FBD5-43AB-8AD5-3C7578BC2EE3}" srcOrd="2" destOrd="0" presId="urn:microsoft.com/office/officeart/2005/8/layout/hProcess6"/>
    <dgm:cxn modelId="{CDB62C57-D707-475D-8071-430B7F4916C2}" type="presParOf" srcId="{F0F3EC9E-FBD5-43AB-8AD5-3C7578BC2EE3}" destId="{F1BAAFBE-587D-42C7-A8D2-E7634332A0EF}" srcOrd="0" destOrd="0" presId="urn:microsoft.com/office/officeart/2005/8/layout/hProcess6"/>
    <dgm:cxn modelId="{0B9F1F88-3AD0-452E-92C0-CAF414418373}" type="presParOf" srcId="{F0F3EC9E-FBD5-43AB-8AD5-3C7578BC2EE3}" destId="{2DDD2D22-A762-45A0-9949-31828912D06C}" srcOrd="1" destOrd="0" presId="urn:microsoft.com/office/officeart/2005/8/layout/hProcess6"/>
    <dgm:cxn modelId="{454558C9-B4BD-4748-8D94-86A8171C1DDB}" type="presParOf" srcId="{F0F3EC9E-FBD5-43AB-8AD5-3C7578BC2EE3}" destId="{DB11807E-0A9B-4417-B0A2-EF636835E252}" srcOrd="2" destOrd="0" presId="urn:microsoft.com/office/officeart/2005/8/layout/hProcess6"/>
    <dgm:cxn modelId="{0AA65989-1FB5-4FBA-B5FE-930836083306}" type="presParOf" srcId="{F0F3EC9E-FBD5-43AB-8AD5-3C7578BC2EE3}" destId="{A0B10877-C878-4F97-B58E-16E374CAD393}" srcOrd="3" destOrd="0" presId="urn:microsoft.com/office/officeart/2005/8/layout/hProcess6"/>
    <dgm:cxn modelId="{6D4DEEFB-64DF-4B29-BB62-0F9B475B1F1F}" type="presParOf" srcId="{13D32241-9504-4A2C-BAB7-34EEB6A6FE2D}" destId="{6EFF165C-470B-40D4-883A-FCE41B1B514D}" srcOrd="3" destOrd="0" presId="urn:microsoft.com/office/officeart/2005/8/layout/hProcess6"/>
    <dgm:cxn modelId="{6DE4A83E-0A85-45B9-A54A-E889CA577970}" type="presParOf" srcId="{13D32241-9504-4A2C-BAB7-34EEB6A6FE2D}" destId="{B2603BB4-7BF0-42C4-B17E-181E7F271895}" srcOrd="4" destOrd="0" presId="urn:microsoft.com/office/officeart/2005/8/layout/hProcess6"/>
    <dgm:cxn modelId="{56D47E41-8C32-4250-B524-C568D57CF433}" type="presParOf" srcId="{B2603BB4-7BF0-42C4-B17E-181E7F271895}" destId="{8548B971-A876-4E86-B84F-3B26187F028E}" srcOrd="0" destOrd="0" presId="urn:microsoft.com/office/officeart/2005/8/layout/hProcess6"/>
    <dgm:cxn modelId="{2BC14F95-047B-4F7D-974E-233A3471AC88}" type="presParOf" srcId="{B2603BB4-7BF0-42C4-B17E-181E7F271895}" destId="{4E60EA4B-21DD-4DDC-875F-3BE12FB00CDE}" srcOrd="1" destOrd="0" presId="urn:microsoft.com/office/officeart/2005/8/layout/hProcess6"/>
    <dgm:cxn modelId="{75A8024E-06D0-40B2-A509-49FABDD715CE}" type="presParOf" srcId="{B2603BB4-7BF0-42C4-B17E-181E7F271895}" destId="{5F067820-4173-4DCA-A79E-37F297BCA2A9}" srcOrd="2" destOrd="0" presId="urn:microsoft.com/office/officeart/2005/8/layout/hProcess6"/>
    <dgm:cxn modelId="{D30A6197-9076-4E56-9BFB-9CB950FCC2D8}" type="presParOf" srcId="{B2603BB4-7BF0-42C4-B17E-181E7F271895}" destId="{9EDE3C6D-A507-4130-BB59-0BE7C8A78BE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55F6CBE0-7395-4DFA-BBFE-285CD8B5AA99}" type="presOf" srcId="{60A1F7A4-CDB6-4E8B-9A50-F8E571BA3491}" destId="{19534C57-D135-4442-A902-30D76676158A}" srcOrd="0" destOrd="0" presId="urn:microsoft.com/office/officeart/2005/8/layout/chevron1"/>
    <dgm:cxn modelId="{5E84B9CA-9DA6-44E3-8B0F-AE890DFC35AD}" type="presOf" srcId="{877E1B73-D0E8-4708-A36C-DF7A6821D5BD}" destId="{54A0ED8D-C702-4D0A-A500-4E435E8130F6}" srcOrd="0" destOrd="0" presId="urn:microsoft.com/office/officeart/2005/8/layout/chevron1"/>
    <dgm:cxn modelId="{17652E41-96D5-4F72-BAC2-A662FD7C0A99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dirty="0" smtClean="0">
              <a:latin typeface="Times New Roman" pitchFamily="18" charset="0"/>
            </a:rPr>
            <a:t>PROCESSOR EXECUTION LOG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03C7-0B22-4AF7-AABA-4BFC65EA65CC}" type="presOf" srcId="{8DE5508D-4C84-4CAD-8131-4890DFC1A4A6}" destId="{6C176503-E325-4D93-8610-8E3718AECECC}" srcOrd="0" destOrd="0" presId="urn:microsoft.com/office/officeart/2005/8/layout/process1"/>
    <dgm:cxn modelId="{DEAEFF84-B8DC-4A16-B67C-3489F0D676E1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605D9FD7-E2B9-46F9-977C-F4B4CAE3EBA1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" y="762005"/>
        <a:ext cx="2121842" cy="1273105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135450"/>
        <a:ext cx="450473" cy="526216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2971796" y="762005"/>
        <a:ext cx="2121842" cy="1273105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135450"/>
        <a:ext cx="450478" cy="526216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43598" y="762005"/>
        <a:ext cx="2121842" cy="12731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607192" y="-614704"/>
          <a:ext cx="205416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07192" y="-614704"/>
        <a:ext cx="205416" cy="1609318"/>
      </dsp:txXfrm>
    </dsp:sp>
    <dsp:sp modelId="{02488AD4-9946-4F35-8BA6-8E72F9CDB87E}">
      <dsp:nvSpPr>
        <dsp:cNvPr id="0" name=""/>
        <dsp:cNvSpPr/>
      </dsp:nvSpPr>
      <dsp:spPr>
        <a:xfrm>
          <a:off x="0" y="2003"/>
          <a:ext cx="905241" cy="375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2003"/>
        <a:ext cx="905241" cy="375903"/>
      </dsp:txXfrm>
    </dsp:sp>
    <dsp:sp modelId="{0670FEEE-F7AF-4AED-9012-363BC48189C2}">
      <dsp:nvSpPr>
        <dsp:cNvPr id="0" name=""/>
        <dsp:cNvSpPr/>
      </dsp:nvSpPr>
      <dsp:spPr>
        <a:xfrm rot="5400000">
          <a:off x="264118" y="1561198"/>
          <a:ext cx="2891564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264118" y="1561198"/>
        <a:ext cx="2891564" cy="1609318"/>
      </dsp:txXfrm>
    </dsp:sp>
    <dsp:sp modelId="{5AC14FB5-BFFF-42E7-80BB-5CB2D5CC2E48}">
      <dsp:nvSpPr>
        <dsp:cNvPr id="0" name=""/>
        <dsp:cNvSpPr/>
      </dsp:nvSpPr>
      <dsp:spPr>
        <a:xfrm>
          <a:off x="0" y="558629"/>
          <a:ext cx="905241" cy="36144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558629"/>
        <a:ext cx="905241" cy="3614455"/>
      </dsp:txXfrm>
    </dsp:sp>
    <dsp:sp modelId="{03C447E2-9E25-435B-BEEA-50663D1FA8CF}">
      <dsp:nvSpPr>
        <dsp:cNvPr id="0" name=""/>
        <dsp:cNvSpPr/>
      </dsp:nvSpPr>
      <dsp:spPr>
        <a:xfrm rot="5400000">
          <a:off x="1626377" y="3728697"/>
          <a:ext cx="167045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26377" y="3728697"/>
        <a:ext cx="167045" cy="1609318"/>
      </dsp:txXfrm>
    </dsp:sp>
    <dsp:sp modelId="{C386F76F-043F-4D44-83DB-ACD58E698EB6}">
      <dsp:nvSpPr>
        <dsp:cNvPr id="0" name=""/>
        <dsp:cNvSpPr/>
      </dsp:nvSpPr>
      <dsp:spPr>
        <a:xfrm>
          <a:off x="0" y="4353808"/>
          <a:ext cx="905241" cy="3590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4353808"/>
        <a:ext cx="905241" cy="35909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3" y="373848"/>
        <a:ext cx="2161877" cy="1297126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54338"/>
        <a:ext cx="458317" cy="536145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33861" y="373848"/>
        <a:ext cx="2161877" cy="1297126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54338"/>
        <a:ext cx="458317" cy="536145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489" y="373848"/>
        <a:ext cx="2161877" cy="129712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375" y="806278"/>
        <a:ext cx="1770993" cy="1062595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117972"/>
        <a:ext cx="375450" cy="439206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483766" y="539375"/>
        <a:ext cx="1980731" cy="1596401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117972"/>
        <a:ext cx="375450" cy="439206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172895" y="806278"/>
        <a:ext cx="1770993" cy="10625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0" y="819509"/>
        <a:ext cx="1726889" cy="103613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04" y="149348"/>
        <a:ext cx="1645518" cy="1645518"/>
      </dsp:txXfrm>
    </dsp:sp>
    <dsp:sp modelId="{2F16B66C-A703-43E0-A87B-BDB5F215B3EC}">
      <dsp:nvSpPr>
        <dsp:cNvPr id="0" name=""/>
        <dsp:cNvSpPr/>
      </dsp:nvSpPr>
      <dsp:spPr>
        <a:xfrm>
          <a:off x="1317419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17419" y="149348"/>
        <a:ext cx="1645518" cy="1645518"/>
      </dsp:txXfrm>
    </dsp:sp>
    <dsp:sp modelId="{ABFAB522-FA90-4144-98B8-19AD84267685}">
      <dsp:nvSpPr>
        <dsp:cNvPr id="0" name=""/>
        <dsp:cNvSpPr/>
      </dsp:nvSpPr>
      <dsp:spPr>
        <a:xfrm>
          <a:off x="2633833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33833" y="149348"/>
        <a:ext cx="1645518" cy="1645518"/>
      </dsp:txXfrm>
    </dsp:sp>
    <dsp:sp modelId="{3DD52E65-2217-47DF-A607-061BC38D9280}">
      <dsp:nvSpPr>
        <dsp:cNvPr id="0" name=""/>
        <dsp:cNvSpPr/>
      </dsp:nvSpPr>
      <dsp:spPr>
        <a:xfrm>
          <a:off x="3950248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50248" y="149348"/>
        <a:ext cx="1645518" cy="1645518"/>
      </dsp:txXfrm>
    </dsp:sp>
    <dsp:sp modelId="{0EB00A86-5C8D-4D03-B6AD-4EF11F5D25B3}">
      <dsp:nvSpPr>
        <dsp:cNvPr id="0" name=""/>
        <dsp:cNvSpPr/>
      </dsp:nvSpPr>
      <dsp:spPr>
        <a:xfrm>
          <a:off x="5266662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PLI time based callbacks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66662" y="149348"/>
        <a:ext cx="1645518" cy="1645518"/>
      </dsp:txXfrm>
    </dsp:sp>
    <dsp:sp modelId="{A9CDDF6E-DECC-441B-AB37-2DFAEC4BAD99}">
      <dsp:nvSpPr>
        <dsp:cNvPr id="0" name=""/>
        <dsp:cNvSpPr/>
      </dsp:nvSpPr>
      <dsp:spPr>
        <a:xfrm>
          <a:off x="6583077" y="149348"/>
          <a:ext cx="1645518" cy="16455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0558" tIns="20320" rIns="90558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83077" y="149348"/>
        <a:ext cx="1645518" cy="164551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2157941"/>
        <a:ext cx="1539376" cy="1539376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6200000">
        <a:off x="1143570" y="1597019"/>
        <a:ext cx="326991" cy="523388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1600"/>
        <a:ext cx="1539376" cy="1539376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806281-0297-4181-9E3F-131037759B04}">
      <dsp:nvSpPr>
        <dsp:cNvPr id="0" name=""/>
        <dsp:cNvSpPr/>
      </dsp:nvSpPr>
      <dsp:spPr>
        <a:xfrm>
          <a:off x="542450" y="74789"/>
          <a:ext cx="2153489" cy="18824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Apply Stimulus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Simulation Proceeds</a:t>
          </a:r>
          <a:endParaRPr lang="en-US" sz="1500" kern="1200" dirty="0"/>
        </a:p>
      </dsp:txBody>
      <dsp:txXfrm>
        <a:off x="1080823" y="74789"/>
        <a:ext cx="1615116" cy="1882420"/>
      </dsp:txXfrm>
    </dsp:sp>
    <dsp:sp modelId="{3323C78C-5959-43A3-8333-6291B30DB1C7}">
      <dsp:nvSpPr>
        <dsp:cNvPr id="0" name=""/>
        <dsp:cNvSpPr/>
      </dsp:nvSpPr>
      <dsp:spPr>
        <a:xfrm>
          <a:off x="4078" y="477627"/>
          <a:ext cx="1076744" cy="1076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Time </a:t>
          </a:r>
          <a:r>
            <a:rPr lang="en-US" sz="2600" kern="1200" dirty="0" smtClean="0"/>
            <a:t>‘M’</a:t>
          </a:r>
          <a:endParaRPr lang="en-US" sz="2600" kern="1200" dirty="0"/>
        </a:p>
      </dsp:txBody>
      <dsp:txXfrm>
        <a:off x="4078" y="477627"/>
        <a:ext cx="1076744" cy="1076744"/>
      </dsp:txXfrm>
    </dsp:sp>
    <dsp:sp modelId="{2DDD2D22-A762-45A0-9949-31828912D06C}">
      <dsp:nvSpPr>
        <dsp:cNvPr id="0" name=""/>
        <dsp:cNvSpPr/>
      </dsp:nvSpPr>
      <dsp:spPr>
        <a:xfrm>
          <a:off x="3368905" y="74789"/>
          <a:ext cx="2153489" cy="18824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Apply Stimulus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Simulation Proceeds</a:t>
          </a:r>
          <a:endParaRPr lang="en-US" sz="1500" kern="1200" dirty="0"/>
        </a:p>
      </dsp:txBody>
      <dsp:txXfrm>
        <a:off x="3907277" y="74789"/>
        <a:ext cx="1615116" cy="1882420"/>
      </dsp:txXfrm>
    </dsp:sp>
    <dsp:sp modelId="{A0B10877-C878-4F97-B58E-16E374CAD393}">
      <dsp:nvSpPr>
        <dsp:cNvPr id="0" name=""/>
        <dsp:cNvSpPr/>
      </dsp:nvSpPr>
      <dsp:spPr>
        <a:xfrm>
          <a:off x="2830533" y="477627"/>
          <a:ext cx="1076744" cy="1076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Time </a:t>
          </a:r>
          <a:r>
            <a:rPr lang="en-US" sz="2600" kern="1200" smtClean="0"/>
            <a:t>‘N’</a:t>
          </a:r>
          <a:endParaRPr lang="en-US" sz="2600" kern="1200" dirty="0"/>
        </a:p>
      </dsp:txBody>
      <dsp:txXfrm>
        <a:off x="2830533" y="477627"/>
        <a:ext cx="1076744" cy="1076744"/>
      </dsp:txXfrm>
    </dsp:sp>
    <dsp:sp modelId="{4E60EA4B-21DD-4DDC-875F-3BE12FB00CDE}">
      <dsp:nvSpPr>
        <dsp:cNvPr id="0" name=""/>
        <dsp:cNvSpPr/>
      </dsp:nvSpPr>
      <dsp:spPr>
        <a:xfrm>
          <a:off x="6195360" y="74789"/>
          <a:ext cx="2153489" cy="18824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Apply Stimulus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Simulation Proceeds</a:t>
          </a:r>
          <a:endParaRPr lang="en-US" sz="1500" kern="1200" dirty="0"/>
        </a:p>
      </dsp:txBody>
      <dsp:txXfrm>
        <a:off x="6733732" y="74789"/>
        <a:ext cx="1615116" cy="1882420"/>
      </dsp:txXfrm>
    </dsp:sp>
    <dsp:sp modelId="{9EDE3C6D-A507-4130-BB59-0BE7C8A78BE8}">
      <dsp:nvSpPr>
        <dsp:cNvPr id="0" name=""/>
        <dsp:cNvSpPr/>
      </dsp:nvSpPr>
      <dsp:spPr>
        <a:xfrm>
          <a:off x="5656987" y="477627"/>
          <a:ext cx="1076744" cy="1076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Time ‘O’</a:t>
          </a:r>
          <a:endParaRPr lang="en-US" sz="2600" kern="1200" dirty="0"/>
        </a:p>
      </dsp:txBody>
      <dsp:txXfrm>
        <a:off x="5656987" y="477627"/>
        <a:ext cx="1076744" cy="10767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0"/>
        <a:ext cx="2000264" cy="8001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128588"/>
        <a:ext cx="2000264" cy="8001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200402" y="1752584"/>
        <a:ext cx="2221992" cy="2221992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0" y="3962408"/>
        <a:ext cx="2110892" cy="1688713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8" y="1981194"/>
        <a:ext cx="2110892" cy="1688713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4" y="0"/>
        <a:ext cx="2110892" cy="1688713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096018" y="2057406"/>
        <a:ext cx="2110892" cy="16887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28933" y="-273064"/>
        <a:ext cx="761933" cy="1609318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0" y="2095"/>
        <a:ext cx="905241" cy="105899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5400000">
        <a:off x="737451" y="1593552"/>
        <a:ext cx="1944899" cy="1609318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0" y="1182649"/>
        <a:ext cx="905241" cy="243112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43481" y="3419412"/>
        <a:ext cx="732838" cy="1609318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0" y="3735330"/>
        <a:ext cx="905241" cy="97748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dirty="0" smtClean="0">
              <a:latin typeface="Times New Roman" pitchFamily="18" charset="0"/>
            </a:rPr>
            <a:t>PROCESSOR EXECUTION LOG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2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Cosim_flow.tif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07291589"/>
              </p:ext>
            </p:extLst>
          </p:nvPr>
        </p:nvGraphicFramePr>
        <p:xfrm>
          <a:off x="457200" y="2420889"/>
          <a:ext cx="8229600" cy="194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97914" y="1700808"/>
            <a:ext cx="1620180" cy="828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3738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6507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DKI OBJECTS FOR SIGNALS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35412" y="2528900"/>
            <a:ext cx="720080" cy="90010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-4740000" flipH="1">
            <a:off x="5358433" y="2518147"/>
            <a:ext cx="720080" cy="9001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959932" y="4045981"/>
            <a:ext cx="1296144" cy="7200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netlist_sim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  <p:sp>
        <p:nvSpPr>
          <p:cNvPr id="27" name="Flowchart: Connector 26"/>
          <p:cNvSpPr/>
          <p:nvPr/>
        </p:nvSpPr>
        <p:spPr>
          <a:xfrm>
            <a:off x="1475656" y="4077072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8" name="Flowchart: Connector 27"/>
          <p:cNvSpPr/>
          <p:nvPr/>
        </p:nvSpPr>
        <p:spPr>
          <a:xfrm>
            <a:off x="1475656" y="3356992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1835696" y="2780928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0" name="Flowchart: Connector 29"/>
          <p:cNvSpPr/>
          <p:nvPr/>
        </p:nvSpPr>
        <p:spPr>
          <a:xfrm>
            <a:off x="3203848" y="2204864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4499992" y="2780928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32" name="Flowchart: Connector 31"/>
          <p:cNvSpPr/>
          <p:nvPr/>
        </p:nvSpPr>
        <p:spPr>
          <a:xfrm>
            <a:off x="4499992" y="5229200"/>
            <a:ext cx="216024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Time_access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51520" y="1397000"/>
          <a:ext cx="8352928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Dummy.tiff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9752" y="1772816"/>
            <a:ext cx="3456384" cy="4824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module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endmodule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64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5400600" cy="5328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netlist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GATE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.input_signal_1 (dummy_RTL.input_signal_1);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.input_signal_2 (dummy_RTL.input_signal_2);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.input_signal_3 (dummy_RTL.input_signal_3);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.input_signal_4 (dummy_RTL.input_signal_4);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dummy_RTL.input_signal_n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.output_signal_1();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output_signal_2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128792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always @(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negedge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CLK) begin 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//</a:t>
            </a:r>
            <a:r>
              <a:rPr lang="en-US" sz="20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comparator for output signal 1 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#1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(GATE.output_signal_1 != dummy_RTL.output_signal_1)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$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display("Mismatch for signal 1");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1964" y="7143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7743398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51522524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74027869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51184" y="1858868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51184" y="5337192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0220" y="714356"/>
            <a:ext cx="219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6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4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548</Words>
  <Application>Microsoft Office PowerPoint</Application>
  <PresentationFormat>On-screen Show (4:3)</PresentationFormat>
  <Paragraphs>236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Mrw_debug.tif</vt:lpstr>
      <vt:lpstr>tolower_debug.tif</vt:lpstr>
      <vt:lpstr>Slide 9</vt:lpstr>
      <vt:lpstr>Slide 10</vt:lpstr>
      <vt:lpstr>Slide 11</vt:lpstr>
      <vt:lpstr>Cosim_flow.tif</vt:lpstr>
      <vt:lpstr>Slide 13</vt:lpstr>
      <vt:lpstr>Slide 14</vt:lpstr>
      <vt:lpstr>Slide 15</vt:lpstr>
      <vt:lpstr>Slide 16</vt:lpstr>
      <vt:lpstr>Slide 17</vt:lpstr>
      <vt:lpstr>Slide 18</vt:lpstr>
      <vt:lpstr>netlist_sim</vt:lpstr>
      <vt:lpstr>Time_access</vt:lpstr>
      <vt:lpstr>Dummy.tiff</vt:lpstr>
      <vt:lpstr>Slide 22</vt:lpstr>
      <vt:lpstr>Slide 23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55</cp:revision>
  <dcterms:created xsi:type="dcterms:W3CDTF">2013-06-07T06:30:13Z</dcterms:created>
  <dcterms:modified xsi:type="dcterms:W3CDTF">2013-06-18T18:16:39Z</dcterms:modified>
</cp:coreProperties>
</file>