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1" r:id="rId5"/>
    <p:sldId id="267" r:id="rId6"/>
    <p:sldId id="278" r:id="rId7"/>
    <p:sldId id="277" r:id="rId8"/>
    <p:sldId id="275" r:id="rId9"/>
    <p:sldId id="276" r:id="rId10"/>
    <p:sldId id="273" r:id="rId11"/>
    <p:sldId id="274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73" d="100"/>
          <a:sy n="73" d="100"/>
        </p:scale>
        <p:origin x="-1074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7018-2011-432C-A31B-8628685EEA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8E6CBFA-83BF-4CA9-8867-1524AD75B80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cap="all" baseline="0" dirty="0">
            <a:latin typeface="Times New Roman" pitchFamily="18" charset="0"/>
          </a:endParaRPr>
        </a:p>
      </dgm:t>
    </dgm:pt>
    <dgm:pt modelId="{58B11131-469E-4D7D-8459-63252DDFAF48}" type="parTrans" cxnId="{2C4B3E49-399F-45E0-9795-F74F876792D2}">
      <dgm:prSet/>
      <dgm:spPr/>
      <dgm:t>
        <a:bodyPr/>
        <a:lstStyle/>
        <a:p>
          <a:endParaRPr lang="en-US"/>
        </a:p>
      </dgm:t>
    </dgm:pt>
    <dgm:pt modelId="{2EDCD22E-947A-43D0-91A9-7297886A3B93}" type="sibTrans" cxnId="{2C4B3E49-399F-45E0-9795-F74F876792D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BECA1FE-E605-49F4-B154-D8A3D9F7D81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cap="all" baseline="0" dirty="0" smtClean="0">
              <a:latin typeface="Times New Roman" pitchFamily="18" charset="0"/>
            </a:rPr>
            <a:t>Apply stimulus on RTL  </a:t>
          </a:r>
          <a:endParaRPr lang="en-US" sz="1600" cap="all" baseline="0" dirty="0">
            <a:latin typeface="Times New Roman" pitchFamily="18" charset="0"/>
          </a:endParaRPr>
        </a:p>
      </dgm:t>
    </dgm:pt>
    <dgm:pt modelId="{5C67565C-016B-49F6-92FF-5A83F4E3D36B}" type="parTrans" cxnId="{CDF1D839-D9B4-4FCA-BEAE-737E0F0321EA}">
      <dgm:prSet/>
      <dgm:spPr/>
      <dgm:t>
        <a:bodyPr/>
        <a:lstStyle/>
        <a:p>
          <a:endParaRPr lang="en-US"/>
        </a:p>
      </dgm:t>
    </dgm:pt>
    <dgm:pt modelId="{88EC2CBB-9666-42CE-A1B2-02AAE54B3473}" type="sibTrans" cxnId="{CDF1D839-D9B4-4FCA-BEAE-737E0F0321E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0EEAE0-9EE2-4120-BEB1-C512EB73C0D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cap="all" baseline="0" dirty="0">
            <a:latin typeface="Times New Roman" pitchFamily="18" charset="0"/>
          </a:endParaRPr>
        </a:p>
      </dgm:t>
    </dgm:pt>
    <dgm:pt modelId="{D08ECE66-0F35-49BA-8472-9F7B25AE0353}" type="parTrans" cxnId="{2D4E6184-1C97-4B54-BC10-EBB149C63845}">
      <dgm:prSet/>
      <dgm:spPr/>
      <dgm:t>
        <a:bodyPr/>
        <a:lstStyle/>
        <a:p>
          <a:endParaRPr lang="en-US"/>
        </a:p>
      </dgm:t>
    </dgm:pt>
    <dgm:pt modelId="{827D7664-DB45-4D96-ADCF-60E954796151}" type="sibTrans" cxnId="{2D4E6184-1C97-4B54-BC10-EBB149C63845}">
      <dgm:prSet/>
      <dgm:spPr/>
      <dgm:t>
        <a:bodyPr/>
        <a:lstStyle/>
        <a:p>
          <a:endParaRPr lang="en-US"/>
        </a:p>
      </dgm:t>
    </dgm:pt>
    <dgm:pt modelId="{A2DB7F26-DC4C-465F-9F2F-ACFAB31B5C71}" type="pres">
      <dgm:prSet presAssocID="{76797018-2011-432C-A31B-8628685EEADA}" presName="Name0" presStyleCnt="0">
        <dgm:presLayoutVars>
          <dgm:dir/>
          <dgm:resizeHandles val="exact"/>
        </dgm:presLayoutVars>
      </dgm:prSet>
      <dgm:spPr/>
    </dgm:pt>
    <dgm:pt modelId="{56511406-F64F-4E28-9382-44815A3844DE}" type="pres">
      <dgm:prSet presAssocID="{78E6CBFA-83BF-4CA9-8867-1524AD75B803}" presName="node" presStyleLbl="node1" presStyleIdx="0" presStyleCnt="3" custLinFactNeighborX="-836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9E25-0966-45A5-9F99-621D4207AB84}" type="pres">
      <dgm:prSet presAssocID="{2EDCD22E-947A-43D0-91A9-7297886A3B9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EBD7517-7CA2-46FA-9668-C29FC2966AEF}" type="pres">
      <dgm:prSet presAssocID="{2EDCD22E-947A-43D0-91A9-7297886A3B9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1581FCC-C561-4977-A4CD-6B5760308E1F}" type="pres">
      <dgm:prSet presAssocID="{4BECA1FE-E605-49F4-B154-D8A3D9F7D81F}" presName="node" presStyleLbl="node1" presStyleIdx="1" presStyleCnt="3" custLinFactNeighborX="-693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82EA-7F1C-48E6-B9B3-C29909A9D6C2}" type="pres">
      <dgm:prSet presAssocID="{88EC2CBB-9666-42CE-A1B2-02AAE54B3473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4FB9533-3BCE-4314-B213-043AB87CC857}" type="pres">
      <dgm:prSet presAssocID="{88EC2CBB-9666-42CE-A1B2-02AAE54B347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C7D4D5CC-7CFD-45A4-A599-1B0437CCE134}" type="pres">
      <dgm:prSet presAssocID="{730EEAE0-9EE2-4120-BEB1-C512EB73C0D9}" presName="node" presStyleLbl="node1" presStyleIdx="2" presStyleCnt="3" custLinFactNeighborX="-549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76486-6492-40E5-A44D-E43F21A17C66}" type="presOf" srcId="{730EEAE0-9EE2-4120-BEB1-C512EB73C0D9}" destId="{C7D4D5CC-7CFD-45A4-A599-1B0437CCE134}" srcOrd="0" destOrd="0" presId="urn:microsoft.com/office/officeart/2005/8/layout/process1"/>
    <dgm:cxn modelId="{6BEEA322-D0D7-4D41-B837-505D9D0F8FC8}" type="presOf" srcId="{78E6CBFA-83BF-4CA9-8867-1524AD75B803}" destId="{56511406-F64F-4E28-9382-44815A3844DE}" srcOrd="0" destOrd="0" presId="urn:microsoft.com/office/officeart/2005/8/layout/process1"/>
    <dgm:cxn modelId="{5A4E449F-87E2-4E99-9D32-B9C6AA22128B}" type="presOf" srcId="{4BECA1FE-E605-49F4-B154-D8A3D9F7D81F}" destId="{61581FCC-C561-4977-A4CD-6B5760308E1F}" srcOrd="0" destOrd="0" presId="urn:microsoft.com/office/officeart/2005/8/layout/process1"/>
    <dgm:cxn modelId="{2D4E6184-1C97-4B54-BC10-EBB149C63845}" srcId="{76797018-2011-432C-A31B-8628685EEADA}" destId="{730EEAE0-9EE2-4120-BEB1-C512EB73C0D9}" srcOrd="2" destOrd="0" parTransId="{D08ECE66-0F35-49BA-8472-9F7B25AE0353}" sibTransId="{827D7664-DB45-4D96-ADCF-60E954796151}"/>
    <dgm:cxn modelId="{DD9892AD-41A1-4B13-B04E-AE7C6AAB978F}" type="presOf" srcId="{76797018-2011-432C-A31B-8628685EEADA}" destId="{A2DB7F26-DC4C-465F-9F2F-ACFAB31B5C71}" srcOrd="0" destOrd="0" presId="urn:microsoft.com/office/officeart/2005/8/layout/process1"/>
    <dgm:cxn modelId="{4A883A21-3A11-42E1-9549-FB001E47C41E}" type="presOf" srcId="{2EDCD22E-947A-43D0-91A9-7297886A3B93}" destId="{6EBD7517-7CA2-46FA-9668-C29FC2966AEF}" srcOrd="1" destOrd="0" presId="urn:microsoft.com/office/officeart/2005/8/layout/process1"/>
    <dgm:cxn modelId="{E88BB607-AA85-4668-B1B0-15EEF1671FBE}" type="presOf" srcId="{2EDCD22E-947A-43D0-91A9-7297886A3B93}" destId="{35D29E25-0966-45A5-9F99-621D4207AB84}" srcOrd="0" destOrd="0" presId="urn:microsoft.com/office/officeart/2005/8/layout/process1"/>
    <dgm:cxn modelId="{2C4B3E49-399F-45E0-9795-F74F876792D2}" srcId="{76797018-2011-432C-A31B-8628685EEADA}" destId="{78E6CBFA-83BF-4CA9-8867-1524AD75B803}" srcOrd="0" destOrd="0" parTransId="{58B11131-469E-4D7D-8459-63252DDFAF48}" sibTransId="{2EDCD22E-947A-43D0-91A9-7297886A3B93}"/>
    <dgm:cxn modelId="{CDF1D839-D9B4-4FCA-BEAE-737E0F0321EA}" srcId="{76797018-2011-432C-A31B-8628685EEADA}" destId="{4BECA1FE-E605-49F4-B154-D8A3D9F7D81F}" srcOrd="1" destOrd="0" parTransId="{5C67565C-016B-49F6-92FF-5A83F4E3D36B}" sibTransId="{88EC2CBB-9666-42CE-A1B2-02AAE54B3473}"/>
    <dgm:cxn modelId="{1FFD596D-EE98-49DF-9F53-586CE5D0B274}" type="presOf" srcId="{88EC2CBB-9666-42CE-A1B2-02AAE54B3473}" destId="{FA5582EA-7F1C-48E6-B9B3-C29909A9D6C2}" srcOrd="0" destOrd="0" presId="urn:microsoft.com/office/officeart/2005/8/layout/process1"/>
    <dgm:cxn modelId="{3616B001-E806-4D34-AA91-FE8665E4E628}" type="presOf" srcId="{88EC2CBB-9666-42CE-A1B2-02AAE54B3473}" destId="{64FB9533-3BCE-4314-B213-043AB87CC857}" srcOrd="1" destOrd="0" presId="urn:microsoft.com/office/officeart/2005/8/layout/process1"/>
    <dgm:cxn modelId="{58E1B84A-69E9-43D5-A248-667A32843B31}" type="presParOf" srcId="{A2DB7F26-DC4C-465F-9F2F-ACFAB31B5C71}" destId="{56511406-F64F-4E28-9382-44815A3844DE}" srcOrd="0" destOrd="0" presId="urn:microsoft.com/office/officeart/2005/8/layout/process1"/>
    <dgm:cxn modelId="{644EC9E3-2E06-4DED-B729-876B404184A3}" type="presParOf" srcId="{A2DB7F26-DC4C-465F-9F2F-ACFAB31B5C71}" destId="{35D29E25-0966-45A5-9F99-621D4207AB84}" srcOrd="1" destOrd="0" presId="urn:microsoft.com/office/officeart/2005/8/layout/process1"/>
    <dgm:cxn modelId="{59B7A1AF-61DF-46F5-8F6E-20E0E64782BC}" type="presParOf" srcId="{35D29E25-0966-45A5-9F99-621D4207AB84}" destId="{6EBD7517-7CA2-46FA-9668-C29FC2966AEF}" srcOrd="0" destOrd="0" presId="urn:microsoft.com/office/officeart/2005/8/layout/process1"/>
    <dgm:cxn modelId="{828CC096-630F-45BA-AAF7-53FAE7541726}" type="presParOf" srcId="{A2DB7F26-DC4C-465F-9F2F-ACFAB31B5C71}" destId="{61581FCC-C561-4977-A4CD-6B5760308E1F}" srcOrd="2" destOrd="0" presId="urn:microsoft.com/office/officeart/2005/8/layout/process1"/>
    <dgm:cxn modelId="{3DA4A171-E176-4D0E-BF68-E27D03BCF59C}" type="presParOf" srcId="{A2DB7F26-DC4C-465F-9F2F-ACFAB31B5C71}" destId="{FA5582EA-7F1C-48E6-B9B3-C29909A9D6C2}" srcOrd="3" destOrd="0" presId="urn:microsoft.com/office/officeart/2005/8/layout/process1"/>
    <dgm:cxn modelId="{E04DEF39-16EC-44CE-A904-20D0F0F4576F}" type="presParOf" srcId="{FA5582EA-7F1C-48E6-B9B3-C29909A9D6C2}" destId="{64FB9533-3BCE-4314-B213-043AB87CC857}" srcOrd="0" destOrd="0" presId="urn:microsoft.com/office/officeart/2005/8/layout/process1"/>
    <dgm:cxn modelId="{CF4C5623-39CE-4775-9C33-C8B740C04E68}" type="presParOf" srcId="{A2DB7F26-DC4C-465F-9F2F-ACFAB31B5C71}" destId="{C7D4D5CC-7CFD-45A4-A599-1B0437CCE134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F35A3C-A44D-499C-97C9-A69EEE6BD9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9627F3-E19B-443C-A65C-27EB6D630BC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267BAD-A938-4F2B-91E0-9513B7E79185}" type="parTrans" cxnId="{796BD7D4-D742-4645-A4A1-1CEA456E89AD}">
      <dgm:prSet/>
      <dgm:spPr/>
      <dgm:t>
        <a:bodyPr/>
        <a:lstStyle/>
        <a:p>
          <a:endParaRPr lang="en-US"/>
        </a:p>
      </dgm:t>
    </dgm:pt>
    <dgm:pt modelId="{213682CD-5A0C-46D0-8D0A-A157EA3D75C4}" type="sibTrans" cxnId="{796BD7D4-D742-4645-A4A1-1CEA456E89A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DEB4AF2-D7B6-4549-808C-B09289FC55F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070E1D-7CC9-4E47-B743-F84683593A6B}" type="parTrans" cxnId="{59A65549-11C3-4FE2-96B9-4C80E11B925D}">
      <dgm:prSet/>
      <dgm:spPr/>
      <dgm:t>
        <a:bodyPr/>
        <a:lstStyle/>
        <a:p>
          <a:endParaRPr lang="en-US"/>
        </a:p>
      </dgm:t>
    </dgm:pt>
    <dgm:pt modelId="{4E3C9D28-2339-48A4-BF97-62907CB98818}" type="sibTrans" cxnId="{59A65549-11C3-4FE2-96B9-4C80E11B925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64DAC7B-DAC2-48FC-B8A0-0505D7FAE28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9272A2-C98F-482F-AD6F-206D6072CD07}" type="parTrans" cxnId="{0222AB1C-ABD4-4CA9-B606-9BC629EC98EE}">
      <dgm:prSet/>
      <dgm:spPr/>
      <dgm:t>
        <a:bodyPr/>
        <a:lstStyle/>
        <a:p>
          <a:endParaRPr lang="en-US"/>
        </a:p>
      </dgm:t>
    </dgm:pt>
    <dgm:pt modelId="{60408868-E7AA-4815-B282-18BCF9650D72}" type="sibTrans" cxnId="{0222AB1C-ABD4-4CA9-B606-9BC629EC98EE}">
      <dgm:prSet/>
      <dgm:spPr/>
      <dgm:t>
        <a:bodyPr/>
        <a:lstStyle/>
        <a:p>
          <a:endParaRPr lang="en-US"/>
        </a:p>
      </dgm:t>
    </dgm:pt>
    <dgm:pt modelId="{4503D1D3-223F-4127-A7C1-A7178B02DD58}" type="pres">
      <dgm:prSet presAssocID="{59F35A3C-A44D-499C-97C9-A69EEE6BD993}" presName="Name0" presStyleCnt="0">
        <dgm:presLayoutVars>
          <dgm:dir/>
          <dgm:resizeHandles val="exact"/>
        </dgm:presLayoutVars>
      </dgm:prSet>
      <dgm:spPr/>
    </dgm:pt>
    <dgm:pt modelId="{3EF16662-8924-4B4A-8F00-CEBF630CD211}" type="pres">
      <dgm:prSet presAssocID="{1F9627F3-E19B-443C-A65C-27EB6D630BCC}" presName="node" presStyleLbl="node1" presStyleIdx="0" presStyleCnt="3">
        <dgm:presLayoutVars>
          <dgm:bulletEnabled val="1"/>
        </dgm:presLayoutVars>
      </dgm:prSet>
      <dgm:spPr/>
    </dgm:pt>
    <dgm:pt modelId="{ACDD777E-616D-4627-B044-7217812A7475}" type="pres">
      <dgm:prSet presAssocID="{213682CD-5A0C-46D0-8D0A-A157EA3D75C4}" presName="sibTrans" presStyleLbl="sibTrans2D1" presStyleIdx="0" presStyleCnt="2"/>
      <dgm:spPr/>
    </dgm:pt>
    <dgm:pt modelId="{2E552843-51B8-4539-867E-DB0008ECB290}" type="pres">
      <dgm:prSet presAssocID="{213682CD-5A0C-46D0-8D0A-A157EA3D75C4}" presName="connectorText" presStyleLbl="sibTrans2D1" presStyleIdx="0" presStyleCnt="2"/>
      <dgm:spPr/>
    </dgm:pt>
    <dgm:pt modelId="{356D6E8B-A560-45F2-9615-2AB1D1D8DD49}" type="pres">
      <dgm:prSet presAssocID="{0DEB4AF2-D7B6-4549-808C-B09289FC55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1CC85-F952-463A-B4F5-84933423D36B}" type="pres">
      <dgm:prSet presAssocID="{4E3C9D28-2339-48A4-BF97-62907CB98818}" presName="sibTrans" presStyleLbl="sibTrans2D1" presStyleIdx="1" presStyleCnt="2"/>
      <dgm:spPr/>
    </dgm:pt>
    <dgm:pt modelId="{40CD8A24-AE84-4699-9478-7D9CB074302D}" type="pres">
      <dgm:prSet presAssocID="{4E3C9D28-2339-48A4-BF97-62907CB98818}" presName="connectorText" presStyleLbl="sibTrans2D1" presStyleIdx="1" presStyleCnt="2"/>
      <dgm:spPr/>
    </dgm:pt>
    <dgm:pt modelId="{8C681921-4B5F-47D7-969B-DA400ECA5000}" type="pres">
      <dgm:prSet presAssocID="{464DAC7B-DAC2-48FC-B8A0-0505D7FAE28F}" presName="node" presStyleLbl="node1" presStyleIdx="2" presStyleCnt="3">
        <dgm:presLayoutVars>
          <dgm:bulletEnabled val="1"/>
        </dgm:presLayoutVars>
      </dgm:prSet>
      <dgm:spPr/>
    </dgm:pt>
  </dgm:ptLst>
  <dgm:cxnLst>
    <dgm:cxn modelId="{69D974CF-9BFC-4E76-AA90-6A088E51EF1B}" type="presOf" srcId="{4E3C9D28-2339-48A4-BF97-62907CB98818}" destId="{40CD8A24-AE84-4699-9478-7D9CB074302D}" srcOrd="1" destOrd="0" presId="urn:microsoft.com/office/officeart/2005/8/layout/process1"/>
    <dgm:cxn modelId="{309555B4-4D05-4067-A925-1FCD5D889A0D}" type="presOf" srcId="{464DAC7B-DAC2-48FC-B8A0-0505D7FAE28F}" destId="{8C681921-4B5F-47D7-969B-DA400ECA5000}" srcOrd="0" destOrd="0" presId="urn:microsoft.com/office/officeart/2005/8/layout/process1"/>
    <dgm:cxn modelId="{38F0D408-A48E-4941-B3B1-DC14D9C6B0D1}" type="presOf" srcId="{4E3C9D28-2339-48A4-BF97-62907CB98818}" destId="{44E1CC85-F952-463A-B4F5-84933423D36B}" srcOrd="0" destOrd="0" presId="urn:microsoft.com/office/officeart/2005/8/layout/process1"/>
    <dgm:cxn modelId="{6376AC21-CA46-4FC0-A856-E6FD34DC2E25}" type="presOf" srcId="{0DEB4AF2-D7B6-4549-808C-B09289FC55F0}" destId="{356D6E8B-A560-45F2-9615-2AB1D1D8DD49}" srcOrd="0" destOrd="0" presId="urn:microsoft.com/office/officeart/2005/8/layout/process1"/>
    <dgm:cxn modelId="{796BD7D4-D742-4645-A4A1-1CEA456E89AD}" srcId="{59F35A3C-A44D-499C-97C9-A69EEE6BD993}" destId="{1F9627F3-E19B-443C-A65C-27EB6D630BCC}" srcOrd="0" destOrd="0" parTransId="{DF267BAD-A938-4F2B-91E0-9513B7E79185}" sibTransId="{213682CD-5A0C-46D0-8D0A-A157EA3D75C4}"/>
    <dgm:cxn modelId="{910FA03D-7BDF-45E0-B397-F14F9740D504}" type="presOf" srcId="{213682CD-5A0C-46D0-8D0A-A157EA3D75C4}" destId="{2E552843-51B8-4539-867E-DB0008ECB290}" srcOrd="1" destOrd="0" presId="urn:microsoft.com/office/officeart/2005/8/layout/process1"/>
    <dgm:cxn modelId="{999A8577-77E2-49BA-A13C-B29E3455785D}" type="presOf" srcId="{213682CD-5A0C-46D0-8D0A-A157EA3D75C4}" destId="{ACDD777E-616D-4627-B044-7217812A7475}" srcOrd="0" destOrd="0" presId="urn:microsoft.com/office/officeart/2005/8/layout/process1"/>
    <dgm:cxn modelId="{0222AB1C-ABD4-4CA9-B606-9BC629EC98EE}" srcId="{59F35A3C-A44D-499C-97C9-A69EEE6BD993}" destId="{464DAC7B-DAC2-48FC-B8A0-0505D7FAE28F}" srcOrd="2" destOrd="0" parTransId="{669272A2-C98F-482F-AD6F-206D6072CD07}" sibTransId="{60408868-E7AA-4815-B282-18BCF9650D72}"/>
    <dgm:cxn modelId="{12A8E9DE-868F-4ABD-B979-8BC74D46837B}" type="presOf" srcId="{59F35A3C-A44D-499C-97C9-A69EEE6BD993}" destId="{4503D1D3-223F-4127-A7C1-A7178B02DD58}" srcOrd="0" destOrd="0" presId="urn:microsoft.com/office/officeart/2005/8/layout/process1"/>
    <dgm:cxn modelId="{59A65549-11C3-4FE2-96B9-4C80E11B925D}" srcId="{59F35A3C-A44D-499C-97C9-A69EEE6BD993}" destId="{0DEB4AF2-D7B6-4549-808C-B09289FC55F0}" srcOrd="1" destOrd="0" parTransId="{0B070E1D-7CC9-4E47-B743-F84683593A6B}" sibTransId="{4E3C9D28-2339-48A4-BF97-62907CB98818}"/>
    <dgm:cxn modelId="{7B8F5C17-65CC-49A4-9E6A-9D0FBA92DBD8}" type="presOf" srcId="{1F9627F3-E19B-443C-A65C-27EB6D630BCC}" destId="{3EF16662-8924-4B4A-8F00-CEBF630CD211}" srcOrd="0" destOrd="0" presId="urn:microsoft.com/office/officeart/2005/8/layout/process1"/>
    <dgm:cxn modelId="{30F4394C-D27B-4BE9-8D84-C6FB260B6953}" type="presParOf" srcId="{4503D1D3-223F-4127-A7C1-A7178B02DD58}" destId="{3EF16662-8924-4B4A-8F00-CEBF630CD211}" srcOrd="0" destOrd="0" presId="urn:microsoft.com/office/officeart/2005/8/layout/process1"/>
    <dgm:cxn modelId="{963DEC12-E2A8-494D-9E10-D89C16595C62}" type="presParOf" srcId="{4503D1D3-223F-4127-A7C1-A7178B02DD58}" destId="{ACDD777E-616D-4627-B044-7217812A7475}" srcOrd="1" destOrd="0" presId="urn:microsoft.com/office/officeart/2005/8/layout/process1"/>
    <dgm:cxn modelId="{3294050B-7DB9-47CB-8407-F9EE4DB50133}" type="presParOf" srcId="{ACDD777E-616D-4627-B044-7217812A7475}" destId="{2E552843-51B8-4539-867E-DB0008ECB290}" srcOrd="0" destOrd="0" presId="urn:microsoft.com/office/officeart/2005/8/layout/process1"/>
    <dgm:cxn modelId="{1D729C3B-D143-4323-A174-6897EEDA94CE}" type="presParOf" srcId="{4503D1D3-223F-4127-A7C1-A7178B02DD58}" destId="{356D6E8B-A560-45F2-9615-2AB1D1D8DD49}" srcOrd="2" destOrd="0" presId="urn:microsoft.com/office/officeart/2005/8/layout/process1"/>
    <dgm:cxn modelId="{D47921CC-71DC-4FA5-8F78-6C4B811B5760}" type="presParOf" srcId="{4503D1D3-223F-4127-A7C1-A7178B02DD58}" destId="{44E1CC85-F952-463A-B4F5-84933423D36B}" srcOrd="3" destOrd="0" presId="urn:microsoft.com/office/officeart/2005/8/layout/process1"/>
    <dgm:cxn modelId="{6E0734CC-D678-4D5A-937B-E09981074576}" type="presParOf" srcId="{44E1CC85-F952-463A-B4F5-84933423D36B}" destId="{40CD8A24-AE84-4699-9478-7D9CB074302D}" srcOrd="0" destOrd="0" presId="urn:microsoft.com/office/officeart/2005/8/layout/process1"/>
    <dgm:cxn modelId="{C40BE536-5F0D-461A-9703-1FD51746E909}" type="presParOf" srcId="{4503D1D3-223F-4127-A7C1-A7178B02DD58}" destId="{8C681921-4B5F-47D7-969B-DA400ECA5000}" srcOrd="4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5C46-17C9-46AB-BDDD-469FA601C13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FF2AF0DB-6D32-4F43-A798-AEA6016B4D3A}" type="parTrans" cxnId="{14C0939A-1E32-4001-B316-3100411C1C85}">
      <dgm:prSet/>
      <dgm:spPr/>
      <dgm:t>
        <a:bodyPr/>
        <a:lstStyle/>
        <a:p>
          <a:endParaRPr lang="en-US"/>
        </a:p>
      </dgm:t>
    </dgm:pt>
    <dgm:pt modelId="{66694CC5-7120-4F35-9FF6-3EE8026C4947}" type="sibTrans" cxnId="{14C0939A-1E32-4001-B316-3100411C1C8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DB6DE26-1159-4C42-AA9C-C2C9040357D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30913342-7ABF-4DA0-837F-C1F2F887444C}" type="parTrans" cxnId="{C22CA8C5-D445-4FC2-A1B5-DF7B3C7C381E}">
      <dgm:prSet/>
      <dgm:spPr/>
      <dgm:t>
        <a:bodyPr/>
        <a:lstStyle/>
        <a:p>
          <a:endParaRPr lang="en-US"/>
        </a:p>
      </dgm:t>
    </dgm:pt>
    <dgm:pt modelId="{60A634FA-D51E-4DFA-A8B7-6627332F3222}" type="sibTrans" cxnId="{C22CA8C5-D445-4FC2-A1B5-DF7B3C7C381E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3B6EF-5A5A-4A68-96D7-24989EB4F56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499405AF-CC85-48D8-8E6D-22C6B9CDDA23}" type="parTrans" cxnId="{03D97DCF-1082-4534-8B6A-0F4C3D73CAA0}">
      <dgm:prSet/>
      <dgm:spPr/>
      <dgm:t>
        <a:bodyPr/>
        <a:lstStyle/>
        <a:p>
          <a:endParaRPr lang="en-US"/>
        </a:p>
      </dgm:t>
    </dgm:pt>
    <dgm:pt modelId="{72BE0F66-E742-44D1-B94F-41B3B8262BE8}" type="sibTrans" cxnId="{03D97DCF-1082-4534-8B6A-0F4C3D73CAA0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D33F4-3F41-4981-8216-E1E6D78F10B6}" type="pres">
      <dgm:prSet presAssocID="{3AD45C46-17C9-46AB-BDDD-469FA601C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EDA0-9F54-4714-812F-071E44D53E91}" type="pres">
      <dgm:prSet presAssocID="{66694CC5-7120-4F35-9FF6-3EE8026C49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B35634F-DB1F-469C-8A8F-6FBEF04C6C7B}" type="pres">
      <dgm:prSet presAssocID="{66694CC5-7120-4F35-9FF6-3EE8026C49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C35DC6D-FD57-4788-921C-D646C6BA4865}" type="pres">
      <dgm:prSet presAssocID="{6DB6DE26-1159-4C42-AA9C-C2C9040357D2}" presName="node" presStyleLbl="node1" presStyleIdx="1" presStyleCnt="3" custScaleX="111843" custScaleY="15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8A75-E83A-48D6-A855-C4FE5D533639}" type="pres">
      <dgm:prSet presAssocID="{60A634FA-D51E-4DFA-A8B7-6627332F322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3C265C-C4B1-48F6-97B8-E418DD8A9806}" type="pres">
      <dgm:prSet presAssocID="{60A634FA-D51E-4DFA-A8B7-6627332F32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8139FAF-B268-4BD6-BAAC-2DCE292E9DA9}" type="pres">
      <dgm:prSet presAssocID="{EB43B6EF-5A5A-4A68-96D7-24989EB4F5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DB84A-28AC-4B00-A322-344ACBD665A1}" type="presOf" srcId="{60A634FA-D51E-4DFA-A8B7-6627332F3222}" destId="{8D048A75-E83A-48D6-A855-C4FE5D533639}" srcOrd="0" destOrd="0" presId="urn:microsoft.com/office/officeart/2005/8/layout/process5"/>
    <dgm:cxn modelId="{A3D3F576-E0BE-4EC7-BCBC-A330B1C538AC}" type="presOf" srcId="{6DB6DE26-1159-4C42-AA9C-C2C9040357D2}" destId="{AC35DC6D-FD57-4788-921C-D646C6BA4865}" srcOrd="0" destOrd="0" presId="urn:microsoft.com/office/officeart/2005/8/layout/process5"/>
    <dgm:cxn modelId="{7B4B5BF2-3BB0-4B6D-B656-F24D29AF1C4B}" type="presOf" srcId="{66694CC5-7120-4F35-9FF6-3EE8026C4947}" destId="{FB35634F-DB1F-469C-8A8F-6FBEF04C6C7B}" srcOrd="1" destOrd="0" presId="urn:microsoft.com/office/officeart/2005/8/layout/process5"/>
    <dgm:cxn modelId="{B848B630-9E77-4F14-9D6C-6B7B345F5F7E}" type="presOf" srcId="{66694CC5-7120-4F35-9FF6-3EE8026C4947}" destId="{0AB4EDA0-9F54-4714-812F-071E44D53E91}" srcOrd="0" destOrd="0" presId="urn:microsoft.com/office/officeart/2005/8/layout/process5"/>
    <dgm:cxn modelId="{14C0939A-1E32-4001-B316-3100411C1C85}" srcId="{6D9A60DC-AD23-4395-A2B6-098A85C95DAF}" destId="{3AD45C46-17C9-46AB-BDDD-469FA601C13C}" srcOrd="0" destOrd="0" parTransId="{FF2AF0DB-6D32-4F43-A798-AEA6016B4D3A}" sibTransId="{66694CC5-7120-4F35-9FF6-3EE8026C4947}"/>
    <dgm:cxn modelId="{C983FE68-AC44-4AF2-8B9A-F5A71BD5C399}" type="presOf" srcId="{60A634FA-D51E-4DFA-A8B7-6627332F3222}" destId="{193C265C-C4B1-48F6-97B8-E418DD8A9806}" srcOrd="1" destOrd="0" presId="urn:microsoft.com/office/officeart/2005/8/layout/process5"/>
    <dgm:cxn modelId="{C22CA8C5-D445-4FC2-A1B5-DF7B3C7C381E}" srcId="{6D9A60DC-AD23-4395-A2B6-098A85C95DAF}" destId="{6DB6DE26-1159-4C42-AA9C-C2C9040357D2}" srcOrd="1" destOrd="0" parTransId="{30913342-7ABF-4DA0-837F-C1F2F887444C}" sibTransId="{60A634FA-D51E-4DFA-A8B7-6627332F3222}"/>
    <dgm:cxn modelId="{03D97DCF-1082-4534-8B6A-0F4C3D73CAA0}" srcId="{6D9A60DC-AD23-4395-A2B6-098A85C95DAF}" destId="{EB43B6EF-5A5A-4A68-96D7-24989EB4F565}" srcOrd="2" destOrd="0" parTransId="{499405AF-CC85-48D8-8E6D-22C6B9CDDA23}" sibTransId="{72BE0F66-E742-44D1-B94F-41B3B8262BE8}"/>
    <dgm:cxn modelId="{03A4D65C-936F-4543-9246-EEACAE1F55F1}" type="presOf" srcId="{3AD45C46-17C9-46AB-BDDD-469FA601C13C}" destId="{C54D33F4-3F41-4981-8216-E1E6D78F10B6}" srcOrd="0" destOrd="0" presId="urn:microsoft.com/office/officeart/2005/8/layout/process5"/>
    <dgm:cxn modelId="{FE51332D-46FF-43BD-8477-AAFF77C5ECF4}" type="presOf" srcId="{EB43B6EF-5A5A-4A68-96D7-24989EB4F565}" destId="{08139FAF-B268-4BD6-BAAC-2DCE292E9DA9}" srcOrd="0" destOrd="0" presId="urn:microsoft.com/office/officeart/2005/8/layout/process5"/>
    <dgm:cxn modelId="{70746F17-67B3-49C6-ADF5-8DA5442091FE}" type="presOf" srcId="{6D9A60DC-AD23-4395-A2B6-098A85C95DAF}" destId="{53DC6053-EF4C-4ACD-B03F-8CF667438B89}" srcOrd="0" destOrd="0" presId="urn:microsoft.com/office/officeart/2005/8/layout/process5"/>
    <dgm:cxn modelId="{100D9084-3CBF-45A3-A769-501E740C21D3}" type="presParOf" srcId="{53DC6053-EF4C-4ACD-B03F-8CF667438B89}" destId="{C54D33F4-3F41-4981-8216-E1E6D78F10B6}" srcOrd="0" destOrd="0" presId="urn:microsoft.com/office/officeart/2005/8/layout/process5"/>
    <dgm:cxn modelId="{DBA2A3D3-9832-4D34-A56C-C54DA6BF6901}" type="presParOf" srcId="{53DC6053-EF4C-4ACD-B03F-8CF667438B89}" destId="{0AB4EDA0-9F54-4714-812F-071E44D53E91}" srcOrd="1" destOrd="0" presId="urn:microsoft.com/office/officeart/2005/8/layout/process5"/>
    <dgm:cxn modelId="{2724C232-EC6A-4C11-86C2-9E20ED1C6D49}" type="presParOf" srcId="{0AB4EDA0-9F54-4714-812F-071E44D53E91}" destId="{FB35634F-DB1F-469C-8A8F-6FBEF04C6C7B}" srcOrd="0" destOrd="0" presId="urn:microsoft.com/office/officeart/2005/8/layout/process5"/>
    <dgm:cxn modelId="{95430878-38C0-4881-AC2A-5ECD24AC0EED}" type="presParOf" srcId="{53DC6053-EF4C-4ACD-B03F-8CF667438B89}" destId="{AC35DC6D-FD57-4788-921C-D646C6BA4865}" srcOrd="2" destOrd="0" presId="urn:microsoft.com/office/officeart/2005/8/layout/process5"/>
    <dgm:cxn modelId="{ABCBF96B-D178-4710-B9D5-25E92CBA4E30}" type="presParOf" srcId="{53DC6053-EF4C-4ACD-B03F-8CF667438B89}" destId="{8D048A75-E83A-48D6-A855-C4FE5D533639}" srcOrd="3" destOrd="0" presId="urn:microsoft.com/office/officeart/2005/8/layout/process5"/>
    <dgm:cxn modelId="{07CDCE95-327A-482D-A4AD-B5C222B9541A}" type="presParOf" srcId="{8D048A75-E83A-48D6-A855-C4FE5D533639}" destId="{193C265C-C4B1-48F6-97B8-E418DD8A9806}" srcOrd="0" destOrd="0" presId="urn:microsoft.com/office/officeart/2005/8/layout/process5"/>
    <dgm:cxn modelId="{DFF9ABF4-FCE0-4986-ACD5-CE240A28E259}" type="presParOf" srcId="{53DC6053-EF4C-4ACD-B03F-8CF667438B89}" destId="{08139FAF-B268-4BD6-BAAC-2DCE292E9DA9}" srcOrd="4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E6DC6-2FA9-4614-A366-6561FC28F56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83B47D63-535A-4802-BA2F-7BB64E8B4BB2}" type="parTrans" cxnId="{EFF6B855-6B13-408E-9210-24C54DC316DE}">
      <dgm:prSet/>
      <dgm:spPr/>
      <dgm:t>
        <a:bodyPr/>
        <a:lstStyle/>
        <a:p>
          <a:endParaRPr lang="en-US"/>
        </a:p>
      </dgm:t>
    </dgm:pt>
    <dgm:pt modelId="{E61BD5F0-1E7A-4417-8526-AD7C42B69164}" type="sibTrans" cxnId="{EFF6B855-6B13-408E-9210-24C54DC316DE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DEA30-10CA-470E-A9EE-E24CE8DE43BC}" type="pres">
      <dgm:prSet presAssocID="{571E6DC6-2FA9-4614-A366-6561FC28F56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974B-679B-418A-886F-49EBC9261669}" type="presOf" srcId="{571E6DC6-2FA9-4614-A366-6561FC28F562}" destId="{103DEA30-10CA-470E-A9EE-E24CE8DE43BC}" srcOrd="0" destOrd="0" presId="urn:microsoft.com/office/officeart/2005/8/layout/process5"/>
    <dgm:cxn modelId="{EFF6B855-6B13-408E-9210-24C54DC316DE}" srcId="{6D9A60DC-AD23-4395-A2B6-098A85C95DAF}" destId="{571E6DC6-2FA9-4614-A366-6561FC28F562}" srcOrd="0" destOrd="0" parTransId="{83B47D63-535A-4802-BA2F-7BB64E8B4BB2}" sibTransId="{E61BD5F0-1E7A-4417-8526-AD7C42B69164}"/>
    <dgm:cxn modelId="{801597E2-A4F8-40E0-9C08-1F69345BED78}" type="presOf" srcId="{6D9A60DC-AD23-4395-A2B6-098A85C95DAF}" destId="{53DC6053-EF4C-4ACD-B03F-8CF667438B89}" srcOrd="0" destOrd="0" presId="urn:microsoft.com/office/officeart/2005/8/layout/process5"/>
    <dgm:cxn modelId="{CDA96883-48BF-4B59-BA60-7455E14C1BC2}" type="presParOf" srcId="{53DC6053-EF4C-4ACD-B03F-8CF667438B89}" destId="{103DEA30-10CA-470E-A9EE-E24CE8DE43BC}" srcOrd="0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903A2478-20BB-4411-84C2-B0FA529AAB60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A30126A-2109-450B-A7E9-C81E535B66B5}" type="parTrans" cxnId="{DAC2B495-1E4A-4377-9782-74C5FE6A6270}">
      <dgm:prSet/>
      <dgm:spPr/>
      <dgm:t>
        <a:bodyPr/>
        <a:lstStyle/>
        <a:p>
          <a:endParaRPr lang="en-US"/>
        </a:p>
      </dgm:t>
    </dgm:pt>
    <dgm:pt modelId="{02820742-A529-4E00-A6F6-204773384FF8}" type="sibTrans" cxnId="{DAC2B495-1E4A-4377-9782-74C5FE6A6270}">
      <dgm:prSet/>
      <dgm:spPr/>
      <dgm:t>
        <a:bodyPr/>
        <a:lstStyle/>
        <a:p>
          <a:endParaRPr lang="en-US"/>
        </a:p>
      </dgm:t>
    </dgm:pt>
    <dgm:pt modelId="{3A89A78D-EEE5-4464-ADCA-9AE16F74A365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4F48581-1E01-4A29-BA3D-9E7CE457BE5D}" type="parTrans" cxnId="{90C85B38-1D44-49ED-8A2B-0A933E964438}">
      <dgm:prSet/>
      <dgm:spPr/>
      <dgm:t>
        <a:bodyPr/>
        <a:lstStyle/>
        <a:p>
          <a:endParaRPr lang="en-US"/>
        </a:p>
      </dgm:t>
    </dgm:pt>
    <dgm:pt modelId="{F75D59D3-2836-48C5-A1BA-1DE86FCF6BD4}" type="sibTrans" cxnId="{90C85B38-1D44-49ED-8A2B-0A933E964438}">
      <dgm:prSet/>
      <dgm:spPr/>
      <dgm:t>
        <a:bodyPr/>
        <a:lstStyle/>
        <a:p>
          <a:endParaRPr lang="en-US"/>
        </a:p>
      </dgm:t>
    </dgm:pt>
    <dgm:pt modelId="{59EF23FB-0B82-43C1-9B8D-4699E675E0FB}">
      <dgm:prSet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815E8CDB-5D28-42DA-ABE4-32730E73959A}" type="parTrans" cxnId="{043F98C3-41AC-4DA4-9386-54A271E4117E}">
      <dgm:prSet/>
      <dgm:spPr/>
      <dgm:t>
        <a:bodyPr/>
        <a:lstStyle/>
        <a:p>
          <a:endParaRPr lang="en-US"/>
        </a:p>
      </dgm:t>
    </dgm:pt>
    <dgm:pt modelId="{832EE177-EFB4-48EF-8E82-41D14DE19A0A}" type="sibTrans" cxnId="{043F98C3-41AC-4DA4-9386-54A271E4117E}">
      <dgm:prSet/>
      <dgm:spPr/>
      <dgm:t>
        <a:bodyPr/>
        <a:lstStyle/>
        <a:p>
          <a:endParaRPr lang="en-US"/>
        </a:p>
      </dgm:t>
    </dgm:pt>
    <dgm:pt modelId="{094B4B43-B41C-40A1-B00E-AA52CC6575B8}" type="pres">
      <dgm:prSet presAssocID="{831A9A8B-77DF-458C-89B9-01BFAFC31E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A51F0-6295-4CA8-96A6-0D169E362853}" type="pres">
      <dgm:prSet presAssocID="{E25F5A64-D615-441D-871C-2F98FD45C38A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C5855-C102-4D49-B477-DE1D3ABA0085}" type="pres">
      <dgm:prSet presAssocID="{1963EF57-0EF1-4E2B-AB07-F7B9A2C9E0FB}" presName="space" presStyleCnt="0"/>
      <dgm:spPr/>
      <dgm:t>
        <a:bodyPr/>
        <a:lstStyle/>
        <a:p>
          <a:endParaRPr lang="en-US"/>
        </a:p>
      </dgm:t>
    </dgm:pt>
    <dgm:pt modelId="{2F16B66C-A703-43E0-A87B-BDB5F215B3EC}" type="pres">
      <dgm:prSet presAssocID="{8D4367E3-2529-46A2-BC03-6C4D59C546C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9317B-4627-4CFE-A989-5BD9931FA4A8}" type="pres">
      <dgm:prSet presAssocID="{565C72AF-DA91-4EFF-8D72-D3A895FAA89B}" presName="space" presStyleCnt="0"/>
      <dgm:spPr/>
      <dgm:t>
        <a:bodyPr/>
        <a:lstStyle/>
        <a:p>
          <a:endParaRPr lang="en-US"/>
        </a:p>
      </dgm:t>
    </dgm:pt>
    <dgm:pt modelId="{ABFAB522-FA90-4144-98B8-19AD84267685}" type="pres">
      <dgm:prSet presAssocID="{903A2478-20BB-4411-84C2-B0FA529AAB6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9077B-DCE2-41AD-A4E5-288EC13F9980}" type="pres">
      <dgm:prSet presAssocID="{02820742-A529-4E00-A6F6-204773384FF8}" presName="space" presStyleCnt="0"/>
      <dgm:spPr/>
      <dgm:t>
        <a:bodyPr/>
        <a:lstStyle/>
        <a:p>
          <a:endParaRPr lang="en-US"/>
        </a:p>
      </dgm:t>
    </dgm:pt>
    <dgm:pt modelId="{3DD52E65-2217-47DF-A607-061BC38D9280}" type="pres">
      <dgm:prSet presAssocID="{59EF23FB-0B82-43C1-9B8D-4699E675E0FB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BE61F-DC6A-4B1E-BE4D-051018D41823}" type="pres">
      <dgm:prSet presAssocID="{832EE177-EFB4-48EF-8E82-41D14DE19A0A}" presName="space" presStyleCnt="0"/>
      <dgm:spPr/>
      <dgm:t>
        <a:bodyPr/>
        <a:lstStyle/>
        <a:p>
          <a:endParaRPr lang="en-US"/>
        </a:p>
      </dgm:t>
    </dgm:pt>
    <dgm:pt modelId="{A9CDDF6E-DECC-441B-AB37-2DFAEC4BAD99}" type="pres">
      <dgm:prSet presAssocID="{3A89A78D-EEE5-4464-ADCA-9AE16F74A36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67944321-9E16-4B68-82C5-5E5FD940C64E}" type="presOf" srcId="{59EF23FB-0B82-43C1-9B8D-4699E675E0FB}" destId="{3DD52E65-2217-47DF-A607-061BC38D9280}" srcOrd="0" destOrd="0" presId="urn:microsoft.com/office/officeart/2005/8/layout/venn3"/>
    <dgm:cxn modelId="{0B6C47A8-1E54-409E-9D64-3A3DBE8B3CD0}" type="presOf" srcId="{903A2478-20BB-4411-84C2-B0FA529AAB60}" destId="{ABFAB522-FA90-4144-98B8-19AD84267685}" srcOrd="0" destOrd="0" presId="urn:microsoft.com/office/officeart/2005/8/layout/venn3"/>
    <dgm:cxn modelId="{AC42AAD4-9116-4208-BFF2-484DD11CB82E}" srcId="{831A9A8B-77DF-458C-89B9-01BFAFC31E59}" destId="{8D4367E3-2529-46A2-BC03-6C4D59C546CF}" srcOrd="1" destOrd="0" parTransId="{C65B8FFD-7749-43A7-8258-1D175F603E75}" sibTransId="{565C72AF-DA91-4EFF-8D72-D3A895FAA89B}"/>
    <dgm:cxn modelId="{043F98C3-41AC-4DA4-9386-54A271E4117E}" srcId="{831A9A8B-77DF-458C-89B9-01BFAFC31E59}" destId="{59EF23FB-0B82-43C1-9B8D-4699E675E0FB}" srcOrd="3" destOrd="0" parTransId="{815E8CDB-5D28-42DA-ABE4-32730E73959A}" sibTransId="{832EE177-EFB4-48EF-8E82-41D14DE19A0A}"/>
    <dgm:cxn modelId="{31ADECD6-5F27-47CB-BCD0-8F4E585D7057}" type="presOf" srcId="{3A89A78D-EEE5-4464-ADCA-9AE16F74A365}" destId="{A9CDDF6E-DECC-441B-AB37-2DFAEC4BAD99}" srcOrd="0" destOrd="0" presId="urn:microsoft.com/office/officeart/2005/8/layout/venn3"/>
    <dgm:cxn modelId="{DAC2B495-1E4A-4377-9782-74C5FE6A6270}" srcId="{831A9A8B-77DF-458C-89B9-01BFAFC31E59}" destId="{903A2478-20BB-4411-84C2-B0FA529AAB60}" srcOrd="2" destOrd="0" parTransId="{BA30126A-2109-450B-A7E9-C81E535B66B5}" sibTransId="{02820742-A529-4E00-A6F6-204773384FF8}"/>
    <dgm:cxn modelId="{7FF114FF-3F69-49B0-B776-978A559B907E}" type="presOf" srcId="{8D4367E3-2529-46A2-BC03-6C4D59C546CF}" destId="{2F16B66C-A703-43E0-A87B-BDB5F215B3EC}" srcOrd="0" destOrd="0" presId="urn:microsoft.com/office/officeart/2005/8/layout/venn3"/>
    <dgm:cxn modelId="{6AF896A6-0BAA-4ABD-BAAB-3FA15BC652A6}" type="presOf" srcId="{831A9A8B-77DF-458C-89B9-01BFAFC31E59}" destId="{094B4B43-B41C-40A1-B00E-AA52CC6575B8}" srcOrd="0" destOrd="0" presId="urn:microsoft.com/office/officeart/2005/8/layout/venn3"/>
    <dgm:cxn modelId="{7218BF9F-B6FA-41D3-8F5F-BA4D784091BA}" type="presOf" srcId="{E25F5A64-D615-441D-871C-2F98FD45C38A}" destId="{636A51F0-6295-4CA8-96A6-0D169E362853}" srcOrd="0" destOrd="0" presId="urn:microsoft.com/office/officeart/2005/8/layout/venn3"/>
    <dgm:cxn modelId="{90C85B38-1D44-49ED-8A2B-0A933E964438}" srcId="{831A9A8B-77DF-458C-89B9-01BFAFC31E59}" destId="{3A89A78D-EEE5-4464-ADCA-9AE16F74A365}" srcOrd="4" destOrd="0" parTransId="{74F48581-1E01-4A29-BA3D-9E7CE457BE5D}" sibTransId="{F75D59D3-2836-48C5-A1BA-1DE86FCF6BD4}"/>
    <dgm:cxn modelId="{48646377-5B48-4CC9-AF37-9D3EC4045BFC}" type="presParOf" srcId="{094B4B43-B41C-40A1-B00E-AA52CC6575B8}" destId="{636A51F0-6295-4CA8-96A6-0D169E362853}" srcOrd="0" destOrd="0" presId="urn:microsoft.com/office/officeart/2005/8/layout/venn3"/>
    <dgm:cxn modelId="{85421499-732C-44DD-9DF3-85297A0C4015}" type="presParOf" srcId="{094B4B43-B41C-40A1-B00E-AA52CC6575B8}" destId="{B03C5855-C102-4D49-B477-DE1D3ABA0085}" srcOrd="1" destOrd="0" presId="urn:microsoft.com/office/officeart/2005/8/layout/venn3"/>
    <dgm:cxn modelId="{272054C9-3737-4F8C-AF50-B7BCC830A9DC}" type="presParOf" srcId="{094B4B43-B41C-40A1-B00E-AA52CC6575B8}" destId="{2F16B66C-A703-43E0-A87B-BDB5F215B3EC}" srcOrd="2" destOrd="0" presId="urn:microsoft.com/office/officeart/2005/8/layout/venn3"/>
    <dgm:cxn modelId="{3A79B8BB-DC13-45D1-AD9B-783588ACEEEF}" type="presParOf" srcId="{094B4B43-B41C-40A1-B00E-AA52CC6575B8}" destId="{3179317B-4627-4CFE-A989-5BD9931FA4A8}" srcOrd="3" destOrd="0" presId="urn:microsoft.com/office/officeart/2005/8/layout/venn3"/>
    <dgm:cxn modelId="{2568DE7D-0441-4700-A0E3-D83228778CDA}" type="presParOf" srcId="{094B4B43-B41C-40A1-B00E-AA52CC6575B8}" destId="{ABFAB522-FA90-4144-98B8-19AD84267685}" srcOrd="4" destOrd="0" presId="urn:microsoft.com/office/officeart/2005/8/layout/venn3"/>
    <dgm:cxn modelId="{A96B9452-8B22-42D0-ACB3-698820568762}" type="presParOf" srcId="{094B4B43-B41C-40A1-B00E-AA52CC6575B8}" destId="{B469077B-DCE2-41AD-A4E5-288EC13F9980}" srcOrd="5" destOrd="0" presId="urn:microsoft.com/office/officeart/2005/8/layout/venn3"/>
    <dgm:cxn modelId="{CCF27CFF-1E87-4A11-899E-337359C29F46}" type="presParOf" srcId="{094B4B43-B41C-40A1-B00E-AA52CC6575B8}" destId="{3DD52E65-2217-47DF-A607-061BC38D9280}" srcOrd="6" destOrd="0" presId="urn:microsoft.com/office/officeart/2005/8/layout/venn3"/>
    <dgm:cxn modelId="{0DC167EF-B0EB-4D4D-9195-F9E7CA672D72}" type="presParOf" srcId="{094B4B43-B41C-40A1-B00E-AA52CC6575B8}" destId="{1F3BE61F-DC6A-4B1E-BE4D-051018D41823}" srcOrd="7" destOrd="0" presId="urn:microsoft.com/office/officeart/2005/8/layout/venn3"/>
    <dgm:cxn modelId="{598DB3B1-0C0A-4480-B01D-9D48B3E48E16}" type="presParOf" srcId="{094B4B43-B41C-40A1-B00E-AA52CC6575B8}" destId="{A9CDDF6E-DECC-441B-AB37-2DFAEC4BAD9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E9C5A999-3778-4121-B93D-10AC77B59712}" type="pres">
      <dgm:prSet presAssocID="{831A9A8B-77DF-458C-89B9-01BFAFC31E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33C7F-498B-404D-BCA2-F55E36982E6B}" type="pres">
      <dgm:prSet presAssocID="{E25F5A64-D615-441D-871C-2F98FD45C38A}" presName="centerShape" presStyleLbl="node0" presStyleIdx="0" presStyleCnt="1"/>
      <dgm:spPr/>
      <dgm:t>
        <a:bodyPr/>
        <a:lstStyle/>
        <a:p>
          <a:endParaRPr lang="en-US"/>
        </a:p>
      </dgm:t>
    </dgm:pt>
    <dgm:pt modelId="{60818678-16B8-424C-B058-4B37B19986DD}" type="pres">
      <dgm:prSet presAssocID="{C65B8FFD-7749-43A7-8258-1D175F603E75}" presName="parTrans" presStyleLbl="sibTrans2D1" presStyleIdx="0" presStyleCnt="1"/>
      <dgm:spPr/>
      <dgm:t>
        <a:bodyPr/>
        <a:lstStyle/>
        <a:p>
          <a:endParaRPr lang="en-US"/>
        </a:p>
      </dgm:t>
    </dgm:pt>
    <dgm:pt modelId="{515CDF60-CC45-4FBD-BFD0-1A94A474E676}" type="pres">
      <dgm:prSet presAssocID="{C65B8FFD-7749-43A7-8258-1D175F603E7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EAF56E9-1DD7-4CB7-87A1-A24E0435FB05}" type="pres">
      <dgm:prSet presAssocID="{8D4367E3-2529-46A2-BC03-6C4D59C546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1A857-2B77-4A27-B8CC-1EA5B338F057}" type="presOf" srcId="{C65B8FFD-7749-43A7-8258-1D175F603E75}" destId="{515CDF60-CC45-4FBD-BFD0-1A94A474E676}" srcOrd="1" destOrd="0" presId="urn:microsoft.com/office/officeart/2005/8/layout/radial5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D21AD0A9-0B8D-4617-AA40-103334E006C1}" type="presOf" srcId="{C65B8FFD-7749-43A7-8258-1D175F603E75}" destId="{60818678-16B8-424C-B058-4B37B19986DD}" srcOrd="0" destOrd="0" presId="urn:microsoft.com/office/officeart/2005/8/layout/radial5"/>
    <dgm:cxn modelId="{418404D4-664C-4EBF-8506-4F8F8F08062C}" type="presOf" srcId="{E25F5A64-D615-441D-871C-2F98FD45C38A}" destId="{41B33C7F-498B-404D-BCA2-F55E36982E6B}" srcOrd="0" destOrd="0" presId="urn:microsoft.com/office/officeart/2005/8/layout/radial5"/>
    <dgm:cxn modelId="{AC42AAD4-9116-4208-BFF2-484DD11CB82E}" srcId="{E25F5A64-D615-441D-871C-2F98FD45C38A}" destId="{8D4367E3-2529-46A2-BC03-6C4D59C546CF}" srcOrd="0" destOrd="0" parTransId="{C65B8FFD-7749-43A7-8258-1D175F603E75}" sibTransId="{565C72AF-DA91-4EFF-8D72-D3A895FAA89B}"/>
    <dgm:cxn modelId="{DCF3FA9B-C2EC-48C9-932E-0B1FC8ED0480}" type="presOf" srcId="{8D4367E3-2529-46A2-BC03-6C4D59C546CF}" destId="{4EAF56E9-1DD7-4CB7-87A1-A24E0435FB05}" srcOrd="0" destOrd="0" presId="urn:microsoft.com/office/officeart/2005/8/layout/radial5"/>
    <dgm:cxn modelId="{7B6548F0-F781-4D84-9CD1-36A0CD94F6C5}" type="presOf" srcId="{831A9A8B-77DF-458C-89B9-01BFAFC31E59}" destId="{E9C5A999-3778-4121-B93D-10AC77B59712}" srcOrd="0" destOrd="0" presId="urn:microsoft.com/office/officeart/2005/8/layout/radial5"/>
    <dgm:cxn modelId="{B95AB3E5-4B89-4EB4-BDF6-89AC8587F72E}" type="presParOf" srcId="{E9C5A999-3778-4121-B93D-10AC77B59712}" destId="{41B33C7F-498B-404D-BCA2-F55E36982E6B}" srcOrd="0" destOrd="0" presId="urn:microsoft.com/office/officeart/2005/8/layout/radial5"/>
    <dgm:cxn modelId="{AE20B47C-9640-4760-A9C3-2D94C5021A87}" type="presParOf" srcId="{E9C5A999-3778-4121-B93D-10AC77B59712}" destId="{60818678-16B8-424C-B058-4B37B19986DD}" srcOrd="1" destOrd="0" presId="urn:microsoft.com/office/officeart/2005/8/layout/radial5"/>
    <dgm:cxn modelId="{41B22264-8350-486C-A543-4FB3E75FCFAA}" type="presParOf" srcId="{60818678-16B8-424C-B058-4B37B19986DD}" destId="{515CDF60-CC45-4FBD-BFD0-1A94A474E676}" srcOrd="0" destOrd="0" presId="urn:microsoft.com/office/officeart/2005/8/layout/radial5"/>
    <dgm:cxn modelId="{2F43E4FD-E844-47FE-93B8-C46DF7C07DFA}" type="presParOf" srcId="{E9C5A999-3778-4121-B93D-10AC77B59712}" destId="{4EAF56E9-1DD7-4CB7-87A1-A24E0435FB05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-28571" custLinFactNeighborY="-169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9FA3FC81-EAD5-4BB2-9103-81D85A660392}" type="presOf" srcId="{64E1E6D7-D275-4FC6-93C1-829CF9534897}" destId="{844D7181-F596-4B97-9B7F-3D8882723D63}" srcOrd="0" destOrd="0" presId="urn:microsoft.com/office/officeart/2005/8/layout/chevron1"/>
    <dgm:cxn modelId="{943BC731-4F11-46C8-B59F-64AD71B5DEB5}" type="presOf" srcId="{70C12446-852C-4EF6-89D7-64D97AED9328}" destId="{4DD9D9B3-19C2-4DD9-8CE1-207106137C8D}" srcOrd="0" destOrd="0" presId="urn:microsoft.com/office/officeart/2005/8/layout/chevron1"/>
    <dgm:cxn modelId="{4EBA70CC-1FA1-416C-B896-6DAA7046312E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3571" custLinFactNeighborY="9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D4FDED57-D4BD-4DEB-8EF9-5B7E1A295687}" type="presOf" srcId="{70C12446-852C-4EF6-89D7-64D97AED9328}" destId="{4DD9D9B3-19C2-4DD9-8CE1-207106137C8D}" srcOrd="0" destOrd="0" presId="urn:microsoft.com/office/officeart/2005/8/layout/chevron1"/>
    <dgm:cxn modelId="{8B460D81-79BA-48D1-A7EA-7767F35D6512}" type="presOf" srcId="{64E1E6D7-D275-4FC6-93C1-829CF9534897}" destId="{844D7181-F596-4B97-9B7F-3D8882723D63}" srcOrd="0" destOrd="0" presId="urn:microsoft.com/office/officeart/2005/8/layout/chevron1"/>
    <dgm:cxn modelId="{1DF52512-16A8-4FB9-9B49-DDA99E9091B1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F37D44-4B1A-4BD6-9E75-C62E7D900C4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FEC6D-07A1-47A1-96FC-ED8C83255B09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3F32D5A-ED1B-41B8-B018-BE70F5E741E4}" type="parTrans" cxnId="{35EFF5AA-4905-4B74-A3FF-BDEB83CE681E}">
      <dgm:prSet/>
      <dgm:spPr/>
      <dgm:t>
        <a:bodyPr/>
        <a:lstStyle/>
        <a:p>
          <a:endParaRPr lang="en-US"/>
        </a:p>
      </dgm:t>
    </dgm:pt>
    <dgm:pt modelId="{17562F94-EDA6-4FF3-9DFF-B8B5DC62AEB4}" type="sibTrans" cxnId="{35EFF5AA-4905-4B74-A3FF-BDEB83CE681E}">
      <dgm:prSet/>
      <dgm:spPr/>
      <dgm:t>
        <a:bodyPr/>
        <a:lstStyle/>
        <a:p>
          <a:endParaRPr lang="en-US"/>
        </a:p>
      </dgm:t>
    </dgm:pt>
    <dgm:pt modelId="{995C6AA6-1A23-44A8-9C25-72A7CCD99CCC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E00A5A6-308A-46D5-BD5A-0B323F47F13F}" type="parTrans" cxnId="{5C462583-14F3-4913-9AA5-1FCEADE8DE20}">
      <dgm:prSet/>
      <dgm:spPr/>
      <dgm:t>
        <a:bodyPr/>
        <a:lstStyle/>
        <a:p>
          <a:endParaRPr lang="en-US"/>
        </a:p>
      </dgm:t>
    </dgm:pt>
    <dgm:pt modelId="{909F1B93-E6E7-4D43-A528-EC7A9A812643}" type="sibTrans" cxnId="{5C462583-14F3-4913-9AA5-1FCEADE8DE20}">
      <dgm:prSet/>
      <dgm:spPr/>
      <dgm:t>
        <a:bodyPr/>
        <a:lstStyle/>
        <a:p>
          <a:endParaRPr lang="en-US"/>
        </a:p>
      </dgm:t>
    </dgm:pt>
    <dgm:pt modelId="{51404F99-6616-492C-86CE-35223128826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0EE9F469-090F-46E1-ABC2-09BD96234DF3}" type="parTrans" cxnId="{419510B4-33AD-4C25-A6EC-430446607831}">
      <dgm:prSet/>
      <dgm:spPr/>
      <dgm:t>
        <a:bodyPr/>
        <a:lstStyle/>
        <a:p>
          <a:endParaRPr lang="en-US"/>
        </a:p>
      </dgm:t>
    </dgm:pt>
    <dgm:pt modelId="{C57ABC00-3475-4454-BBE5-AF6787BAF720}" type="sibTrans" cxnId="{419510B4-33AD-4C25-A6EC-430446607831}">
      <dgm:prSet/>
      <dgm:spPr/>
      <dgm:t>
        <a:bodyPr/>
        <a:lstStyle/>
        <a:p>
          <a:endParaRPr lang="en-US"/>
        </a:p>
      </dgm:t>
    </dgm:pt>
    <dgm:pt modelId="{6DF56DCD-3DDE-443C-910C-0F7AB24387BB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A6C49565-F519-4542-BF98-870261B124FA}" type="parTrans" cxnId="{D51FCFCF-A099-403C-B6C3-E0443F0D15B2}">
      <dgm:prSet/>
      <dgm:spPr/>
      <dgm:t>
        <a:bodyPr/>
        <a:lstStyle/>
        <a:p>
          <a:endParaRPr lang="en-US"/>
        </a:p>
      </dgm:t>
    </dgm:pt>
    <dgm:pt modelId="{850A4AA8-B279-457C-9C3C-EB8DD0772371}" type="sibTrans" cxnId="{D51FCFCF-A099-403C-B6C3-E0443F0D15B2}">
      <dgm:prSet/>
      <dgm:spPr/>
      <dgm:t>
        <a:bodyPr/>
        <a:lstStyle/>
        <a:p>
          <a:endParaRPr lang="en-US"/>
        </a:p>
      </dgm:t>
    </dgm:pt>
    <dgm:pt modelId="{4959CA43-C147-403A-AEC2-1032C38D1C08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84B9274-2047-4B8C-9936-F9913333047C}" type="parTrans" cxnId="{065FFCAA-41E6-4C85-AFAC-64A9EE77B730}">
      <dgm:prSet/>
      <dgm:spPr/>
      <dgm:t>
        <a:bodyPr/>
        <a:lstStyle/>
        <a:p>
          <a:endParaRPr lang="en-US"/>
        </a:p>
      </dgm:t>
    </dgm:pt>
    <dgm:pt modelId="{25FB47C5-60B0-40C1-819C-1A8643099C4B}" type="sibTrans" cxnId="{065FFCAA-41E6-4C85-AFAC-64A9EE77B730}">
      <dgm:prSet/>
      <dgm:spPr/>
      <dgm:t>
        <a:bodyPr/>
        <a:lstStyle/>
        <a:p>
          <a:endParaRPr lang="en-US"/>
        </a:p>
      </dgm:t>
    </dgm:pt>
    <dgm:pt modelId="{3A8DB876-3295-4771-915B-47CA1FB93B42}" type="pres">
      <dgm:prSet presAssocID="{23F37D44-4B1A-4BD6-9E75-C62E7D900C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0531C-F32D-4B76-B15A-D1C4FDB69FD3}" type="pres">
      <dgm:prSet presAssocID="{F24FEC6D-07A1-47A1-96FC-ED8C83255B09}" presName="centerShape" presStyleLbl="node0" presStyleIdx="0" presStyleCnt="1" custLinFactNeighborX="3105" custLinFactNeighborY="-21296"/>
      <dgm:spPr/>
      <dgm:t>
        <a:bodyPr/>
        <a:lstStyle/>
        <a:p>
          <a:endParaRPr lang="en-IN"/>
        </a:p>
      </dgm:t>
    </dgm:pt>
    <dgm:pt modelId="{A497B385-EBB7-4667-B86A-2C16F7685D0D}" type="pres">
      <dgm:prSet presAssocID="{BE00A5A6-308A-46D5-BD5A-0B323F47F13F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AA6BF470-6AC6-4764-A29C-A7248968739D}" type="pres">
      <dgm:prSet presAssocID="{995C6AA6-1A23-44A8-9C25-72A7CCD99CCC}" presName="node" presStyleLbl="node1" presStyleIdx="0" presStyleCnt="4" custRadScaleRad="63381" custRadScaleInc="-7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C170-3664-419C-B0EB-3DCEFB167F5C}" type="pres">
      <dgm:prSet presAssocID="{0EE9F469-090F-46E1-ABC2-09BD96234DF3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8D681BB-369D-4769-9F03-109FF3C39C96}" type="pres">
      <dgm:prSet presAssocID="{51404F99-6616-492C-86CE-352231288269}" presName="node" presStyleLbl="node1" presStyleIdx="1" presStyleCnt="4" custRadScaleRad="106096" custRadScaleInc="-90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12E9-B04B-49F3-8D98-591AEB55C9C0}" type="pres">
      <dgm:prSet presAssocID="{A6C49565-F519-4542-BF98-870261B124FA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61797ADA-1213-49A1-A716-011E44B4ADD2}" type="pres">
      <dgm:prSet presAssocID="{6DF56DCD-3DDE-443C-910C-0F7AB24387BB}" presName="node" presStyleLbl="node1" presStyleIdx="2" presStyleCnt="4" custRadScaleRad="122391" custRadScaleInc="-1214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A9764-D645-4913-BA66-1A208AC75DAF}" type="pres">
      <dgm:prSet presAssocID="{284B9274-2047-4B8C-9936-F9913333047C}" presName="parTrans" presStyleLbl="bgSibTrans2D1" presStyleIdx="3" presStyleCnt="4" custFlipHor="1" custScaleX="34501" custLinFactNeighborX="-34654" custLinFactNeighborY="-89"/>
      <dgm:spPr/>
      <dgm:t>
        <a:bodyPr/>
        <a:lstStyle/>
        <a:p>
          <a:endParaRPr lang="en-IN"/>
        </a:p>
      </dgm:t>
    </dgm:pt>
    <dgm:pt modelId="{EE01AE8D-B608-4914-9828-57481EE0CDA9}" type="pres">
      <dgm:prSet presAssocID="{4959CA43-C147-403A-AEC2-1032C38D1C08}" presName="node" presStyleLbl="node1" presStyleIdx="3" presStyleCnt="4" custRadScaleRad="104467" custRadScaleInc="-185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F3571-032A-4495-8ABC-19E5DC1ED144}" type="presOf" srcId="{BE00A5A6-308A-46D5-BD5A-0B323F47F13F}" destId="{A497B385-EBB7-4667-B86A-2C16F7685D0D}" srcOrd="0" destOrd="0" presId="urn:microsoft.com/office/officeart/2005/8/layout/radial4"/>
    <dgm:cxn modelId="{214E35C2-7D65-478A-8A8F-F36CB2AFBF83}" type="presOf" srcId="{23F37D44-4B1A-4BD6-9E75-C62E7D900C4A}" destId="{3A8DB876-3295-4771-915B-47CA1FB93B42}" srcOrd="0" destOrd="0" presId="urn:microsoft.com/office/officeart/2005/8/layout/radial4"/>
    <dgm:cxn modelId="{0772E6F0-39BA-44D5-9D2F-3A90A62E3B47}" type="presOf" srcId="{51404F99-6616-492C-86CE-352231288269}" destId="{A8D681BB-369D-4769-9F03-109FF3C39C96}" srcOrd="0" destOrd="0" presId="urn:microsoft.com/office/officeart/2005/8/layout/radial4"/>
    <dgm:cxn modelId="{419510B4-33AD-4C25-A6EC-430446607831}" srcId="{F24FEC6D-07A1-47A1-96FC-ED8C83255B09}" destId="{51404F99-6616-492C-86CE-352231288269}" srcOrd="1" destOrd="0" parTransId="{0EE9F469-090F-46E1-ABC2-09BD96234DF3}" sibTransId="{C57ABC00-3475-4454-BBE5-AF6787BAF720}"/>
    <dgm:cxn modelId="{D51FCFCF-A099-403C-B6C3-E0443F0D15B2}" srcId="{F24FEC6D-07A1-47A1-96FC-ED8C83255B09}" destId="{6DF56DCD-3DDE-443C-910C-0F7AB24387BB}" srcOrd="2" destOrd="0" parTransId="{A6C49565-F519-4542-BF98-870261B124FA}" sibTransId="{850A4AA8-B279-457C-9C3C-EB8DD0772371}"/>
    <dgm:cxn modelId="{5F869347-E138-4CB8-AB6E-C343C0009BAA}" type="presOf" srcId="{284B9274-2047-4B8C-9936-F9913333047C}" destId="{29AA9764-D645-4913-BA66-1A208AC75DAF}" srcOrd="0" destOrd="0" presId="urn:microsoft.com/office/officeart/2005/8/layout/radial4"/>
    <dgm:cxn modelId="{5030C186-072A-40D9-8256-6B41F838FC56}" type="presOf" srcId="{6DF56DCD-3DDE-443C-910C-0F7AB24387BB}" destId="{61797ADA-1213-49A1-A716-011E44B4ADD2}" srcOrd="0" destOrd="0" presId="urn:microsoft.com/office/officeart/2005/8/layout/radial4"/>
    <dgm:cxn modelId="{5C462583-14F3-4913-9AA5-1FCEADE8DE20}" srcId="{F24FEC6D-07A1-47A1-96FC-ED8C83255B09}" destId="{995C6AA6-1A23-44A8-9C25-72A7CCD99CCC}" srcOrd="0" destOrd="0" parTransId="{BE00A5A6-308A-46D5-BD5A-0B323F47F13F}" sibTransId="{909F1B93-E6E7-4D43-A528-EC7A9A812643}"/>
    <dgm:cxn modelId="{9FFFD23D-47B5-47E1-AF28-88DE763D3267}" type="presOf" srcId="{0EE9F469-090F-46E1-ABC2-09BD96234DF3}" destId="{FBE4C170-3664-419C-B0EB-3DCEFB167F5C}" srcOrd="0" destOrd="0" presId="urn:microsoft.com/office/officeart/2005/8/layout/radial4"/>
    <dgm:cxn modelId="{5C9438A1-7A30-4550-BB8B-90C0BDEBABC4}" type="presOf" srcId="{A6C49565-F519-4542-BF98-870261B124FA}" destId="{58C112E9-B04B-49F3-8D98-591AEB55C9C0}" srcOrd="0" destOrd="0" presId="urn:microsoft.com/office/officeart/2005/8/layout/radial4"/>
    <dgm:cxn modelId="{936775AD-2066-4278-A39E-F0712EA99F9D}" type="presOf" srcId="{995C6AA6-1A23-44A8-9C25-72A7CCD99CCC}" destId="{AA6BF470-6AC6-4764-A29C-A7248968739D}" srcOrd="0" destOrd="0" presId="urn:microsoft.com/office/officeart/2005/8/layout/radial4"/>
    <dgm:cxn modelId="{2974A611-3558-4F85-A83D-FC56AA8DADF1}" type="presOf" srcId="{F24FEC6D-07A1-47A1-96FC-ED8C83255B09}" destId="{9730531C-F32D-4B76-B15A-D1C4FDB69FD3}" srcOrd="0" destOrd="0" presId="urn:microsoft.com/office/officeart/2005/8/layout/radial4"/>
    <dgm:cxn modelId="{35EFF5AA-4905-4B74-A3FF-BDEB83CE681E}" srcId="{23F37D44-4B1A-4BD6-9E75-C62E7D900C4A}" destId="{F24FEC6D-07A1-47A1-96FC-ED8C83255B09}" srcOrd="0" destOrd="0" parTransId="{23F32D5A-ED1B-41B8-B018-BE70F5E741E4}" sibTransId="{17562F94-EDA6-4FF3-9DFF-B8B5DC62AEB4}"/>
    <dgm:cxn modelId="{065FFCAA-41E6-4C85-AFAC-64A9EE77B730}" srcId="{F24FEC6D-07A1-47A1-96FC-ED8C83255B09}" destId="{4959CA43-C147-403A-AEC2-1032C38D1C08}" srcOrd="3" destOrd="0" parTransId="{284B9274-2047-4B8C-9936-F9913333047C}" sibTransId="{25FB47C5-60B0-40C1-819C-1A8643099C4B}"/>
    <dgm:cxn modelId="{4536C01F-ACD1-4559-97D8-F47ACB34EB8F}" type="presOf" srcId="{4959CA43-C147-403A-AEC2-1032C38D1C08}" destId="{EE01AE8D-B608-4914-9828-57481EE0CDA9}" srcOrd="0" destOrd="0" presId="urn:microsoft.com/office/officeart/2005/8/layout/radial4"/>
    <dgm:cxn modelId="{F4052602-D9C6-4646-B718-F9896D18E6EC}" type="presParOf" srcId="{3A8DB876-3295-4771-915B-47CA1FB93B42}" destId="{9730531C-F32D-4B76-B15A-D1C4FDB69FD3}" srcOrd="0" destOrd="0" presId="urn:microsoft.com/office/officeart/2005/8/layout/radial4"/>
    <dgm:cxn modelId="{F1B8A726-112E-4973-86D9-CAE457C0720A}" type="presParOf" srcId="{3A8DB876-3295-4771-915B-47CA1FB93B42}" destId="{A497B385-EBB7-4667-B86A-2C16F7685D0D}" srcOrd="1" destOrd="0" presId="urn:microsoft.com/office/officeart/2005/8/layout/radial4"/>
    <dgm:cxn modelId="{389008DA-F171-4AFB-A6C9-2DA1903B27BA}" type="presParOf" srcId="{3A8DB876-3295-4771-915B-47CA1FB93B42}" destId="{AA6BF470-6AC6-4764-A29C-A7248968739D}" srcOrd="2" destOrd="0" presId="urn:microsoft.com/office/officeart/2005/8/layout/radial4"/>
    <dgm:cxn modelId="{C8EBA31F-7AF1-4F1F-97D3-65F6888CBA78}" type="presParOf" srcId="{3A8DB876-3295-4771-915B-47CA1FB93B42}" destId="{FBE4C170-3664-419C-B0EB-3DCEFB167F5C}" srcOrd="3" destOrd="0" presId="urn:microsoft.com/office/officeart/2005/8/layout/radial4"/>
    <dgm:cxn modelId="{EE58723A-2CF8-47FC-912F-0DB8A94F7470}" type="presParOf" srcId="{3A8DB876-3295-4771-915B-47CA1FB93B42}" destId="{A8D681BB-369D-4769-9F03-109FF3C39C96}" srcOrd="4" destOrd="0" presId="urn:microsoft.com/office/officeart/2005/8/layout/radial4"/>
    <dgm:cxn modelId="{8096229B-D971-4370-A61F-B3DE8268F5E4}" type="presParOf" srcId="{3A8DB876-3295-4771-915B-47CA1FB93B42}" destId="{58C112E9-B04B-49F3-8D98-591AEB55C9C0}" srcOrd="5" destOrd="0" presId="urn:microsoft.com/office/officeart/2005/8/layout/radial4"/>
    <dgm:cxn modelId="{E891E164-09C0-45EE-9352-F82518756808}" type="presParOf" srcId="{3A8DB876-3295-4771-915B-47CA1FB93B42}" destId="{61797ADA-1213-49A1-A716-011E44B4ADD2}" srcOrd="6" destOrd="0" presId="urn:microsoft.com/office/officeart/2005/8/layout/radial4"/>
    <dgm:cxn modelId="{4899A16E-14E3-4934-9610-C08019754563}" type="presParOf" srcId="{3A8DB876-3295-4771-915B-47CA1FB93B42}" destId="{29AA9764-D645-4913-BA66-1A208AC75DAF}" srcOrd="7" destOrd="0" presId="urn:microsoft.com/office/officeart/2005/8/layout/radial4"/>
    <dgm:cxn modelId="{CA606F89-F1C9-4BA5-B537-E6D19C6ABD25}" type="presParOf" srcId="{3A8DB876-3295-4771-915B-47CA1FB93B42}" destId="{EE01AE8D-B608-4914-9828-57481EE0CD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25187E94-E41E-40B5-93D8-B1A2CD66A4AF}" type="presOf" srcId="{877E1B73-D0E8-4708-A36C-DF7A6821D5BD}" destId="{54A0ED8D-C702-4D0A-A500-4E435E8130F6}" srcOrd="0" destOrd="0" presId="urn:microsoft.com/office/officeart/2005/8/layout/chevron1"/>
    <dgm:cxn modelId="{7B9BD3AF-3121-4F10-9924-63E34C018CB6}" type="presOf" srcId="{60A1F7A4-CDB6-4E8B-9A50-F8E571BA3491}" destId="{19534C57-D135-4442-A902-30D76676158A}" srcOrd="0" destOrd="0" presId="urn:microsoft.com/office/officeart/2005/8/layout/chevron1"/>
    <dgm:cxn modelId="{C207078F-2CD1-41A7-98A3-6F897877EC8B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smtClean="0">
              <a:latin typeface="Times New Roman" pitchFamily="18" charset="0"/>
            </a:rPr>
            <a:t>ASM LIST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77DCA-BDAF-455B-83FA-7D793FEB3765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D8D90746-C460-44DD-A48B-737369CEFAF7}" type="presOf" srcId="{8DE5508D-4C84-4CAD-8131-4890DFC1A4A6}" destId="{6C176503-E325-4D93-8610-8E3718AECECC}" srcOrd="0" destOrd="0" presId="urn:microsoft.com/office/officeart/2005/8/layout/process1"/>
    <dgm:cxn modelId="{AAF7D40F-1096-4212-9E14-6AA5E7F53E44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smtClean="0"/>
            <a:t>LINE 1</a:t>
          </a:r>
          <a:endParaRPr lang="en-IN" baseline="0" dirty="0"/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smtClean="0"/>
            <a:t>LINE x</a:t>
          </a:r>
          <a:endParaRPr lang="en-IN" baseline="0" dirty="0"/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800" dirty="0" smtClean="0"/>
            <a:t>Base and offset address</a:t>
          </a:r>
          <a:endParaRPr lang="en-IN" sz="1800" dirty="0"/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800" dirty="0" err="1" smtClean="0"/>
            <a:t>Asm</a:t>
          </a:r>
          <a:r>
            <a:rPr lang="en-IN" sz="1800" dirty="0" smtClean="0"/>
            <a:t> code</a:t>
          </a:r>
          <a:endParaRPr lang="en-IN" sz="1800" dirty="0"/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smtClean="0"/>
            <a:t>LINE n</a:t>
          </a:r>
          <a:endParaRPr lang="en-IN" baseline="0" dirty="0"/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435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39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4020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37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0D1D0075-53F8-45F9-B671-A4169E370B49}" type="presOf" srcId="{39EB69AF-086C-4F08-9188-08B527843E3B}" destId="{5AC14FB5-BFFF-42E7-80BB-5CB2D5CC2E48}" srcOrd="0" destOrd="0" presId="urn:microsoft.com/office/officeart/2005/8/layout/vList5"/>
    <dgm:cxn modelId="{C1B953F0-7653-48EC-94C8-0D1B318B198A}" type="presOf" srcId="{7CF64C3A-3FE2-4C56-819B-D7FC2CA1EAB3}" destId="{03C447E2-9E25-435B-BEEA-50663D1FA8CF}" srcOrd="0" destOrd="1" presId="urn:microsoft.com/office/officeart/2005/8/layout/vList5"/>
    <dgm:cxn modelId="{43A68E9E-FEF4-4B7C-A618-4CE279261582}" type="presOf" srcId="{F36B2088-3179-46DA-9456-3BDEB8FCBA63}" destId="{9A93DBA7-36F9-4CEB-8555-A1DD1399CFCB}" srcOrd="0" destOrd="1" presId="urn:microsoft.com/office/officeart/2005/8/layout/vList5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A09BDB71-147E-4D1B-BF4E-14A817314A81}" type="presOf" srcId="{A73BAFCD-EF25-4935-A06A-B26ED8C4C3A5}" destId="{9A93DBA7-36F9-4CEB-8555-A1DD1399CFCB}" srcOrd="0" destOrd="0" presId="urn:microsoft.com/office/officeart/2005/8/layout/vList5"/>
    <dgm:cxn modelId="{7F09B8A0-1B3F-4320-A35C-4763F7777D9F}" type="presOf" srcId="{BF89F98F-0A80-4F30-9DE4-C088946202B7}" destId="{95ABC759-3090-4CC9-B73B-90342CFBB381}" srcOrd="0" destOrd="0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1E2AC893-2C52-4BC4-9D99-436745CEBA38}" srcId="{39EB69AF-086C-4F08-9188-08B527843E3B}" destId="{291E5144-73A5-486F-9193-5D319AF3BE45}" srcOrd="1" destOrd="0" parTransId="{7FF10263-9F84-4265-A544-45D5CD0870B9}" sibTransId="{32686A01-99A6-4708-99AA-0C32E7270378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0BB31A5F-32E8-4965-9E6E-73264F069462}" type="presOf" srcId="{C2FF67EB-9BDC-4D79-8339-437566B9C203}" destId="{03C447E2-9E25-435B-BEEA-50663D1FA8CF}" srcOrd="0" destOrd="0" presId="urn:microsoft.com/office/officeart/2005/8/layout/vList5"/>
    <dgm:cxn modelId="{2B52F338-087D-49EA-AB44-B5011E4C0870}" type="presOf" srcId="{499B4954-A313-4AF2-9233-36F9EB1F2E28}" destId="{02488AD4-9946-4F35-8BA6-8E72F9CDB87E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5F68BE17-2F2A-43D3-8DD8-E3656EA30E1B}" type="presOf" srcId="{62DA3143-94B0-43B7-8D3D-119FB3F6FCFE}" destId="{C386F76F-043F-4D44-83DB-ACD58E698EB6}" srcOrd="0" destOrd="0" presId="urn:microsoft.com/office/officeart/2005/8/layout/vList5"/>
    <dgm:cxn modelId="{4BA3B278-F188-4FBC-9961-F1FBAE94836D}" srcId="{39EB69AF-086C-4F08-9188-08B527843E3B}" destId="{450BB2FB-E6F5-4FB7-932E-985994FE6A80}" srcOrd="0" destOrd="0" parTransId="{9A8D3FB4-1BED-4DED-A73B-C395FE3D44B0}" sibTransId="{913C64AA-B237-46F8-B125-7E6DEB138BC7}"/>
    <dgm:cxn modelId="{AA5E6032-CDB8-47D6-B1C9-4DAA057EE901}" type="presOf" srcId="{291E5144-73A5-486F-9193-5D319AF3BE45}" destId="{0670FEEE-F7AF-4AED-9012-363BC48189C2}" srcOrd="0" destOrd="1" presId="urn:microsoft.com/office/officeart/2005/8/layout/vList5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B875B1BF-59F6-4244-9B23-FC3A17DFB386}" type="presOf" srcId="{450BB2FB-E6F5-4FB7-932E-985994FE6A80}" destId="{0670FEEE-F7AF-4AED-9012-363BC48189C2}" srcOrd="0" destOrd="0" presId="urn:microsoft.com/office/officeart/2005/8/layout/vList5"/>
    <dgm:cxn modelId="{CA10E1BA-F32D-41E6-9AE2-5DEBBA27AED6}" type="presParOf" srcId="{95ABC759-3090-4CC9-B73B-90342CFBB381}" destId="{5B413501-42AE-40DD-BC1B-BCC50F73FD3C}" srcOrd="0" destOrd="0" presId="urn:microsoft.com/office/officeart/2005/8/layout/vList5"/>
    <dgm:cxn modelId="{55F5D8F8-1ACE-4179-977F-8D6D46DC83E9}" type="presParOf" srcId="{5B413501-42AE-40DD-BC1B-BCC50F73FD3C}" destId="{02488AD4-9946-4F35-8BA6-8E72F9CDB87E}" srcOrd="0" destOrd="0" presId="urn:microsoft.com/office/officeart/2005/8/layout/vList5"/>
    <dgm:cxn modelId="{7B107423-196D-4A8F-ABE6-3ED0893D2192}" type="presParOf" srcId="{5B413501-42AE-40DD-BC1B-BCC50F73FD3C}" destId="{9A93DBA7-36F9-4CEB-8555-A1DD1399CFCB}" srcOrd="1" destOrd="0" presId="urn:microsoft.com/office/officeart/2005/8/layout/vList5"/>
    <dgm:cxn modelId="{C13F5848-0C73-4E60-BA13-8B3720253706}" type="presParOf" srcId="{95ABC759-3090-4CC9-B73B-90342CFBB381}" destId="{3A7660B3-2583-490F-9087-A2A2D209E51C}" srcOrd="1" destOrd="0" presId="urn:microsoft.com/office/officeart/2005/8/layout/vList5"/>
    <dgm:cxn modelId="{567E5B29-E0D0-47B5-8DBD-04ADD845E892}" type="presParOf" srcId="{95ABC759-3090-4CC9-B73B-90342CFBB381}" destId="{D3415036-E516-4F79-B236-537F44BFCC5F}" srcOrd="2" destOrd="0" presId="urn:microsoft.com/office/officeart/2005/8/layout/vList5"/>
    <dgm:cxn modelId="{F5280194-191D-4464-9BEC-FCED8E6B8345}" type="presParOf" srcId="{D3415036-E516-4F79-B236-537F44BFCC5F}" destId="{5AC14FB5-BFFF-42E7-80BB-5CB2D5CC2E48}" srcOrd="0" destOrd="0" presId="urn:microsoft.com/office/officeart/2005/8/layout/vList5"/>
    <dgm:cxn modelId="{03040E25-291C-4FF4-A38B-9A3082D94898}" type="presParOf" srcId="{D3415036-E516-4F79-B236-537F44BFCC5F}" destId="{0670FEEE-F7AF-4AED-9012-363BC48189C2}" srcOrd="1" destOrd="0" presId="urn:microsoft.com/office/officeart/2005/8/layout/vList5"/>
    <dgm:cxn modelId="{495D1D0E-B9AC-4D8C-B40A-AB91301B4588}" type="presParOf" srcId="{95ABC759-3090-4CC9-B73B-90342CFBB381}" destId="{31E826E1-CC04-4376-8540-23203553063A}" srcOrd="3" destOrd="0" presId="urn:microsoft.com/office/officeart/2005/8/layout/vList5"/>
    <dgm:cxn modelId="{D72F6DDB-13D6-4A8C-BB02-702D1C8D229A}" type="presParOf" srcId="{95ABC759-3090-4CC9-B73B-90342CFBB381}" destId="{AEF103A1-9B9B-4B85-B02E-9E8210C1822A}" srcOrd="4" destOrd="0" presId="urn:microsoft.com/office/officeart/2005/8/layout/vList5"/>
    <dgm:cxn modelId="{6FC398E6-B488-4748-A9B4-D6D72E86A491}" type="presParOf" srcId="{AEF103A1-9B9B-4B85-B02E-9E8210C1822A}" destId="{C386F76F-043F-4D44-83DB-ACD58E698EB6}" srcOrd="0" destOrd="0" presId="urn:microsoft.com/office/officeart/2005/8/layout/vList5"/>
    <dgm:cxn modelId="{07E6B35E-AFE0-437A-81B0-7319BE5075EC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</dgm:pt>
    <dgm:pt modelId="{7320EF33-BBB0-4C74-87BB-F94AC6998961}" type="pres">
      <dgm:prSet presAssocID="{95FB0FFD-8D39-4E12-925E-5006A9468E78}" presName="connectorText" presStyleLbl="sibTrans2D1" presStyleIdx="0" presStyleCnt="1"/>
      <dgm:spPr/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FDC53-7742-4FC6-883C-A6D006178313}" type="presOf" srcId="{F857C67B-824B-40CE-A698-3AEA4AD9F969}" destId="{3987172C-B811-4773-995F-8978522EB406}" srcOrd="0" destOrd="0" presId="urn:microsoft.com/office/officeart/2005/8/layout/process1"/>
    <dgm:cxn modelId="{2BCDAC85-D3DB-49A7-BEF5-10EDB684B5CD}" type="presOf" srcId="{1B9F2D15-F933-4F06-BBC5-33B7B59C0CEE}" destId="{CA81988A-48EA-4A63-BACE-B8FFA50DCF2A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CF27219C-42B9-4653-88ED-2F83169427BA}" type="presOf" srcId="{95FB0FFD-8D39-4E12-925E-5006A9468E78}" destId="{F3B92CFB-CCCE-4BC2-81C0-C168EE61C560}" srcOrd="0" destOrd="0" presId="urn:microsoft.com/office/officeart/2005/8/layout/process1"/>
    <dgm:cxn modelId="{CF42A7CC-35BB-4613-97B2-E02EE970E498}" type="presOf" srcId="{D3FB31C7-1F00-441E-AD8C-482317F4E01A}" destId="{DF06A2D1-F78F-4A1A-99C9-92AFDC5AB650}" srcOrd="0" destOrd="0" presId="urn:microsoft.com/office/officeart/2005/8/layout/process1"/>
    <dgm:cxn modelId="{BE2EBC8F-F65C-4F2E-AEE5-6C6D1C9884BB}" type="presOf" srcId="{95FB0FFD-8D39-4E12-925E-5006A9468E78}" destId="{7320EF33-BBB0-4C74-87BB-F94AC6998961}" srcOrd="1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422B30BB-B75B-4F0F-9FA1-997CC4F08EFE}" type="presParOf" srcId="{3987172C-B811-4773-995F-8978522EB406}" destId="{DF06A2D1-F78F-4A1A-99C9-92AFDC5AB650}" srcOrd="0" destOrd="0" presId="urn:microsoft.com/office/officeart/2005/8/layout/process1"/>
    <dgm:cxn modelId="{4423D302-E7AA-47DA-8FDE-8C7C745BDAB2}" type="presParOf" srcId="{3987172C-B811-4773-995F-8978522EB406}" destId="{F3B92CFB-CCCE-4BC2-81C0-C168EE61C560}" srcOrd="1" destOrd="0" presId="urn:microsoft.com/office/officeart/2005/8/layout/process1"/>
    <dgm:cxn modelId="{EBCEA75E-4D12-4705-BE00-BA83F51DB5C7}" type="presParOf" srcId="{F3B92CFB-CCCE-4BC2-81C0-C168EE61C560}" destId="{7320EF33-BBB0-4C74-87BB-F94AC6998961}" srcOrd="0" destOrd="0" presId="urn:microsoft.com/office/officeart/2005/8/layout/process1"/>
    <dgm:cxn modelId="{9B0ADE94-71BF-4360-B8F3-30BD7275D3D6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</dgm:pt>
    <dgm:pt modelId="{F3B92CFB-CCCE-4BC2-81C0-C168EE61C560}" type="pres">
      <dgm:prSet presAssocID="{95FB0FFD-8D39-4E12-925E-5006A9468E78}" presName="sibTrans" presStyleLbl="sibTrans2D1" presStyleIdx="0" presStyleCnt="1"/>
      <dgm:spPr/>
    </dgm:pt>
    <dgm:pt modelId="{7320EF33-BBB0-4C74-87BB-F94AC6998961}" type="pres">
      <dgm:prSet presAssocID="{95FB0FFD-8D39-4E12-925E-5006A9468E78}" presName="connectorText" presStyleLbl="sibTrans2D1" presStyleIdx="0" presStyleCnt="1"/>
      <dgm:spPr/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</dgm:pt>
  </dgm:ptLst>
  <dgm:cxnLst>
    <dgm:cxn modelId="{A6BD2D43-F197-4397-94FB-EB30EF40F6A4}" type="presOf" srcId="{95FB0FFD-8D39-4E12-925E-5006A9468E78}" destId="{F3B92CFB-CCCE-4BC2-81C0-C168EE61C560}" srcOrd="0" destOrd="0" presId="urn:microsoft.com/office/officeart/2005/8/layout/process1"/>
    <dgm:cxn modelId="{6FCF0C87-EE02-474C-A5F8-CC36BE5C3B34}" type="presOf" srcId="{F857C67B-824B-40CE-A698-3AEA4AD9F969}" destId="{3987172C-B811-4773-995F-8978522EB406}" srcOrd="0" destOrd="0" presId="urn:microsoft.com/office/officeart/2005/8/layout/process1"/>
    <dgm:cxn modelId="{F82FE2FF-CB65-41A3-BD88-5BBD63EE7F35}" type="presOf" srcId="{1B9F2D15-F933-4F06-BBC5-33B7B59C0CEE}" destId="{CA81988A-48EA-4A63-BACE-B8FFA50DCF2A}" srcOrd="0" destOrd="0" presId="urn:microsoft.com/office/officeart/2005/8/layout/process1"/>
    <dgm:cxn modelId="{5F7A6F0B-8AD9-49BD-A578-CCBCDEB89349}" type="presOf" srcId="{95FB0FFD-8D39-4E12-925E-5006A9468E78}" destId="{7320EF33-BBB0-4C74-87BB-F94AC6998961}" srcOrd="1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88241C08-4A94-44FF-B2DF-96711D78B711}" type="presOf" srcId="{D3FB31C7-1F00-441E-AD8C-482317F4E01A}" destId="{DF06A2D1-F78F-4A1A-99C9-92AFDC5AB650}" srcOrd="0" destOrd="0" presId="urn:microsoft.com/office/officeart/2005/8/layout/process1"/>
    <dgm:cxn modelId="{F18AF956-3D16-4599-A094-BBF0F48655ED}" type="presParOf" srcId="{3987172C-B811-4773-995F-8978522EB406}" destId="{DF06A2D1-F78F-4A1A-99C9-92AFDC5AB650}" srcOrd="0" destOrd="0" presId="urn:microsoft.com/office/officeart/2005/8/layout/process1"/>
    <dgm:cxn modelId="{7EAB49AD-A461-4C36-A66D-2683A5F9F961}" type="presParOf" srcId="{3987172C-B811-4773-995F-8978522EB406}" destId="{F3B92CFB-CCCE-4BC2-81C0-C168EE61C560}" srcOrd="1" destOrd="0" presId="urn:microsoft.com/office/officeart/2005/8/layout/process1"/>
    <dgm:cxn modelId="{8021ADF9-0C97-4A96-95A6-6FE3CB8687B9}" type="presParOf" srcId="{F3B92CFB-CCCE-4BC2-81C0-C168EE61C560}" destId="{7320EF33-BBB0-4C74-87BB-F94AC6998961}" srcOrd="0" destOrd="0" presId="urn:microsoft.com/office/officeart/2005/8/layout/process1"/>
    <dgm:cxn modelId="{CDBEE1FE-4DF0-4F72-AB14-851BD3406C8B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11406-F64F-4E28-9382-44815A3844DE}">
      <dsp:nvSpPr>
        <dsp:cNvPr id="0" name=""/>
        <dsp:cNvSpPr/>
      </dsp:nvSpPr>
      <dsp:spPr>
        <a:xfrm>
          <a:off x="3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37291" y="799293"/>
        <a:ext cx="2047266" cy="1198529"/>
      </dsp:txXfrm>
    </dsp:sp>
    <dsp:sp modelId="{35D29E25-0966-45A5-9F99-621D4207AB84}">
      <dsp:nvSpPr>
        <dsp:cNvPr id="0" name=""/>
        <dsp:cNvSpPr/>
      </dsp:nvSpPr>
      <dsp:spPr>
        <a:xfrm>
          <a:off x="2334333" y="1135450"/>
          <a:ext cx="45047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34333" y="1240693"/>
        <a:ext cx="315331" cy="315730"/>
      </dsp:txXfrm>
    </dsp:sp>
    <dsp:sp modelId="{61581FCC-C561-4977-A4CD-6B5760308E1F}">
      <dsp:nvSpPr>
        <dsp:cNvPr id="0" name=""/>
        <dsp:cNvSpPr/>
      </dsp:nvSpPr>
      <dsp:spPr>
        <a:xfrm>
          <a:off x="2971796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latin typeface="Times New Roman" pitchFamily="18" charset="0"/>
            </a:rPr>
            <a:t>Apply stimulus on RTL  </a:t>
          </a:r>
          <a:endParaRPr lang="en-US" sz="1600" kern="1200" cap="all" baseline="0" dirty="0">
            <a:latin typeface="Times New Roman" pitchFamily="18" charset="0"/>
          </a:endParaRPr>
        </a:p>
      </dsp:txBody>
      <dsp:txXfrm>
        <a:off x="3009084" y="799293"/>
        <a:ext cx="2047266" cy="1198529"/>
      </dsp:txXfrm>
    </dsp:sp>
    <dsp:sp modelId="{FA5582EA-7F1C-48E6-B9B3-C29909A9D6C2}">
      <dsp:nvSpPr>
        <dsp:cNvPr id="0" name=""/>
        <dsp:cNvSpPr/>
      </dsp:nvSpPr>
      <dsp:spPr>
        <a:xfrm>
          <a:off x="5306129" y="1135450"/>
          <a:ext cx="450478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6129" y="1240693"/>
        <a:ext cx="315335" cy="315730"/>
      </dsp:txXfrm>
    </dsp:sp>
    <dsp:sp modelId="{C7D4D5CC-7CFD-45A4-A599-1B0437CCE134}">
      <dsp:nvSpPr>
        <dsp:cNvPr id="0" name=""/>
        <dsp:cNvSpPr/>
      </dsp:nvSpPr>
      <dsp:spPr>
        <a:xfrm>
          <a:off x="5943598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5980886" y="799293"/>
        <a:ext cx="2047266" cy="11985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16662-8924-4B4A-8F00-CEBF630CD211}">
      <dsp:nvSpPr>
        <dsp:cNvPr id="0" name=""/>
        <dsp:cNvSpPr/>
      </dsp:nvSpPr>
      <dsp:spPr>
        <a:xfrm>
          <a:off x="7233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225" y="411840"/>
        <a:ext cx="2085893" cy="1221142"/>
      </dsp:txXfrm>
    </dsp:sp>
    <dsp:sp modelId="{ACDD777E-616D-4627-B044-7217812A7475}">
      <dsp:nvSpPr>
        <dsp:cNvPr id="0" name=""/>
        <dsp:cNvSpPr/>
      </dsp:nvSpPr>
      <dsp:spPr>
        <a:xfrm>
          <a:off x="2385298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861567"/>
        <a:ext cx="320822" cy="321687"/>
      </dsp:txXfrm>
    </dsp:sp>
    <dsp:sp modelId="{356D6E8B-A560-45F2-9615-2AB1D1D8DD49}">
      <dsp:nvSpPr>
        <dsp:cNvPr id="0" name=""/>
        <dsp:cNvSpPr/>
      </dsp:nvSpPr>
      <dsp:spPr>
        <a:xfrm>
          <a:off x="3033861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71853" y="411840"/>
        <a:ext cx="2085893" cy="1221142"/>
      </dsp:txXfrm>
    </dsp:sp>
    <dsp:sp modelId="{44E1CC85-F952-463A-B4F5-84933423D36B}">
      <dsp:nvSpPr>
        <dsp:cNvPr id="0" name=""/>
        <dsp:cNvSpPr/>
      </dsp:nvSpPr>
      <dsp:spPr>
        <a:xfrm>
          <a:off x="5411926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861567"/>
        <a:ext cx="320822" cy="321687"/>
      </dsp:txXfrm>
    </dsp:sp>
    <dsp:sp modelId="{8C681921-4B5F-47D7-969B-DA400ECA5000}">
      <dsp:nvSpPr>
        <dsp:cNvPr id="0" name=""/>
        <dsp:cNvSpPr/>
      </dsp:nvSpPr>
      <dsp:spPr>
        <a:xfrm>
          <a:off x="6060489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98481" y="411840"/>
        <a:ext cx="2085893" cy="12211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D33F4-3F41-4981-8216-E1E6D78F10B6}">
      <dsp:nvSpPr>
        <dsp:cNvPr id="0" name=""/>
        <dsp:cNvSpPr/>
      </dsp:nvSpPr>
      <dsp:spPr>
        <a:xfrm>
          <a:off x="437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5497" y="837400"/>
        <a:ext cx="1708749" cy="1000351"/>
      </dsp:txXfrm>
    </dsp:sp>
    <dsp:sp modelId="{0AB4EDA0-9F54-4714-812F-071E44D53E91}">
      <dsp:nvSpPr>
        <dsp:cNvPr id="0" name=""/>
        <dsp:cNvSpPr/>
      </dsp:nvSpPr>
      <dsp:spPr>
        <a:xfrm>
          <a:off x="1931216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31216" y="1205813"/>
        <a:ext cx="262815" cy="263524"/>
      </dsp:txXfrm>
    </dsp:sp>
    <dsp:sp modelId="{AC35DC6D-FD57-4788-921C-D646C6BA4865}">
      <dsp:nvSpPr>
        <dsp:cNvPr id="0" name=""/>
        <dsp:cNvSpPr/>
      </dsp:nvSpPr>
      <dsp:spPr>
        <a:xfrm>
          <a:off x="2483766" y="539375"/>
          <a:ext cx="1980731" cy="15964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2530523" y="586132"/>
        <a:ext cx="1887217" cy="1502887"/>
      </dsp:txXfrm>
    </dsp:sp>
    <dsp:sp modelId="{8D048A75-E83A-48D6-A855-C4FE5D533639}">
      <dsp:nvSpPr>
        <dsp:cNvPr id="0" name=""/>
        <dsp:cNvSpPr/>
      </dsp:nvSpPr>
      <dsp:spPr>
        <a:xfrm>
          <a:off x="4620345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20345" y="1205813"/>
        <a:ext cx="262815" cy="263524"/>
      </dsp:txXfrm>
    </dsp:sp>
    <dsp:sp modelId="{08139FAF-B268-4BD6-BAAC-2DCE292E9DA9}">
      <dsp:nvSpPr>
        <dsp:cNvPr id="0" name=""/>
        <dsp:cNvSpPr/>
      </dsp:nvSpPr>
      <dsp:spPr>
        <a:xfrm>
          <a:off x="517289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204017" y="837400"/>
        <a:ext cx="1708749" cy="100035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DEA30-10CA-470E-A9EE-E24CE8DE43BC}">
      <dsp:nvSpPr>
        <dsp:cNvPr id="0" name=""/>
        <dsp:cNvSpPr/>
      </dsp:nvSpPr>
      <dsp:spPr>
        <a:xfrm>
          <a:off x="0" y="819509"/>
          <a:ext cx="1726889" cy="10361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0347" y="849856"/>
        <a:ext cx="1666195" cy="9754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A51F0-6295-4CA8-96A6-0D169E362853}">
      <dsp:nvSpPr>
        <dsp:cNvPr id="0" name=""/>
        <dsp:cNvSpPr/>
      </dsp:nvSpPr>
      <dsp:spPr>
        <a:xfrm>
          <a:off x="100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7886" y="1570388"/>
        <a:ext cx="1385186" cy="1385186"/>
      </dsp:txXfrm>
    </dsp:sp>
    <dsp:sp modelId="{2F16B66C-A703-43E0-A87B-BDB5F215B3EC}">
      <dsp:nvSpPr>
        <dsp:cNvPr id="0" name=""/>
        <dsp:cNvSpPr/>
      </dsp:nvSpPr>
      <dsp:spPr>
        <a:xfrm>
          <a:off x="156816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55046" y="1570388"/>
        <a:ext cx="1385186" cy="1385186"/>
      </dsp:txXfrm>
    </dsp:sp>
    <dsp:sp modelId="{ABFAB522-FA90-4144-98B8-19AD84267685}">
      <dsp:nvSpPr>
        <dsp:cNvPr id="0" name=""/>
        <dsp:cNvSpPr/>
      </dsp:nvSpPr>
      <dsp:spPr>
        <a:xfrm>
          <a:off x="313532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22206" y="1570388"/>
        <a:ext cx="1385186" cy="1385186"/>
      </dsp:txXfrm>
    </dsp:sp>
    <dsp:sp modelId="{3DD52E65-2217-47DF-A607-061BC38D9280}">
      <dsp:nvSpPr>
        <dsp:cNvPr id="0" name=""/>
        <dsp:cNvSpPr/>
      </dsp:nvSpPr>
      <dsp:spPr>
        <a:xfrm>
          <a:off x="470248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89367" y="1570388"/>
        <a:ext cx="1385186" cy="1385186"/>
      </dsp:txXfrm>
    </dsp:sp>
    <dsp:sp modelId="{A9CDDF6E-DECC-441B-AB37-2DFAEC4BAD99}">
      <dsp:nvSpPr>
        <dsp:cNvPr id="0" name=""/>
        <dsp:cNvSpPr/>
      </dsp:nvSpPr>
      <dsp:spPr>
        <a:xfrm>
          <a:off x="626964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56527" y="1570388"/>
        <a:ext cx="1385186" cy="13851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33C7F-498B-404D-BCA2-F55E36982E6B}">
      <dsp:nvSpPr>
        <dsp:cNvPr id="0" name=""/>
        <dsp:cNvSpPr/>
      </dsp:nvSpPr>
      <dsp:spPr>
        <a:xfrm>
          <a:off x="537377" y="2157941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762813" y="2383377"/>
        <a:ext cx="1088504" cy="1088504"/>
      </dsp:txXfrm>
    </dsp:sp>
    <dsp:sp modelId="{60818678-16B8-424C-B058-4B37B19986DD}">
      <dsp:nvSpPr>
        <dsp:cNvPr id="0" name=""/>
        <dsp:cNvSpPr/>
      </dsp:nvSpPr>
      <dsp:spPr>
        <a:xfrm rot="16200000">
          <a:off x="1143570" y="1597019"/>
          <a:ext cx="326991" cy="5233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1192619" y="1750746"/>
        <a:ext cx="228894" cy="314032"/>
      </dsp:txXfrm>
    </dsp:sp>
    <dsp:sp modelId="{4EAF56E9-1DD7-4CB7-87A1-A24E0435FB05}">
      <dsp:nvSpPr>
        <dsp:cNvPr id="0" name=""/>
        <dsp:cNvSpPr/>
      </dsp:nvSpPr>
      <dsp:spPr>
        <a:xfrm>
          <a:off x="537377" y="1600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762813" y="227036"/>
        <a:ext cx="1088504" cy="108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0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400053" y="0"/>
        <a:ext cx="1200159" cy="800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128588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400053" y="128588"/>
        <a:ext cx="1200159" cy="800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531C-F32D-4B76-B15A-D1C4FDB69FD3}">
      <dsp:nvSpPr>
        <dsp:cNvPr id="0" name=""/>
        <dsp:cNvSpPr/>
      </dsp:nvSpPr>
      <dsp:spPr>
        <a:xfrm>
          <a:off x="3200402" y="1752584"/>
          <a:ext cx="2221992" cy="22219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525805" y="2077987"/>
        <a:ext cx="1571186" cy="1571186"/>
      </dsp:txXfrm>
    </dsp:sp>
    <dsp:sp modelId="{A497B385-EBB7-4667-B86A-2C16F7685D0D}">
      <dsp:nvSpPr>
        <dsp:cNvPr id="0" name=""/>
        <dsp:cNvSpPr/>
      </dsp:nvSpPr>
      <dsp:spPr>
        <a:xfrm rot="8243809">
          <a:off x="1978988" y="3927320"/>
          <a:ext cx="1662863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F470-6AC6-4764-A29C-A7248968739D}">
      <dsp:nvSpPr>
        <dsp:cNvPr id="0" name=""/>
        <dsp:cNvSpPr/>
      </dsp:nvSpPr>
      <dsp:spPr>
        <a:xfrm>
          <a:off x="1142990" y="3962408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92451" y="4011869"/>
        <a:ext cx="2011970" cy="1589791"/>
      </dsp:txXfrm>
    </dsp:sp>
    <dsp:sp modelId="{FBE4C170-3664-419C-B0EB-3DCEFB167F5C}">
      <dsp:nvSpPr>
        <dsp:cNvPr id="0" name=""/>
        <dsp:cNvSpPr/>
      </dsp:nvSpPr>
      <dsp:spPr>
        <a:xfrm rot="10840151">
          <a:off x="1055385" y="2520755"/>
          <a:ext cx="202718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81BB-369D-4769-9F03-109FF3C39C96}">
      <dsp:nvSpPr>
        <dsp:cNvPr id="0" name=""/>
        <dsp:cNvSpPr/>
      </dsp:nvSpPr>
      <dsp:spPr>
        <a:xfrm>
          <a:off x="8" y="1981194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49469" y="2030655"/>
        <a:ext cx="2011970" cy="1589791"/>
      </dsp:txXfrm>
    </dsp:sp>
    <dsp:sp modelId="{58C112E9-B04B-49F3-8D98-591AEB55C9C0}">
      <dsp:nvSpPr>
        <dsp:cNvPr id="0" name=""/>
        <dsp:cNvSpPr/>
      </dsp:nvSpPr>
      <dsp:spPr>
        <a:xfrm rot="13422031">
          <a:off x="1961294" y="1119126"/>
          <a:ext cx="171200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7ADA-1213-49A1-A716-011E44B4ADD2}">
      <dsp:nvSpPr>
        <dsp:cNvPr id="0" name=""/>
        <dsp:cNvSpPr/>
      </dsp:nvSpPr>
      <dsp:spPr>
        <a:xfrm>
          <a:off x="1142994" y="0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92455" y="49461"/>
        <a:ext cx="2011970" cy="1589791"/>
      </dsp:txXfrm>
    </dsp:sp>
    <dsp:sp modelId="{29AA9764-D645-4913-BA66-1A208AC75DAF}">
      <dsp:nvSpPr>
        <dsp:cNvPr id="0" name=""/>
        <dsp:cNvSpPr/>
      </dsp:nvSpPr>
      <dsp:spPr>
        <a:xfrm rot="21553785" flipH="1">
          <a:off x="5486201" y="2573581"/>
          <a:ext cx="56381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E8D-B608-4914-9828-57481EE0CDA9}">
      <dsp:nvSpPr>
        <dsp:cNvPr id="0" name=""/>
        <dsp:cNvSpPr/>
      </dsp:nvSpPr>
      <dsp:spPr>
        <a:xfrm>
          <a:off x="6096018" y="2057406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6145479" y="2106867"/>
        <a:ext cx="2011970" cy="1589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536674" y="0"/>
        <a:ext cx="2282726" cy="1066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smtClean="0">
              <a:latin typeface="Times New Roman" pitchFamily="18" charset="0"/>
            </a:rPr>
            <a:t>ASM LIST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66955" y="219355"/>
        <a:ext cx="2152090" cy="2812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328933" y="-273064"/>
          <a:ext cx="761933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-5400000">
        <a:off x="905241" y="187823"/>
        <a:ext cx="1572123" cy="687543"/>
      </dsp:txXfrm>
    </dsp:sp>
    <dsp:sp modelId="{02488AD4-9946-4F35-8BA6-8E72F9CDB87E}">
      <dsp:nvSpPr>
        <dsp:cNvPr id="0" name=""/>
        <dsp:cNvSpPr/>
      </dsp:nvSpPr>
      <dsp:spPr>
        <a:xfrm>
          <a:off x="0" y="2095"/>
          <a:ext cx="905241" cy="10589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1</a:t>
          </a:r>
          <a:endParaRPr lang="en-IN" sz="2600" kern="1200" baseline="0" dirty="0"/>
        </a:p>
      </dsp:txBody>
      <dsp:txXfrm>
        <a:off x="44190" y="46285"/>
        <a:ext cx="816861" cy="970617"/>
      </dsp:txXfrm>
    </dsp:sp>
    <dsp:sp modelId="{0670FEEE-F7AF-4AED-9012-363BC48189C2}">
      <dsp:nvSpPr>
        <dsp:cNvPr id="0" name=""/>
        <dsp:cNvSpPr/>
      </dsp:nvSpPr>
      <dsp:spPr>
        <a:xfrm rot="5400000">
          <a:off x="737451" y="1593552"/>
          <a:ext cx="1944899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Base and offset address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/>
            <a:t>Asm</a:t>
          </a:r>
          <a:r>
            <a:rPr lang="en-IN" sz="1800" kern="1200" dirty="0" smtClean="0"/>
            <a:t> code</a:t>
          </a:r>
          <a:endParaRPr lang="en-IN" sz="1800" kern="1200" dirty="0"/>
        </a:p>
      </dsp:txBody>
      <dsp:txXfrm rot="-5400000">
        <a:off x="905241" y="1504322"/>
        <a:ext cx="1530758" cy="1787779"/>
      </dsp:txXfrm>
    </dsp:sp>
    <dsp:sp modelId="{5AC14FB5-BFFF-42E7-80BB-5CB2D5CC2E48}">
      <dsp:nvSpPr>
        <dsp:cNvPr id="0" name=""/>
        <dsp:cNvSpPr/>
      </dsp:nvSpPr>
      <dsp:spPr>
        <a:xfrm>
          <a:off x="0" y="1182649"/>
          <a:ext cx="905241" cy="2431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x</a:t>
          </a:r>
          <a:endParaRPr lang="en-IN" sz="2600" kern="1200" baseline="0" dirty="0"/>
        </a:p>
      </dsp:txBody>
      <dsp:txXfrm>
        <a:off x="44190" y="1226839"/>
        <a:ext cx="816861" cy="2342744"/>
      </dsp:txXfrm>
    </dsp:sp>
    <dsp:sp modelId="{03C447E2-9E25-435B-BEEA-50663D1FA8CF}">
      <dsp:nvSpPr>
        <dsp:cNvPr id="0" name=""/>
        <dsp:cNvSpPr/>
      </dsp:nvSpPr>
      <dsp:spPr>
        <a:xfrm rot="5400000">
          <a:off x="1343481" y="3419412"/>
          <a:ext cx="732838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-5400000">
        <a:off x="905241" y="3893426"/>
        <a:ext cx="1573544" cy="661290"/>
      </dsp:txXfrm>
    </dsp:sp>
    <dsp:sp modelId="{C386F76F-043F-4D44-83DB-ACD58E698EB6}">
      <dsp:nvSpPr>
        <dsp:cNvPr id="0" name=""/>
        <dsp:cNvSpPr/>
      </dsp:nvSpPr>
      <dsp:spPr>
        <a:xfrm>
          <a:off x="0" y="3735330"/>
          <a:ext cx="905241" cy="97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n</a:t>
          </a:r>
          <a:endParaRPr lang="en-IN" sz="2600" kern="1200" baseline="0" dirty="0"/>
        </a:p>
      </dsp:txBody>
      <dsp:txXfrm>
        <a:off x="44190" y="3779520"/>
        <a:ext cx="816861" cy="8891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878" y="415181"/>
        <a:ext cx="2025624" cy="1185859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851915"/>
        <a:ext cx="311553" cy="312392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77056" y="415181"/>
        <a:ext cx="2025624" cy="11858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878" y="415181"/>
        <a:ext cx="2025624" cy="1185859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851915"/>
        <a:ext cx="311553" cy="312392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77056" y="415181"/>
        <a:ext cx="2025624" cy="118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52C-5ED9-4E71-90CF-ECB7A4C6C11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353938"/>
              </p:ext>
            </p:extLst>
          </p:nvPr>
        </p:nvGraphicFramePr>
        <p:xfrm>
          <a:off x="2195736" y="1916832"/>
          <a:ext cx="6948264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15537"/>
              </p:ext>
            </p:extLst>
          </p:nvPr>
        </p:nvGraphicFramePr>
        <p:xfrm>
          <a:off x="251520" y="1916832"/>
          <a:ext cx="1726889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02" y="2020198"/>
            <a:ext cx="184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2</a:t>
            </a:r>
            <a:r>
              <a:rPr lang="en-US" sz="1600" b="1" cap="all" baseline="30000" dirty="0" smtClean="0">
                <a:latin typeface="Times New Roman" pitchFamily="18" charset="0"/>
              </a:rPr>
              <a:t>nd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27" y="2020198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1</a:t>
            </a:r>
            <a:r>
              <a:rPr lang="en-US" sz="1600" b="1" cap="all" baseline="30000" dirty="0" smtClean="0">
                <a:latin typeface="Times New Roman" pitchFamily="18" charset="0"/>
              </a:rPr>
              <a:t>st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29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6286512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TEST BENCH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500430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RTL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357950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REPORTS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(.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vcd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,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fsdb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I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571868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SIM LOG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643182"/>
            <a:ext cx="5214974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VCS SIMULATOR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250529" y="1686746"/>
            <a:ext cx="9373" cy="956683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380000" flipH="1">
            <a:off x="6540533" y="2174848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320000" flipH="1">
            <a:off x="3825888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320000" flipH="1">
            <a:off x="6611970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000372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29256" y="2928934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C++ ROUTINE</a:t>
            </a:r>
          </a:p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SIGNAL OBJECT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2143116"/>
            <a:ext cx="1500198" cy="3500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28992" y="3000372"/>
            <a:ext cx="1928826" cy="14287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3643306" y="3786190"/>
            <a:ext cx="78581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429124" y="3786190"/>
            <a:ext cx="571504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3571868" y="3429000"/>
            <a:ext cx="642942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214810" y="3429000"/>
            <a:ext cx="42862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643438" y="3429000"/>
            <a:ext cx="500066" cy="215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536281" y="3536157"/>
            <a:ext cx="21431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182" y="22859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</a:rPr>
              <a:t>VERDI API</a:t>
            </a:r>
            <a:endParaRPr lang="en-I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27621"/>
            <a:ext cx="8352928" cy="172835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30524"/>
            <a:ext cx="8363272" cy="14687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98072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952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3499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DKI signal objects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672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93499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Dummy RTL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7765" y="3789040"/>
            <a:ext cx="2592288" cy="55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playback through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1840" y="4837437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Wait for change in signal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52708" y="5726215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signal value to DKI signal object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2708" y="695739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playback complete, close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568" y="11663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747404" y="5138586"/>
            <a:ext cx="326896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68050" y="617845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68050" y="1484784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89561" y="3374843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12701" y="4439589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12701" y="6569968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1988096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9420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416284" y="5415054"/>
            <a:ext cx="0" cy="3111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556792"/>
            <a:ext cx="6912768" cy="4271048"/>
            <a:chOff x="360186" y="2611614"/>
            <a:chExt cx="3256683" cy="1963804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8465583"/>
                </p:ext>
              </p:extLst>
            </p:nvPr>
          </p:nvGraphicFramePr>
          <p:xfrm>
            <a:off x="360186" y="2611614"/>
            <a:ext cx="1231547" cy="1700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 rot="5400000">
              <a:off x="1417402" y="2817229"/>
              <a:ext cx="411398" cy="321085"/>
              <a:chOff x="506798" y="866132"/>
              <a:chExt cx="217950" cy="136458"/>
            </a:xfrm>
          </p:grpSpPr>
          <p:sp>
            <p:nvSpPr>
              <p:cNvPr id="25" name="Right Arrow 2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3267" y="2622662"/>
              <a:ext cx="801287" cy="801287"/>
              <a:chOff x="215129" y="479"/>
              <a:chExt cx="801287" cy="8012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Netlist</a:t>
                </a: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1978" y="3774131"/>
              <a:ext cx="801287" cy="801287"/>
              <a:chOff x="215129" y="479"/>
              <a:chExt cx="801287" cy="8012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Compare.v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75840" y="3865549"/>
              <a:ext cx="641029" cy="641029"/>
              <a:chOff x="295258" y="1059233"/>
              <a:chExt cx="641029" cy="6410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5258" y="1059233"/>
                <a:ext cx="641029" cy="64102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344839" y="1156084"/>
                <a:ext cx="564446" cy="451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Comparison</a:t>
                </a:r>
                <a:endParaRPr lang="en-US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0800000">
              <a:off x="2047202" y="3485656"/>
              <a:ext cx="357331" cy="239679"/>
              <a:chOff x="506798" y="866132"/>
              <a:chExt cx="217950" cy="136458"/>
            </a:xfrm>
          </p:grpSpPr>
          <p:sp>
            <p:nvSpPr>
              <p:cNvPr id="17" name="Right Arrow 16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2628580" y="4067033"/>
              <a:ext cx="357331" cy="239679"/>
              <a:chOff x="506798" y="866132"/>
              <a:chExt cx="217950" cy="136458"/>
            </a:xfrm>
          </p:grpSpPr>
          <p:sp>
            <p:nvSpPr>
              <p:cNvPr id="15" name="Right Arrow 1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7751428">
              <a:off x="1392862" y="3241932"/>
              <a:ext cx="357331" cy="740316"/>
              <a:chOff x="536846" y="864066"/>
              <a:chExt cx="217950" cy="138524"/>
            </a:xfrm>
          </p:grpSpPr>
          <p:sp>
            <p:nvSpPr>
              <p:cNvPr id="13" name="Right Arrow 12"/>
              <p:cNvSpPr/>
              <p:nvPr/>
            </p:nvSpPr>
            <p:spPr>
              <a:xfrm rot="16409186">
                <a:off x="577592" y="823320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63987"/>
              </p:ext>
            </p:extLst>
          </p:nvPr>
        </p:nvGraphicFramePr>
        <p:xfrm>
          <a:off x="533400" y="2362201"/>
          <a:ext cx="8077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latin typeface="Times New Roman" pitchFamily="18" charset="0"/>
              </a:rPr>
              <a:t>SELF TEST</a:t>
            </a:r>
            <a:endParaRPr lang="en-US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2285992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8596" y="1643050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ASM LIST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4000504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PROCESSOR EXECUTION LOG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214546" y="4500570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9124" y="2357430"/>
            <a:ext cx="1928826" cy="30003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PYTHON SCRIPT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9124" y="785794"/>
            <a:ext cx="1928826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CODE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5143504" y="1643050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00826" y="3357562"/>
            <a:ext cx="92869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72396" y="3000372"/>
            <a:ext cx="1285884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GUI (HTML)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299332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47916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1478570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039397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79736" y="2394554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148" y="4823446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3702" y="714356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List file object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9629" y="54868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2611" y="198884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SYNTHESIS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311479" y="135729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311479" y="278092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049629" y="335699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11479" y="4149080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042611" y="4725144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311479" y="5517232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042611" y="616021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POST-LAYOUT 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39964" y="85715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8523" y="648424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189016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RTL FUNCTIONAL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624544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GATESIM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100673"/>
              </p:ext>
            </p:extLst>
          </p:nvPr>
        </p:nvGraphicFramePr>
        <p:xfrm>
          <a:off x="467544" y="692697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500600"/>
              </p:ext>
            </p:extLst>
          </p:nvPr>
        </p:nvGraphicFramePr>
        <p:xfrm>
          <a:off x="3419872" y="2924944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Down Arrow 4"/>
          <p:cNvSpPr/>
          <p:nvPr/>
        </p:nvSpPr>
        <p:spPr>
          <a:xfrm>
            <a:off x="4211960" y="2420888"/>
            <a:ext cx="648072" cy="79208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242088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1: RTL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085184"/>
            <a:ext cx="31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2: NETLIST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708058"/>
              </p:ext>
            </p:extLst>
          </p:nvPr>
        </p:nvGraphicFramePr>
        <p:xfrm>
          <a:off x="457200" y="1600201"/>
          <a:ext cx="8229600" cy="204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8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281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Advanced Micro Devices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38</cp:revision>
  <dcterms:created xsi:type="dcterms:W3CDTF">2013-06-07T06:30:13Z</dcterms:created>
  <dcterms:modified xsi:type="dcterms:W3CDTF">2013-06-14T09:22:02Z</dcterms:modified>
</cp:coreProperties>
</file>