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5" r:id="rId5"/>
    <p:sldId id="263" r:id="rId6"/>
    <p:sldId id="268" r:id="rId7"/>
    <p:sldId id="265" r:id="rId8"/>
    <p:sldId id="266" r:id="rId9"/>
    <p:sldId id="274" r:id="rId10"/>
    <p:sldId id="273" r:id="rId11"/>
    <p:sldId id="269" r:id="rId12"/>
    <p:sldId id="271" r:id="rId13"/>
    <p:sldId id="272" r:id="rId14"/>
    <p:sldId id="270" r:id="rId15"/>
    <p:sldId id="262" r:id="rId16"/>
    <p:sldId id="264" r:id="rId17"/>
  </p:sldIdLst>
  <p:sldSz cx="12192000" cy="6858000"/>
  <p:notesSz cx="6858000" cy="9144000"/>
  <p:embeddedFontLst>
    <p:embeddedFont>
      <p:font typeface="나눔고딕" panose="020D0604000000000000" pitchFamily="50" charset="-127"/>
      <p:regular r:id="rId19"/>
      <p:bold r:id="rId20"/>
    </p:embeddedFont>
    <p:embeddedFont>
      <p:font typeface="나눔고딕 ExtraBold" panose="020D0904000000000000" pitchFamily="50" charset="-127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B20"/>
    <a:srgbClr val="B0D2D3"/>
    <a:srgbClr val="9DC6C7"/>
    <a:srgbClr val="00B0F0"/>
    <a:srgbClr val="00632E"/>
    <a:srgbClr val="A1F200"/>
    <a:srgbClr val="00A4DE"/>
    <a:srgbClr val="004C24"/>
    <a:srgbClr val="00547A"/>
    <a:srgbClr val="00A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151" autoAdjust="0"/>
  </p:normalViewPr>
  <p:slideViewPr>
    <p:cSldViewPr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E8FA5-29E4-4FAD-9C76-0856C002EA41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15871-185D-4A63-853A-7778E6CD9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666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0146-E44D-474F-9535-663990FD78F6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56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0146-E44D-474F-9535-663990FD78F6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89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0146-E44D-474F-9535-663990FD78F6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0146-E44D-474F-9535-663990FD78F6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62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0146-E44D-474F-9535-663990FD78F6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48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0146-E44D-474F-9535-663990FD78F6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34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0146-E44D-474F-9535-663990FD78F6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80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0146-E44D-474F-9535-663990FD78F6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61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0146-E44D-474F-9535-663990FD78F6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71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0146-E44D-474F-9535-663990FD78F6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46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55920" y="1989320"/>
            <a:ext cx="4320000" cy="432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0146-E44D-474F-9535-663990FD78F6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07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60146-E44D-474F-9535-663990FD78F6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51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B0D2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ㅇ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10816324" y="3321278"/>
              <a:ext cx="2440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Copyright </a:t>
              </a:r>
              <a:r>
                <a:rPr lang="ko-KR" altLang="en-US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ⓒ </a:t>
              </a:r>
              <a:r>
                <a:rPr lang="en-US" altLang="ko-KR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2016. All right reserved by </a:t>
              </a:r>
              <a:r>
                <a:rPr lang="en-US" altLang="ko-KR" sz="800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BiBook</a:t>
              </a:r>
              <a:r>
                <a:rPr lang="en-US" altLang="ko-KR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8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56240" y="2546531"/>
              <a:ext cx="984136" cy="599945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285" y="2989810"/>
              <a:ext cx="1440875" cy="878380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746" y="3746060"/>
              <a:ext cx="1309886" cy="798527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361" y="3897412"/>
              <a:ext cx="813335" cy="495823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5033" y="5352421"/>
              <a:ext cx="813335" cy="495823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1982401"/>
              <a:ext cx="1309886" cy="798527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760" y="2420888"/>
              <a:ext cx="984136" cy="599946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5685" y="3990780"/>
              <a:ext cx="1440875" cy="878380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600" y="5430940"/>
              <a:ext cx="1440875" cy="87838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5113" y="4177434"/>
              <a:ext cx="813335" cy="495823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6320" y="2348880"/>
              <a:ext cx="1440875" cy="950424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3688132" y="908720"/>
              <a:ext cx="4815742" cy="1048182"/>
              <a:chOff x="3688132" y="908720"/>
              <a:chExt cx="4815742" cy="1048182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3688132" y="908720"/>
                <a:ext cx="481574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000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여행을 사랑하는 모임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760269" y="1556792"/>
                <a:ext cx="46714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ko-KR" altLang="en-US" sz="2000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여행 후기 사이트</a:t>
                </a:r>
              </a:p>
            </p:txBody>
          </p:sp>
        </p:grp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7219" y="2450544"/>
              <a:ext cx="4797562" cy="38587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CB6D1F-8E4B-4152-96C2-F9507CFA5ED3}"/>
              </a:ext>
            </a:extLst>
          </p:cNvPr>
          <p:cNvSpPr txBox="1"/>
          <p:nvPr/>
        </p:nvSpPr>
        <p:spPr>
          <a:xfrm>
            <a:off x="10118599" y="6211669"/>
            <a:ext cx="2180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201970587 </a:t>
            </a:r>
            <a:r>
              <a:rPr lang="ko-KR" altLang="en-US" dirty="0"/>
              <a:t>구미란</a:t>
            </a:r>
            <a:endParaRPr lang="en-US" altLang="ko-KR" dirty="0"/>
          </a:p>
          <a:p>
            <a:r>
              <a:rPr lang="en-US" altLang="ko-KR" dirty="0"/>
              <a:t>201954659</a:t>
            </a:r>
            <a:r>
              <a:rPr lang="ko-KR" altLang="en-US" dirty="0"/>
              <a:t> 이해진</a:t>
            </a:r>
          </a:p>
        </p:txBody>
      </p:sp>
    </p:spTree>
    <p:extLst>
      <p:ext uri="{BB962C8B-B14F-4D97-AF65-F5344CB8AC3E}">
        <p14:creationId xmlns:p14="http://schemas.microsoft.com/office/powerpoint/2010/main" val="2576691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F39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3" name="그림 9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110" y="201623"/>
            <a:ext cx="1082337" cy="865515"/>
          </a:xfrm>
          <a:prstGeom prst="rect">
            <a:avLst/>
          </a:prstGeom>
        </p:spPr>
      </p:pic>
      <p:grpSp>
        <p:nvGrpSpPr>
          <p:cNvPr id="102" name="그룹 101"/>
          <p:cNvGrpSpPr/>
          <p:nvPr/>
        </p:nvGrpSpPr>
        <p:grpSpPr>
          <a:xfrm>
            <a:off x="709468" y="346724"/>
            <a:ext cx="2157963" cy="622971"/>
            <a:chOff x="709468" y="346724"/>
            <a:chExt cx="2157963" cy="622971"/>
          </a:xfrm>
        </p:grpSpPr>
        <p:sp>
          <p:nvSpPr>
            <p:cNvPr id="103" name="TextBox 102"/>
            <p:cNvSpPr txBox="1"/>
            <p:nvPr/>
          </p:nvSpPr>
          <p:spPr>
            <a:xfrm>
              <a:off x="709468" y="346724"/>
              <a:ext cx="16995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내용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09468" y="692696"/>
              <a:ext cx="21579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공지사항 게시판 </a:t>
              </a:r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관리자 전용</a:t>
              </a:r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18" name="TextBox 317"/>
          <p:cNvSpPr txBox="1"/>
          <p:nvPr/>
        </p:nvSpPr>
        <p:spPr>
          <a:xfrm>
            <a:off x="263352" y="1640361"/>
            <a:ext cx="3744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F39B20">
                      <a:alpha val="20000"/>
                    </a:srgbClr>
                  </a:solidFill>
                </a:ln>
                <a:solidFill>
                  <a:srgbClr val="F39B2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공지사항 게시판 </a:t>
            </a:r>
            <a:r>
              <a:rPr lang="en-US" altLang="ko-KR" sz="2000" dirty="0">
                <a:ln>
                  <a:solidFill>
                    <a:srgbClr val="F39B20">
                      <a:alpha val="20000"/>
                    </a:srgbClr>
                  </a:solidFill>
                </a:ln>
                <a:solidFill>
                  <a:srgbClr val="F39B2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 </a:t>
            </a:r>
            <a:r>
              <a:rPr lang="ko-KR" altLang="en-US" sz="2000" dirty="0">
                <a:ln>
                  <a:solidFill>
                    <a:srgbClr val="F39B20">
                      <a:alpha val="20000"/>
                    </a:srgbClr>
                  </a:solidFill>
                </a:ln>
                <a:solidFill>
                  <a:srgbClr val="F39B2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관리자 전용</a:t>
            </a:r>
            <a:r>
              <a:rPr lang="en-US" altLang="ko-KR" sz="2000" dirty="0">
                <a:ln>
                  <a:solidFill>
                    <a:srgbClr val="F39B20">
                      <a:alpha val="20000"/>
                    </a:srgbClr>
                  </a:solidFill>
                </a:ln>
                <a:solidFill>
                  <a:srgbClr val="F39B2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!!</a:t>
            </a:r>
            <a:endParaRPr lang="ko-KR" altLang="en-US" sz="2000" dirty="0">
              <a:ln>
                <a:solidFill>
                  <a:srgbClr val="F39B20">
                    <a:alpha val="20000"/>
                  </a:srgbClr>
                </a:solidFill>
              </a:ln>
              <a:solidFill>
                <a:srgbClr val="F39B2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0985D57-D619-48FE-9418-FA1792875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638" y="2176886"/>
            <a:ext cx="6632480" cy="178046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9284D20-50DA-49E8-8D49-6EBD4BCBF4A3}"/>
              </a:ext>
            </a:extLst>
          </p:cNvPr>
          <p:cNvSpPr txBox="1"/>
          <p:nvPr/>
        </p:nvSpPr>
        <p:spPr>
          <a:xfrm>
            <a:off x="4295800" y="1609842"/>
            <a:ext cx="4572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 로그인 이후 공지사항 게시판에 글쓰기 권한이 생긴 것을 확인할 수 있습니다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96B5A81-6637-4431-A6F3-CF14F98E4A91}"/>
              </a:ext>
            </a:extLst>
          </p:cNvPr>
          <p:cNvSpPr/>
          <p:nvPr/>
        </p:nvSpPr>
        <p:spPr>
          <a:xfrm>
            <a:off x="905852" y="3571769"/>
            <a:ext cx="864096" cy="4364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6E3090A0-9930-4EAA-AB5D-B37D2E2167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7" b="51"/>
          <a:stretch>
            <a:fillRect/>
          </a:stretch>
        </p:blipFill>
        <p:spPr>
          <a:xfrm>
            <a:off x="709469" y="4293096"/>
            <a:ext cx="4666452" cy="247557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3AB03794-42EA-4376-A2E1-5AC4028F8475}"/>
              </a:ext>
            </a:extLst>
          </p:cNvPr>
          <p:cNvSpPr/>
          <p:nvPr/>
        </p:nvSpPr>
        <p:spPr>
          <a:xfrm>
            <a:off x="2426321" y="6209980"/>
            <a:ext cx="1296144" cy="3644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982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F39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3" name="그림 9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110" y="201623"/>
            <a:ext cx="1082337" cy="865515"/>
          </a:xfrm>
          <a:prstGeom prst="rect">
            <a:avLst/>
          </a:prstGeom>
        </p:spPr>
      </p:pic>
      <p:grpSp>
        <p:nvGrpSpPr>
          <p:cNvPr id="102" name="그룹 101"/>
          <p:cNvGrpSpPr/>
          <p:nvPr/>
        </p:nvGrpSpPr>
        <p:grpSpPr>
          <a:xfrm>
            <a:off x="709468" y="346724"/>
            <a:ext cx="1699504" cy="622971"/>
            <a:chOff x="709468" y="346724"/>
            <a:chExt cx="1699504" cy="622971"/>
          </a:xfrm>
        </p:grpSpPr>
        <p:sp>
          <p:nvSpPr>
            <p:cNvPr id="103" name="TextBox 102"/>
            <p:cNvSpPr txBox="1"/>
            <p:nvPr/>
          </p:nvSpPr>
          <p:spPr>
            <a:xfrm>
              <a:off x="709468" y="346724"/>
              <a:ext cx="16995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내용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09468" y="692696"/>
              <a:ext cx="1136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게시판 글 목록</a:t>
              </a:r>
            </a:p>
          </p:txBody>
        </p:sp>
      </p:grpSp>
      <p:sp>
        <p:nvSpPr>
          <p:cNvPr id="317" name="TextBox 316"/>
          <p:cNvSpPr txBox="1"/>
          <p:nvPr/>
        </p:nvSpPr>
        <p:spPr>
          <a:xfrm>
            <a:off x="2408972" y="1636439"/>
            <a:ext cx="491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선택한 대륙의 밑으로 글 번호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닉네임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날짜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조회수가 보여집니다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just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게시글 목록 아래에 있는 글쓰기 버튼을 클릭하여 글을 작성할 수 있습니다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449781" y="1631483"/>
            <a:ext cx="1771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F39B20">
                      <a:alpha val="20000"/>
                    </a:srgbClr>
                  </a:solidFill>
                </a:ln>
                <a:solidFill>
                  <a:srgbClr val="F39B2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게시판 글 목록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B23114-1213-474E-B7EE-B55EEF83D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81" y="2208954"/>
            <a:ext cx="6048672" cy="3785162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B1E1012A-F9EB-45F2-8704-1240DEE5E05D}"/>
              </a:ext>
            </a:extLst>
          </p:cNvPr>
          <p:cNvSpPr/>
          <p:nvPr/>
        </p:nvSpPr>
        <p:spPr>
          <a:xfrm>
            <a:off x="2891875" y="5445224"/>
            <a:ext cx="1043885" cy="4432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50AC1B-1083-44D4-BB69-2A5F8BCC6422}"/>
              </a:ext>
            </a:extLst>
          </p:cNvPr>
          <p:cNvSpPr txBox="1"/>
          <p:nvPr/>
        </p:nvSpPr>
        <p:spPr>
          <a:xfrm>
            <a:off x="4151784" y="5532451"/>
            <a:ext cx="4916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페이징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기능으로 한 페이지에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게시물만 나오도록 했습니다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5277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F39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3" name="그림 9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110" y="201623"/>
            <a:ext cx="1082337" cy="865515"/>
          </a:xfrm>
          <a:prstGeom prst="rect">
            <a:avLst/>
          </a:prstGeom>
        </p:spPr>
      </p:pic>
      <p:grpSp>
        <p:nvGrpSpPr>
          <p:cNvPr id="102" name="그룹 101"/>
          <p:cNvGrpSpPr/>
          <p:nvPr/>
        </p:nvGrpSpPr>
        <p:grpSpPr>
          <a:xfrm>
            <a:off x="709468" y="346724"/>
            <a:ext cx="1699504" cy="622971"/>
            <a:chOff x="709468" y="346724"/>
            <a:chExt cx="1699504" cy="622971"/>
          </a:xfrm>
        </p:grpSpPr>
        <p:sp>
          <p:nvSpPr>
            <p:cNvPr id="103" name="TextBox 102"/>
            <p:cNvSpPr txBox="1"/>
            <p:nvPr/>
          </p:nvSpPr>
          <p:spPr>
            <a:xfrm>
              <a:off x="709468" y="346724"/>
              <a:ext cx="16995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내용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09468" y="692696"/>
              <a:ext cx="1425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게시판 글 작성하기</a:t>
              </a:r>
            </a:p>
          </p:txBody>
        </p:sp>
      </p:grpSp>
      <p:sp>
        <p:nvSpPr>
          <p:cNvPr id="314" name="TextBox 313"/>
          <p:cNvSpPr txBox="1"/>
          <p:nvPr/>
        </p:nvSpPr>
        <p:spPr>
          <a:xfrm>
            <a:off x="479376" y="1645551"/>
            <a:ext cx="2252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F39B2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게시판 글 작성하기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F868E-EB71-4F27-8B61-079F2AAAA69A}"/>
              </a:ext>
            </a:extLst>
          </p:cNvPr>
          <p:cNvSpPr txBox="1"/>
          <p:nvPr/>
        </p:nvSpPr>
        <p:spPr>
          <a:xfrm>
            <a:off x="2855640" y="1707106"/>
            <a:ext cx="554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제목과 글 내용을 입력하여 작성 버튼을 누르면 작성이 완료됩니다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47B388-769E-4677-AA25-2BA3AD503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2260790"/>
            <a:ext cx="7486686" cy="3974655"/>
          </a:xfrm>
          <a:prstGeom prst="rect">
            <a:avLst/>
          </a:prstGeom>
        </p:spPr>
      </p:pic>
      <p:pic>
        <p:nvPicPr>
          <p:cNvPr id="11" name="Picture 0">
            <a:extLst>
              <a:ext uri="{FF2B5EF4-FFF2-40B4-BE49-F238E27FC236}">
                <a16:creationId xmlns:a16="http://schemas.microsoft.com/office/drawing/2014/main" id="{2E008327-357D-4297-A1CF-E49D06A17E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7"/>
          <a:stretch>
            <a:fillRect/>
          </a:stretch>
        </p:blipFill>
        <p:spPr>
          <a:xfrm>
            <a:off x="472988" y="2208954"/>
            <a:ext cx="7890102" cy="402649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54503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F39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3" name="그림 9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110" y="201623"/>
            <a:ext cx="1082337" cy="865515"/>
          </a:xfrm>
          <a:prstGeom prst="rect">
            <a:avLst/>
          </a:prstGeom>
        </p:spPr>
      </p:pic>
      <p:grpSp>
        <p:nvGrpSpPr>
          <p:cNvPr id="102" name="그룹 101"/>
          <p:cNvGrpSpPr/>
          <p:nvPr/>
        </p:nvGrpSpPr>
        <p:grpSpPr>
          <a:xfrm>
            <a:off x="709468" y="346724"/>
            <a:ext cx="1699504" cy="622971"/>
            <a:chOff x="709468" y="346724"/>
            <a:chExt cx="1699504" cy="622971"/>
          </a:xfrm>
        </p:grpSpPr>
        <p:sp>
          <p:nvSpPr>
            <p:cNvPr id="103" name="TextBox 102"/>
            <p:cNvSpPr txBox="1"/>
            <p:nvPr/>
          </p:nvSpPr>
          <p:spPr>
            <a:xfrm>
              <a:off x="709468" y="346724"/>
              <a:ext cx="16995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내용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09468" y="692696"/>
              <a:ext cx="1425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게시판 글 상세보기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F868E-EB71-4F27-8B61-079F2AAAA69A}"/>
              </a:ext>
            </a:extLst>
          </p:cNvPr>
          <p:cNvSpPr txBox="1"/>
          <p:nvPr/>
        </p:nvSpPr>
        <p:spPr>
          <a:xfrm>
            <a:off x="2927648" y="1657639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게시글을 클릭하여 상세한 내용을 볼 수 있습니다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just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중앙의 수정버튼과 삭제버튼으로 글 수정과 삭제가 가능합니다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9FA61E-370A-4EF7-8A6C-266A64823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2403958"/>
            <a:ext cx="6214442" cy="36852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EF0924-E4E9-4481-92C6-CBCC1E040834}"/>
              </a:ext>
            </a:extLst>
          </p:cNvPr>
          <p:cNvSpPr txBox="1"/>
          <p:nvPr/>
        </p:nvSpPr>
        <p:spPr>
          <a:xfrm>
            <a:off x="479376" y="1657639"/>
            <a:ext cx="2252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F39B20">
                      <a:alpha val="20000"/>
                    </a:srgbClr>
                  </a:solidFill>
                </a:ln>
                <a:solidFill>
                  <a:srgbClr val="F39B2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게시판 글 상세보기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37D2F7C2-AEAF-4FE5-86C4-CEB4D98510B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3" b="44"/>
          <a:stretch>
            <a:fillRect/>
          </a:stretch>
        </p:blipFill>
        <p:spPr>
          <a:xfrm>
            <a:off x="479376" y="2403958"/>
            <a:ext cx="6116773" cy="376134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24405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F39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3" name="그림 9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110" y="201623"/>
            <a:ext cx="1082337" cy="865515"/>
          </a:xfrm>
          <a:prstGeom prst="rect">
            <a:avLst/>
          </a:prstGeom>
        </p:spPr>
      </p:pic>
      <p:grpSp>
        <p:nvGrpSpPr>
          <p:cNvPr id="102" name="그룹 101"/>
          <p:cNvGrpSpPr/>
          <p:nvPr/>
        </p:nvGrpSpPr>
        <p:grpSpPr>
          <a:xfrm>
            <a:off x="709468" y="346724"/>
            <a:ext cx="1699504" cy="622971"/>
            <a:chOff x="709468" y="346724"/>
            <a:chExt cx="1699504" cy="622971"/>
          </a:xfrm>
        </p:grpSpPr>
        <p:sp>
          <p:nvSpPr>
            <p:cNvPr id="103" name="TextBox 102"/>
            <p:cNvSpPr txBox="1"/>
            <p:nvPr/>
          </p:nvSpPr>
          <p:spPr>
            <a:xfrm>
              <a:off x="709468" y="346724"/>
              <a:ext cx="16995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내용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09468" y="692696"/>
              <a:ext cx="10935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댓글 작성하기</a:t>
              </a:r>
            </a:p>
          </p:txBody>
        </p:sp>
      </p:grpSp>
      <p:sp>
        <p:nvSpPr>
          <p:cNvPr id="317" name="TextBox 316"/>
          <p:cNvSpPr txBox="1"/>
          <p:nvPr/>
        </p:nvSpPr>
        <p:spPr>
          <a:xfrm>
            <a:off x="2408972" y="1711516"/>
            <a:ext cx="5847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아래의 댓글창에서 댓글을 등록할 수 있습니다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algn="just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댓글은 작성자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 내용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작성일 순으로 보여지고 있습니다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479376" y="1700808"/>
            <a:ext cx="16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F39B20">
                      <a:alpha val="20000"/>
                    </a:srgbClr>
                  </a:solidFill>
                </a:ln>
                <a:solidFill>
                  <a:srgbClr val="F39B2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댓글 작성하기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99F71357-98D3-4154-9E5D-2C01847C3A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6"/>
          <a:stretch>
            <a:fillRect/>
          </a:stretch>
        </p:blipFill>
        <p:spPr>
          <a:xfrm>
            <a:off x="335360" y="2615937"/>
            <a:ext cx="8712968" cy="3432934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988578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09468" y="346724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소감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839416" y="3022948"/>
            <a:ext cx="10297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프로젝트를 진행하면서 어떤 부분이 부족한 지 알게 되었고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새롭게 배운 것도 많다고 생각합니다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처음에 구상했던 것에 비해서는 아쉽게 마무리를 하지만 여기서 끝나지 않고 더 공부해서 부족한 부분까지 제대로 만들어 보고 싶습니다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54" name="TextBox 253"/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1384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44092" cy="6858000"/>
            <a:chOff x="0" y="0"/>
            <a:chExt cx="12144092" cy="6858000"/>
          </a:xfrm>
        </p:grpSpPr>
        <p:sp>
          <p:nvSpPr>
            <p:cNvPr id="23" name="직사각형 22"/>
            <p:cNvSpPr/>
            <p:nvPr/>
          </p:nvSpPr>
          <p:spPr>
            <a:xfrm>
              <a:off x="0" y="0"/>
              <a:ext cx="6096000" cy="6858000"/>
            </a:xfrm>
            <a:prstGeom prst="rect">
              <a:avLst/>
            </a:prstGeom>
            <a:solidFill>
              <a:srgbClr val="B0D2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56875" y="2966465"/>
              <a:ext cx="31742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dirty="0">
                  <a:ln>
                    <a:solidFill>
                      <a:srgbClr val="B0D2D3">
                        <a:alpha val="20000"/>
                      </a:srgbClr>
                    </a:solidFill>
                  </a:ln>
                  <a:solidFill>
                    <a:srgbClr val="B0D2D3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감사합니다 </a:t>
              </a:r>
              <a:r>
                <a:rPr lang="en-US" altLang="ko-KR" sz="4000" dirty="0">
                  <a:ln>
                    <a:solidFill>
                      <a:srgbClr val="B0D2D3">
                        <a:alpha val="20000"/>
                      </a:srgbClr>
                    </a:solidFill>
                  </a:ln>
                  <a:solidFill>
                    <a:srgbClr val="B0D2D3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sym typeface="Wingdings" panose="05000000000000000000" pitchFamily="2" charset="2"/>
                </a:rPr>
                <a:t></a:t>
              </a:r>
              <a:endParaRPr lang="ko-KR" altLang="en-US" sz="4000" dirty="0">
                <a:ln>
                  <a:solidFill>
                    <a:srgbClr val="B0D2D3">
                      <a:alpha val="20000"/>
                    </a:srgbClr>
                  </a:solidFill>
                </a:ln>
                <a:solidFill>
                  <a:srgbClr val="B0D2D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1700" y="2587133"/>
              <a:ext cx="2552600" cy="168373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 rot="16200000">
              <a:off x="10816324" y="3321278"/>
              <a:ext cx="2440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Copyright </a:t>
              </a:r>
              <a:r>
                <a:rPr lang="ko-KR" altLang="en-US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ⓒ </a:t>
              </a:r>
              <a:r>
                <a:rPr lang="en-US" altLang="ko-KR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2016. All right reserved by </a:t>
              </a:r>
              <a:r>
                <a:rPr lang="en-US" altLang="ko-KR" sz="8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BiBook</a:t>
              </a:r>
              <a:r>
                <a:rPr lang="en-US" altLang="ko-KR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246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0"/>
            <a:ext cx="12144092" cy="6858000"/>
            <a:chOff x="0" y="0"/>
            <a:chExt cx="12144092" cy="6858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0"/>
              <a:ext cx="9768408" cy="6858000"/>
              <a:chOff x="0" y="0"/>
              <a:chExt cx="9768408" cy="6858000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0" y="0"/>
                <a:ext cx="6096000" cy="6858000"/>
                <a:chOff x="0" y="0"/>
                <a:chExt cx="6096000" cy="6858000"/>
              </a:xfrm>
            </p:grpSpPr>
            <p:sp>
              <p:nvSpPr>
                <p:cNvPr id="20" name="직사각형 19"/>
                <p:cNvSpPr/>
                <p:nvPr/>
              </p:nvSpPr>
              <p:spPr>
                <a:xfrm>
                  <a:off x="0" y="0"/>
                  <a:ext cx="6096000" cy="6858000"/>
                </a:xfrm>
                <a:prstGeom prst="rect">
                  <a:avLst/>
                </a:prstGeom>
                <a:solidFill>
                  <a:srgbClr val="B0D2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1" name="그림 2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267" y="2475084"/>
                  <a:ext cx="2613467" cy="1907832"/>
                </a:xfrm>
                <a:prstGeom prst="rect">
                  <a:avLst/>
                </a:prstGeom>
              </p:spPr>
            </p:pic>
          </p:grpSp>
          <p:grpSp>
            <p:nvGrpSpPr>
              <p:cNvPr id="3" name="그룹 2"/>
              <p:cNvGrpSpPr/>
              <p:nvPr/>
            </p:nvGrpSpPr>
            <p:grpSpPr>
              <a:xfrm>
                <a:off x="6816080" y="2228091"/>
                <a:ext cx="2367956" cy="3341985"/>
                <a:chOff x="6816080" y="2228091"/>
                <a:chExt cx="2367956" cy="3341985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6816080" y="2228091"/>
                  <a:ext cx="236795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400" dirty="0">
                      <a:ln>
                        <a:solidFill>
                          <a:srgbClr val="B0D2D3">
                            <a:alpha val="20000"/>
                          </a:srgbClr>
                        </a:solidFill>
                      </a:ln>
                      <a:solidFill>
                        <a:srgbClr val="B0D2D3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1. </a:t>
                  </a:r>
                  <a:r>
                    <a:rPr lang="ko-KR" altLang="en-US" sz="2400" dirty="0">
                      <a:ln>
                        <a:solidFill>
                          <a:srgbClr val="B0D2D3">
                            <a:alpha val="20000"/>
                          </a:srgbClr>
                        </a:solidFill>
                      </a:ln>
                      <a:solidFill>
                        <a:srgbClr val="B0D2D3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프로젝트 개요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6816080" y="5108411"/>
                  <a:ext cx="11272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400" dirty="0">
                      <a:ln>
                        <a:solidFill>
                          <a:srgbClr val="B0D2D3">
                            <a:alpha val="20000"/>
                          </a:srgbClr>
                        </a:solidFill>
                      </a:ln>
                      <a:solidFill>
                        <a:srgbClr val="B0D2D3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3. </a:t>
                  </a:r>
                  <a:r>
                    <a:rPr lang="ko-KR" altLang="en-US" sz="2400" dirty="0">
                      <a:ln>
                        <a:solidFill>
                          <a:srgbClr val="B0D2D3">
                            <a:alpha val="20000"/>
                          </a:srgbClr>
                        </a:solidFill>
                      </a:ln>
                      <a:solidFill>
                        <a:srgbClr val="B0D2D3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소감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6816080" y="3668251"/>
                  <a:ext cx="236795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400" dirty="0">
                      <a:ln>
                        <a:solidFill>
                          <a:srgbClr val="B0D2D3">
                            <a:alpha val="20000"/>
                          </a:srgbClr>
                        </a:solidFill>
                      </a:ln>
                      <a:solidFill>
                        <a:srgbClr val="B0D2D3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2. </a:t>
                  </a:r>
                  <a:r>
                    <a:rPr lang="ko-KR" altLang="en-US" sz="2400" dirty="0">
                      <a:ln>
                        <a:solidFill>
                          <a:srgbClr val="B0D2D3">
                            <a:alpha val="20000"/>
                          </a:srgbClr>
                        </a:solidFill>
                      </a:ln>
                      <a:solidFill>
                        <a:srgbClr val="B0D2D3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프로젝트 내용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6960096" y="4129916"/>
                  <a:ext cx="169629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n>
                        <a:solidFill>
                          <a:schemeClr val="tx1">
                            <a:lumMod val="75000"/>
                            <a:lumOff val="25000"/>
                            <a:alpha val="2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- </a:t>
                  </a:r>
                  <a:r>
                    <a:rPr lang="ko-KR" altLang="en-US" sz="1400" dirty="0">
                      <a:ln>
                        <a:solidFill>
                          <a:schemeClr val="tx1">
                            <a:lumMod val="75000"/>
                            <a:lumOff val="25000"/>
                            <a:alpha val="2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데이터베이스 구성</a:t>
                  </a:r>
                  <a:endParaRPr lang="en-US" altLang="ko-KR" sz="1400" dirty="0">
                    <a:ln>
                      <a:solidFill>
                        <a:schemeClr val="tx1">
                          <a:lumMod val="75000"/>
                          <a:lumOff val="25000"/>
                          <a:alpha val="2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r>
                    <a:rPr lang="en-US" altLang="ko-KR" sz="1400" dirty="0">
                      <a:ln>
                        <a:solidFill>
                          <a:schemeClr val="tx1">
                            <a:lumMod val="75000"/>
                            <a:lumOff val="25000"/>
                            <a:alpha val="2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-</a:t>
                  </a:r>
                  <a:r>
                    <a:rPr lang="ko-KR" altLang="en-US" sz="1400" dirty="0">
                      <a:ln>
                        <a:solidFill>
                          <a:schemeClr val="tx1">
                            <a:lumMod val="75000"/>
                            <a:lumOff val="25000"/>
                            <a:alpha val="2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화면 및 기능 구현</a:t>
                  </a:r>
                </a:p>
              </p:txBody>
            </p:sp>
          </p:grpSp>
          <p:cxnSp>
            <p:nvCxnSpPr>
              <p:cNvPr id="41" name="직선 연결선 40"/>
              <p:cNvCxnSpPr/>
              <p:nvPr/>
            </p:nvCxnSpPr>
            <p:spPr>
              <a:xfrm>
                <a:off x="6816080" y="1268760"/>
                <a:ext cx="2880000" cy="0"/>
              </a:xfrm>
              <a:prstGeom prst="line">
                <a:avLst/>
              </a:prstGeom>
              <a:ln w="12700">
                <a:solidFill>
                  <a:srgbClr val="B0D2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9150931" y="991761"/>
                <a:ext cx="6174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200" dirty="0">
                    <a:ln>
                      <a:solidFill>
                        <a:srgbClr val="B0D2D3">
                          <a:alpha val="20000"/>
                        </a:srgbClr>
                      </a:solidFill>
                    </a:ln>
                    <a:solidFill>
                      <a:srgbClr val="B0D2D3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목차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 rot="16200000">
              <a:off x="10816324" y="3321278"/>
              <a:ext cx="2440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Copyright </a:t>
              </a:r>
              <a:r>
                <a:rPr lang="ko-KR" altLang="en-US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ⓒ </a:t>
              </a:r>
              <a:r>
                <a:rPr lang="en-US" altLang="ko-KR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2016. All right reserved by </a:t>
              </a:r>
              <a:r>
                <a:rPr lang="en-US" altLang="ko-KR" sz="8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BiBook</a:t>
              </a:r>
              <a:r>
                <a:rPr lang="en-US" altLang="ko-KR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836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6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73264" y="2308810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n>
                  <a:solidFill>
                    <a:srgbClr val="00547A">
                      <a:alpha val="20000"/>
                    </a:srgbClr>
                  </a:solidFill>
                </a:ln>
                <a:solidFill>
                  <a:srgbClr val="00547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여사모</a:t>
            </a:r>
            <a:r>
              <a:rPr lang="en-US" altLang="ko-KR" sz="2000" dirty="0">
                <a:ln>
                  <a:solidFill>
                    <a:srgbClr val="00547A">
                      <a:alpha val="20000"/>
                    </a:srgbClr>
                  </a:solidFill>
                </a:ln>
                <a:solidFill>
                  <a:srgbClr val="00547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000" dirty="0">
              <a:ln>
                <a:solidFill>
                  <a:srgbClr val="00547A">
                    <a:alpha val="20000"/>
                  </a:srgbClr>
                </a:solidFill>
              </a:ln>
              <a:solidFill>
                <a:srgbClr val="00547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55440" y="3429000"/>
            <a:ext cx="10081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여행을 다녀 온 사람들이 후기를 올리거나 여행 관련 정보를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공유할 수 있는 사이트입니다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just"/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후 게시글과 댓글 작성 등 사이트 이용이 가능합니다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6623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6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06" y="201623"/>
            <a:ext cx="982305" cy="865515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709468" y="346724"/>
            <a:ext cx="1699504" cy="622971"/>
            <a:chOff x="709468" y="346724"/>
            <a:chExt cx="1699504" cy="622971"/>
          </a:xfrm>
        </p:grpSpPr>
        <p:sp>
          <p:nvSpPr>
            <p:cNvPr id="29" name="TextBox 28"/>
            <p:cNvSpPr txBox="1"/>
            <p:nvPr/>
          </p:nvSpPr>
          <p:spPr>
            <a:xfrm>
              <a:off x="709468" y="346724"/>
              <a:ext cx="16995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내용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9468" y="692696"/>
              <a:ext cx="13821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데이터베이스 구성</a:t>
              </a: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257424" y="1584968"/>
            <a:ext cx="7809987" cy="307777"/>
            <a:chOff x="-131837" y="879438"/>
            <a:chExt cx="7065334" cy="307777"/>
          </a:xfrm>
        </p:grpSpPr>
        <p:sp>
          <p:nvSpPr>
            <p:cNvPr id="50" name="TextBox 49"/>
            <p:cNvSpPr txBox="1"/>
            <p:nvPr/>
          </p:nvSpPr>
          <p:spPr>
            <a:xfrm>
              <a:off x="1892937" y="879438"/>
              <a:ext cx="5040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게시판 번호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제목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작성자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작성일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조회수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내용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파일이름으로 구성되어 있습니다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-131837" y="879438"/>
              <a:ext cx="1617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rgbClr val="00632E">
                        <a:alpha val="20000"/>
                      </a:srgbClr>
                    </a:solidFill>
                  </a:ln>
                  <a:solidFill>
                    <a:srgbClr val="00632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BOARD &amp; NBOARD</a:t>
              </a:r>
              <a:endParaRPr lang="ko-KR" altLang="en-US" sz="1400" dirty="0">
                <a:ln>
                  <a:solidFill>
                    <a:srgbClr val="00632E">
                      <a:alpha val="20000"/>
                    </a:srgbClr>
                  </a:solidFill>
                </a:ln>
                <a:solidFill>
                  <a:srgbClr val="00632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58CA451-5C69-4DA4-AD31-A859C842A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24" y="1852341"/>
            <a:ext cx="7019925" cy="16478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AEDFC53-0B44-4F9A-939C-08F84B336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24" y="3938650"/>
            <a:ext cx="6896100" cy="8858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8B08F43-635A-470E-9D76-8BDAE8A7B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424" y="5230627"/>
            <a:ext cx="6953250" cy="1285875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4D4CFF68-1D53-4E89-BE06-DA7637291566}"/>
              </a:ext>
            </a:extLst>
          </p:cNvPr>
          <p:cNvGrpSpPr/>
          <p:nvPr/>
        </p:nvGrpSpPr>
        <p:grpSpPr>
          <a:xfrm>
            <a:off x="263337" y="3687575"/>
            <a:ext cx="6798692" cy="307777"/>
            <a:chOff x="-158814" y="933921"/>
            <a:chExt cx="6150462" cy="30777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876E1F4-D71B-4D58-8652-D2EA2EEC3BB3}"/>
                </a:ext>
              </a:extLst>
            </p:cNvPr>
            <p:cNvSpPr txBox="1"/>
            <p:nvPr/>
          </p:nvSpPr>
          <p:spPr>
            <a:xfrm>
              <a:off x="951088" y="933921"/>
              <a:ext cx="5040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아이디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비밀번호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닉네임으로 구성되어 있습니다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9273A5-4E23-4595-A17E-C47E43364F5F}"/>
                </a:ext>
              </a:extLst>
            </p:cNvPr>
            <p:cNvSpPr txBox="1"/>
            <p:nvPr/>
          </p:nvSpPr>
          <p:spPr>
            <a:xfrm>
              <a:off x="-158814" y="933921"/>
              <a:ext cx="8718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rgbClr val="00632E">
                        <a:alpha val="20000"/>
                      </a:srgbClr>
                    </a:solidFill>
                  </a:ln>
                  <a:solidFill>
                    <a:srgbClr val="00632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MEMBER</a:t>
              </a:r>
              <a:endParaRPr lang="ko-KR" altLang="en-US" sz="1400" dirty="0">
                <a:ln>
                  <a:solidFill>
                    <a:srgbClr val="00632E">
                      <a:alpha val="20000"/>
                    </a:srgbClr>
                  </a:solidFill>
                </a:ln>
                <a:solidFill>
                  <a:srgbClr val="00632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F462542-1AEE-41C1-9519-3755B5ADAA62}"/>
              </a:ext>
            </a:extLst>
          </p:cNvPr>
          <p:cNvGrpSpPr/>
          <p:nvPr/>
        </p:nvGrpSpPr>
        <p:grpSpPr>
          <a:xfrm>
            <a:off x="257424" y="4952439"/>
            <a:ext cx="6804605" cy="326975"/>
            <a:chOff x="-39931" y="922882"/>
            <a:chExt cx="6155812" cy="32697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A3DF9D6-6501-48D6-9E2F-D1067A5310A2}"/>
                </a:ext>
              </a:extLst>
            </p:cNvPr>
            <p:cNvSpPr txBox="1"/>
            <p:nvPr/>
          </p:nvSpPr>
          <p:spPr>
            <a:xfrm>
              <a:off x="1075321" y="922882"/>
              <a:ext cx="5040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댓글 번호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게시판 번호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댓글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작성일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작성자로 구성되어 있습니다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E58B224-25EF-4339-9867-58F21CF80EAA}"/>
                </a:ext>
              </a:extLst>
            </p:cNvPr>
            <p:cNvSpPr txBox="1"/>
            <p:nvPr/>
          </p:nvSpPr>
          <p:spPr>
            <a:xfrm>
              <a:off x="-39931" y="942080"/>
              <a:ext cx="6340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rgbClr val="00632E">
                        <a:alpha val="20000"/>
                      </a:srgbClr>
                    </a:solidFill>
                  </a:ln>
                  <a:solidFill>
                    <a:srgbClr val="00632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REPLY</a:t>
              </a:r>
              <a:endParaRPr lang="ko-KR" altLang="en-US" sz="1400" dirty="0">
                <a:ln>
                  <a:solidFill>
                    <a:srgbClr val="00632E">
                      <a:alpha val="20000"/>
                    </a:srgbClr>
                  </a:solidFill>
                </a:ln>
                <a:solidFill>
                  <a:srgbClr val="00632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37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F39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3" name="그림 9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110" y="201623"/>
            <a:ext cx="1082337" cy="865515"/>
          </a:xfrm>
          <a:prstGeom prst="rect">
            <a:avLst/>
          </a:prstGeom>
        </p:spPr>
      </p:pic>
      <p:grpSp>
        <p:nvGrpSpPr>
          <p:cNvPr id="102" name="그룹 101"/>
          <p:cNvGrpSpPr/>
          <p:nvPr/>
        </p:nvGrpSpPr>
        <p:grpSpPr>
          <a:xfrm>
            <a:off x="709468" y="346724"/>
            <a:ext cx="1699504" cy="622971"/>
            <a:chOff x="709468" y="346724"/>
            <a:chExt cx="1699504" cy="622971"/>
          </a:xfrm>
        </p:grpSpPr>
        <p:sp>
          <p:nvSpPr>
            <p:cNvPr id="103" name="TextBox 102"/>
            <p:cNvSpPr txBox="1"/>
            <p:nvPr/>
          </p:nvSpPr>
          <p:spPr>
            <a:xfrm>
              <a:off x="709468" y="346724"/>
              <a:ext cx="16995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내용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09468" y="692696"/>
              <a:ext cx="805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메인 화면</a:t>
              </a:r>
            </a:p>
          </p:txBody>
        </p:sp>
      </p:grpSp>
      <p:sp>
        <p:nvSpPr>
          <p:cNvPr id="316" name="TextBox 315"/>
          <p:cNvSpPr txBox="1"/>
          <p:nvPr/>
        </p:nvSpPr>
        <p:spPr>
          <a:xfrm>
            <a:off x="544217" y="2708920"/>
            <a:ext cx="28803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위쪽에는 대륙 별 네비게이션 바와 로그인 페이지를 배치하였습니다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just"/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대륙 하나를 선택하면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그에 해당하는 국가들이 보여집니다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just"/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중앙의 이미지는 사이트를 대표하는 이미지입니다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just"/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바로 아래에는 공지사항 게시판과 자유게시판을 배치 하였습니다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509579" y="2008899"/>
            <a:ext cx="1446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F39B20">
                      <a:alpha val="20000"/>
                    </a:srgbClr>
                  </a:solidFill>
                </a:ln>
                <a:solidFill>
                  <a:srgbClr val="F39B2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메인 화면 </a:t>
            </a:r>
            <a:r>
              <a:rPr lang="en-US" altLang="ko-KR" sz="2000" dirty="0">
                <a:ln>
                  <a:solidFill>
                    <a:srgbClr val="F39B20">
                      <a:alpha val="20000"/>
                    </a:srgbClr>
                  </a:solidFill>
                </a:ln>
                <a:solidFill>
                  <a:srgbClr val="F39B2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2000" dirty="0">
              <a:ln>
                <a:solidFill>
                  <a:srgbClr val="F39B20">
                    <a:alpha val="20000"/>
                  </a:srgbClr>
                </a:solidFill>
              </a:ln>
              <a:solidFill>
                <a:srgbClr val="F39B2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A5A1E78-C202-4156-8BD1-11ECE2DA2134}"/>
              </a:ext>
            </a:extLst>
          </p:cNvPr>
          <p:cNvGrpSpPr/>
          <p:nvPr/>
        </p:nvGrpSpPr>
        <p:grpSpPr>
          <a:xfrm>
            <a:off x="4504361" y="2008899"/>
            <a:ext cx="6972973" cy="4281841"/>
            <a:chOff x="4628592" y="1899643"/>
            <a:chExt cx="6096000" cy="374332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4D08F27-1C8F-438A-996B-9864CDB8E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8592" y="1899643"/>
              <a:ext cx="6096000" cy="374332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C893CBE-9E23-4215-8306-922539BE2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00372" y="1926718"/>
              <a:ext cx="371475" cy="266700"/>
            </a:xfrm>
            <a:prstGeom prst="rect">
              <a:avLst/>
            </a:prstGeom>
          </p:spPr>
        </p:pic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BA57B04-0714-4715-A9CB-21371BE9FDD9}"/>
              </a:ext>
            </a:extLst>
          </p:cNvPr>
          <p:cNvCxnSpPr>
            <a:cxnSpLocks/>
          </p:cNvCxnSpPr>
          <p:nvPr/>
        </p:nvCxnSpPr>
        <p:spPr>
          <a:xfrm flipV="1">
            <a:off x="3424537" y="2924944"/>
            <a:ext cx="1807367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633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F39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3" name="그림 9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110" y="201623"/>
            <a:ext cx="1082337" cy="865515"/>
          </a:xfrm>
          <a:prstGeom prst="rect">
            <a:avLst/>
          </a:prstGeom>
        </p:spPr>
      </p:pic>
      <p:grpSp>
        <p:nvGrpSpPr>
          <p:cNvPr id="102" name="그룹 101"/>
          <p:cNvGrpSpPr/>
          <p:nvPr/>
        </p:nvGrpSpPr>
        <p:grpSpPr>
          <a:xfrm>
            <a:off x="709468" y="346724"/>
            <a:ext cx="1699504" cy="622971"/>
            <a:chOff x="709468" y="346724"/>
            <a:chExt cx="1699504" cy="622971"/>
          </a:xfrm>
        </p:grpSpPr>
        <p:sp>
          <p:nvSpPr>
            <p:cNvPr id="103" name="TextBox 102"/>
            <p:cNvSpPr txBox="1"/>
            <p:nvPr/>
          </p:nvSpPr>
          <p:spPr>
            <a:xfrm>
              <a:off x="709468" y="346724"/>
              <a:ext cx="16995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내용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09468" y="692696"/>
              <a:ext cx="805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메인 화면</a:t>
              </a:r>
            </a:p>
          </p:txBody>
        </p:sp>
      </p:grpSp>
      <p:sp>
        <p:nvSpPr>
          <p:cNvPr id="316" name="TextBox 315"/>
          <p:cNvSpPr txBox="1"/>
          <p:nvPr/>
        </p:nvSpPr>
        <p:spPr>
          <a:xfrm>
            <a:off x="509579" y="270892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 화면의 맨 아래쪽에는 인기 여행지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곳을 선정하여 이미지를 누르면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해당하는 게시판으로 이동할 수 있습니다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509579" y="2008899"/>
            <a:ext cx="1446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F39B20">
                      <a:alpha val="20000"/>
                    </a:srgbClr>
                  </a:solidFill>
                </a:ln>
                <a:solidFill>
                  <a:srgbClr val="F39B2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메인 화면 </a:t>
            </a:r>
            <a:r>
              <a:rPr lang="en-US" altLang="ko-KR" sz="2000" dirty="0">
                <a:ln>
                  <a:solidFill>
                    <a:srgbClr val="F39B20">
                      <a:alpha val="20000"/>
                    </a:srgbClr>
                  </a:solidFill>
                </a:ln>
                <a:solidFill>
                  <a:srgbClr val="F39B2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dirty="0">
              <a:ln>
                <a:solidFill>
                  <a:srgbClr val="F39B20">
                    <a:alpha val="20000"/>
                  </a:srgbClr>
                </a:solidFill>
              </a:ln>
              <a:solidFill>
                <a:srgbClr val="F39B2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F3F22A5-AB0F-4658-A3CB-CD702DF8F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297" y="2008899"/>
            <a:ext cx="7826423" cy="383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8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F39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3" name="그림 9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110" y="201623"/>
            <a:ext cx="1082337" cy="865515"/>
          </a:xfrm>
          <a:prstGeom prst="rect">
            <a:avLst/>
          </a:prstGeom>
        </p:spPr>
      </p:pic>
      <p:grpSp>
        <p:nvGrpSpPr>
          <p:cNvPr id="102" name="그룹 101"/>
          <p:cNvGrpSpPr/>
          <p:nvPr/>
        </p:nvGrpSpPr>
        <p:grpSpPr>
          <a:xfrm>
            <a:off x="709468" y="346724"/>
            <a:ext cx="1699504" cy="622971"/>
            <a:chOff x="709468" y="346724"/>
            <a:chExt cx="1699504" cy="622971"/>
          </a:xfrm>
        </p:grpSpPr>
        <p:sp>
          <p:nvSpPr>
            <p:cNvPr id="103" name="TextBox 102"/>
            <p:cNvSpPr txBox="1"/>
            <p:nvPr/>
          </p:nvSpPr>
          <p:spPr>
            <a:xfrm>
              <a:off x="709468" y="346724"/>
              <a:ext cx="16995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내용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09468" y="692696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로그인</a:t>
              </a:r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회원가입</a:t>
              </a:r>
            </a:p>
          </p:txBody>
        </p:sp>
      </p:grpSp>
      <p:sp>
        <p:nvSpPr>
          <p:cNvPr id="314" name="TextBox 313"/>
          <p:cNvSpPr txBox="1"/>
          <p:nvPr/>
        </p:nvSpPr>
        <p:spPr>
          <a:xfrm>
            <a:off x="6939681" y="1618162"/>
            <a:ext cx="16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 페이지</a:t>
            </a:r>
          </a:p>
        </p:txBody>
      </p:sp>
      <p:sp>
        <p:nvSpPr>
          <p:cNvPr id="317" name="TextBox 316"/>
          <p:cNvSpPr txBox="1"/>
          <p:nvPr/>
        </p:nvSpPr>
        <p:spPr>
          <a:xfrm>
            <a:off x="3955266" y="1994680"/>
            <a:ext cx="288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회원이 아닌 경우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페이지에서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비밀번호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닉네임을 입력하여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버튼을 누르면 데이터베이스에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정보가 저장이 됩니다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372837" y="1618162"/>
            <a:ext cx="2012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F39B20">
                      <a:alpha val="20000"/>
                    </a:srgbClr>
                  </a:solidFill>
                </a:ln>
                <a:solidFill>
                  <a:srgbClr val="F39B2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회원가입 페이지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75480F-E62B-4A55-B753-322F15A5E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677" y="2018272"/>
            <a:ext cx="3375016" cy="22601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90D84F0-F314-4340-9EC1-0BA2520E8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76" y="2018272"/>
            <a:ext cx="3361457" cy="3909946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960756F-7458-40F3-A2CF-CFA8CFC995E5}"/>
              </a:ext>
            </a:extLst>
          </p:cNvPr>
          <p:cNvSpPr/>
          <p:nvPr/>
        </p:nvSpPr>
        <p:spPr>
          <a:xfrm>
            <a:off x="4447644" y="4032499"/>
            <a:ext cx="1800200" cy="491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5BE495-4A3D-4250-B10E-E09C4024F44C}"/>
              </a:ext>
            </a:extLst>
          </p:cNvPr>
          <p:cNvSpPr txBox="1"/>
          <p:nvPr/>
        </p:nvSpPr>
        <p:spPr>
          <a:xfrm>
            <a:off x="6949699" y="4427811"/>
            <a:ext cx="288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회원가입을 성공적으로 했다면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페이지에서 아이디와 비밀번호를 입력하여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데이터베이스의 값과 일치할 때 로그인 할 수 있습니다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14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F39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3" name="그림 9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110" y="201623"/>
            <a:ext cx="1082337" cy="865515"/>
          </a:xfrm>
          <a:prstGeom prst="rect">
            <a:avLst/>
          </a:prstGeom>
        </p:spPr>
      </p:pic>
      <p:grpSp>
        <p:nvGrpSpPr>
          <p:cNvPr id="102" name="그룹 101"/>
          <p:cNvGrpSpPr/>
          <p:nvPr/>
        </p:nvGrpSpPr>
        <p:grpSpPr>
          <a:xfrm>
            <a:off x="709468" y="346724"/>
            <a:ext cx="1699504" cy="622971"/>
            <a:chOff x="709468" y="346724"/>
            <a:chExt cx="1699504" cy="622971"/>
          </a:xfrm>
        </p:grpSpPr>
        <p:sp>
          <p:nvSpPr>
            <p:cNvPr id="103" name="TextBox 102"/>
            <p:cNvSpPr txBox="1"/>
            <p:nvPr/>
          </p:nvSpPr>
          <p:spPr>
            <a:xfrm>
              <a:off x="709468" y="346724"/>
              <a:ext cx="16995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내용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09468" y="692696"/>
              <a:ext cx="16273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회원 정보 </a:t>
              </a:r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수정</a:t>
              </a:r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탈퇴</a:t>
              </a:r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14" name="TextBox 313"/>
          <p:cNvSpPr txBox="1"/>
          <p:nvPr/>
        </p:nvSpPr>
        <p:spPr>
          <a:xfrm>
            <a:off x="6766074" y="1614732"/>
            <a:ext cx="1939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회원정보 페이지</a:t>
            </a:r>
          </a:p>
        </p:txBody>
      </p:sp>
      <p:sp>
        <p:nvSpPr>
          <p:cNvPr id="317" name="TextBox 316"/>
          <p:cNvSpPr txBox="1"/>
          <p:nvPr/>
        </p:nvSpPr>
        <p:spPr>
          <a:xfrm>
            <a:off x="1811684" y="2480836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하지 않았을 때의 메인 화면의 로그인 부분 입니다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301988" y="1635991"/>
            <a:ext cx="3526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F39B20">
                      <a:alpha val="20000"/>
                    </a:srgbClr>
                  </a:solidFill>
                </a:ln>
                <a:solidFill>
                  <a:srgbClr val="F39B2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접속한 회원의 닉네임 표시하기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5BE495-4A3D-4250-B10E-E09C4024F44C}"/>
              </a:ext>
            </a:extLst>
          </p:cNvPr>
          <p:cNvSpPr txBox="1"/>
          <p:nvPr/>
        </p:nvSpPr>
        <p:spPr>
          <a:xfrm>
            <a:off x="2236326" y="4154577"/>
            <a:ext cx="288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로그인을 하게 되면 로그인이 로그아웃으로 바뀌고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로그아웃이 가능하게 됩니다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just"/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로그아웃 앞의 닉네임을 클릭하면 회원정보 페이지가 나옵니다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B28A94-685D-44E2-93EB-282E38A64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70" y="2421157"/>
            <a:ext cx="1123950" cy="5810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1D70CB-5A85-4763-BB71-BCC6C8F80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60" y="4154577"/>
            <a:ext cx="1733550" cy="4286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FAC75A-3C6A-4F5F-BAF4-7F0DA8028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064" y="2255359"/>
            <a:ext cx="2533982" cy="2220330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792964-E9FD-454E-BEB3-5945C49C6570}"/>
              </a:ext>
            </a:extLst>
          </p:cNvPr>
          <p:cNvCxnSpPr/>
          <p:nvPr/>
        </p:nvCxnSpPr>
        <p:spPr>
          <a:xfrm>
            <a:off x="5879976" y="1614732"/>
            <a:ext cx="0" cy="4910612"/>
          </a:xfrm>
          <a:prstGeom prst="line">
            <a:avLst/>
          </a:prstGeom>
          <a:ln>
            <a:solidFill>
              <a:srgbClr val="F39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81A0A3D-2620-4E0D-AC03-CA8313761FAE}"/>
              </a:ext>
            </a:extLst>
          </p:cNvPr>
          <p:cNvCxnSpPr/>
          <p:nvPr/>
        </p:nvCxnSpPr>
        <p:spPr>
          <a:xfrm>
            <a:off x="997245" y="3140968"/>
            <a:ext cx="0" cy="8640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591F31-34F0-4D27-A1B5-E76CE6C3F3DC}"/>
              </a:ext>
            </a:extLst>
          </p:cNvPr>
          <p:cNvSpPr txBox="1"/>
          <p:nvPr/>
        </p:nvSpPr>
        <p:spPr>
          <a:xfrm>
            <a:off x="6672064" y="4649046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이곳에서 비밀번호나 닉네임 수정 및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탈퇴가 가능합니다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485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F39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3" name="그림 9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110" y="201623"/>
            <a:ext cx="1082337" cy="865515"/>
          </a:xfrm>
          <a:prstGeom prst="rect">
            <a:avLst/>
          </a:prstGeom>
        </p:spPr>
      </p:pic>
      <p:grpSp>
        <p:nvGrpSpPr>
          <p:cNvPr id="102" name="그룹 101"/>
          <p:cNvGrpSpPr/>
          <p:nvPr/>
        </p:nvGrpSpPr>
        <p:grpSpPr>
          <a:xfrm>
            <a:off x="709468" y="346724"/>
            <a:ext cx="2157963" cy="622971"/>
            <a:chOff x="709468" y="346724"/>
            <a:chExt cx="2157963" cy="622971"/>
          </a:xfrm>
        </p:grpSpPr>
        <p:sp>
          <p:nvSpPr>
            <p:cNvPr id="103" name="TextBox 102"/>
            <p:cNvSpPr txBox="1"/>
            <p:nvPr/>
          </p:nvSpPr>
          <p:spPr>
            <a:xfrm>
              <a:off x="709468" y="346724"/>
              <a:ext cx="16995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내용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09468" y="692696"/>
              <a:ext cx="21579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공지사항 게시판 </a:t>
              </a:r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관리자 전용</a:t>
              </a:r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18" name="TextBox 317"/>
          <p:cNvSpPr txBox="1"/>
          <p:nvPr/>
        </p:nvSpPr>
        <p:spPr>
          <a:xfrm>
            <a:off x="263352" y="1640361"/>
            <a:ext cx="3744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F39B20">
                      <a:alpha val="20000"/>
                    </a:srgbClr>
                  </a:solidFill>
                </a:ln>
                <a:solidFill>
                  <a:srgbClr val="F39B2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공지사항 게시판 </a:t>
            </a:r>
            <a:r>
              <a:rPr lang="en-US" altLang="ko-KR" sz="2000" dirty="0">
                <a:ln>
                  <a:solidFill>
                    <a:srgbClr val="F39B20">
                      <a:alpha val="20000"/>
                    </a:srgbClr>
                  </a:solidFill>
                </a:ln>
                <a:solidFill>
                  <a:srgbClr val="F39B2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 </a:t>
            </a:r>
            <a:r>
              <a:rPr lang="ko-KR" altLang="en-US" sz="2000" dirty="0">
                <a:ln>
                  <a:solidFill>
                    <a:srgbClr val="F39B20">
                      <a:alpha val="20000"/>
                    </a:srgbClr>
                  </a:solidFill>
                </a:ln>
                <a:solidFill>
                  <a:srgbClr val="F39B2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관리자 전용</a:t>
            </a:r>
            <a:r>
              <a:rPr lang="en-US" altLang="ko-KR" sz="2000" dirty="0">
                <a:ln>
                  <a:solidFill>
                    <a:srgbClr val="F39B20">
                      <a:alpha val="20000"/>
                    </a:srgbClr>
                  </a:solidFill>
                </a:ln>
                <a:solidFill>
                  <a:srgbClr val="F39B2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!!</a:t>
            </a:r>
            <a:endParaRPr lang="ko-KR" altLang="en-US" sz="2000" dirty="0">
              <a:ln>
                <a:solidFill>
                  <a:srgbClr val="F39B20">
                    <a:alpha val="20000"/>
                  </a:srgbClr>
                </a:solidFill>
              </a:ln>
              <a:solidFill>
                <a:srgbClr val="F39B2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174C44-ADCF-4750-BCAA-D4802CF0B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294" y="2462212"/>
            <a:ext cx="3096344" cy="39126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3662DA-7A43-41E3-820A-4CC235962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5797" y="3743269"/>
            <a:ext cx="2381250" cy="8477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4BD486A-6160-4EFF-A838-AB8BD559D3B0}"/>
              </a:ext>
            </a:extLst>
          </p:cNvPr>
          <p:cNvSpPr txBox="1"/>
          <p:nvPr/>
        </p:nvSpPr>
        <p:spPr>
          <a:xfrm>
            <a:off x="4295800" y="1614044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 계정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(admin)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로그인을 하게 되면 공지사항 게시판에 게시글 등록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 및 삭제가 가능합니다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0D98F8F6-F1CD-4A95-BEA8-7E3A3569D87F}"/>
              </a:ext>
            </a:extLst>
          </p:cNvPr>
          <p:cNvSpPr/>
          <p:nvPr/>
        </p:nvSpPr>
        <p:spPr>
          <a:xfrm rot="16200000">
            <a:off x="5728676" y="3492220"/>
            <a:ext cx="596196" cy="1322096"/>
          </a:xfrm>
          <a:prstGeom prst="downArrow">
            <a:avLst/>
          </a:prstGeom>
          <a:solidFill>
            <a:srgbClr val="F39B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BB9A77F-2907-469E-A813-8893E7AA4957}"/>
              </a:ext>
            </a:extLst>
          </p:cNvPr>
          <p:cNvSpPr/>
          <p:nvPr/>
        </p:nvSpPr>
        <p:spPr>
          <a:xfrm>
            <a:off x="7531370" y="3895663"/>
            <a:ext cx="1164483" cy="5152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4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642</Words>
  <Application>Microsoft Office PowerPoint</Application>
  <PresentationFormat>와이드스크린</PresentationFormat>
  <Paragraphs>106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Arial</vt:lpstr>
      <vt:lpstr>나눔고딕</vt:lpstr>
      <vt:lpstr>나눔고딕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박종찬</dc:creator>
  <cp:lastModifiedBy>구 미란</cp:lastModifiedBy>
  <cp:revision>57</cp:revision>
  <dcterms:created xsi:type="dcterms:W3CDTF">2016-01-21T15:54:15Z</dcterms:created>
  <dcterms:modified xsi:type="dcterms:W3CDTF">2020-12-23T03:44:15Z</dcterms:modified>
</cp:coreProperties>
</file>