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E3946-63ED-E941-8528-AEF5506C8856}" type="datetimeFigureOut">
              <a:rPr lang="en-US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E7649-15D3-514C-9D45-23D20445CA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4A81-07AB-5442-9126-FEAE476C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723E-7748-4741-B255-4BA684D75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C2868-A17C-7D46-9D4B-21376A7F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1C86-99D2-154B-89F7-2D58BEA9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7BD1-2A08-8142-BE21-79649172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DFB9-CCEB-6948-91F5-CF35CF65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1F95-1435-EC4F-A5BF-9F80C1F4B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DE34-263A-F04A-881A-2B58C9F4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885F-EA86-724F-A302-997A3EBD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EC5F-A38A-D445-B786-756834DE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582E3-F21A-CA4B-9C34-398EAE253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17DEB-23FB-5E4A-941F-F262E9561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967A-CB69-6B48-ADD0-7F2B5F3C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AC13-5457-5E4C-8079-134219BA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FAB2-7363-9843-A470-A6C6495D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8176-0143-6D4A-A042-4140D80F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512F-17A8-5C45-A680-DD4B1172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0A01-F9A2-9F4F-8700-26876392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88B5-785D-D040-9174-D11AE68A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B896-8C3C-9147-968E-35F57104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C58D-02CC-C646-A43F-938A78F9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7D2CB-0685-614A-AFBF-536354EC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A73B-3D70-9748-937E-51FDFBC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BFBD-FEA3-D942-A860-2541AA02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A953-D43B-CD4D-9CB0-C82BA010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3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D1C7-70F2-E142-82B3-B2E5CC97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0367-B7D4-404D-B18C-981440E87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463E2-69A4-FF4B-8B73-A8D5DFCA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9A69-6564-8640-935A-D8D114FD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1FDB3-3686-564C-8B85-2F83B36F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3723-A4C5-1043-A096-8479C741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36A4-6EE0-4441-B990-5FDA78F7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E50FC-B264-DB4F-922E-D90788F2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2F17-3B45-0D49-9C01-0D2206F13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4755E-3A09-DE4C-9845-2A1B5DB7A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04CCA-4A3E-8544-8018-938241E17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0ECE8-2E7F-7548-9F3F-5E15D2B1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3C19D-EE1F-F348-9676-41D79E01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77234-1BBC-C74B-94CE-CA48164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E76B-A3DB-7B44-BE4D-EECCBA55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69809-B8CD-1449-A97D-DA622B33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B249E-D06B-424D-81A6-1AFE166A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C290B-7588-D543-9CB6-B5B92CB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E23D5-44D2-DD47-AFA8-3A395FA7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9051A-F4EC-8940-AADC-226737B4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C0072-6A8E-0E4D-9C53-5B0C975E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0800-718A-7744-AB6A-3EB4306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AF7E-4BE8-3348-A512-EEBE1C6B5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F973-511C-C448-BBB7-FC3CCDF5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8450-423E-4A4F-9419-D207CEB2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004AC-6AD6-C543-8635-74EBAE52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EF64D-8A3C-BD40-A14A-0277527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FE28-86AD-1548-B9D1-C44D11C8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A2F4E-AB12-3F47-9708-F99698DC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6C25E-AF58-9849-9749-9349171DC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AD5E9-C31A-704E-BF07-437CF6CB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0F99D-DBE5-FD4F-BE82-3187DBFD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D80A0-BEFC-8F42-9E88-749B8F5B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43BEE-F91C-2F42-B5B1-46BDB971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BBC6-2450-FA42-B668-8AEEDA41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0779-D3F7-9B4B-A488-9F7BF21F0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D265-5749-024F-9EE7-86B032041377}" type="datetimeFigureOut">
              <a:rPr lang="en-US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1E2C-B9F7-E141-99F6-F4FC22C2E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0D4D-3E97-594E-9C04-E7C52A2A6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8D19-C47B-E344-8249-7357A487A8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2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305C-87DF-244C-8F12-48BEF9210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New Mzamomtsha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A0CF-DF52-3A45-994B-CAA36E432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Miranda Mbena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3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F002-B20A-094C-81D5-DDD103E2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Change colour of navigation bar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8AF5-14A9-074A-97E0-C346F1C3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/>
              <a:t>I added new class names to the active link </a:t>
            </a:r>
          </a:p>
          <a:p>
            <a:r>
              <a:rPr lang="en-GB"/>
              <a:t>Used if statements</a:t>
            </a:r>
          </a:p>
          <a:p>
            <a:r>
              <a:rPr lang="en-GB"/>
              <a:t>I then created the “active” function.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A9D4A3C-1BCC-2C41-8EA2-B0E87BFD4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39333"/>
            <a:ext cx="304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7D96-A55A-0643-979F-862DC246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create a form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74E86B-3923-C845-A559-964B8425C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4" y="1690688"/>
            <a:ext cx="4405313" cy="51673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AE8F71-EEFE-0B44-9EE9-D0097C323E10}"/>
              </a:ext>
            </a:extLst>
          </p:cNvPr>
          <p:cNvSpPr txBox="1"/>
          <p:nvPr/>
        </p:nvSpPr>
        <p:spPr>
          <a:xfrm>
            <a:off x="9134475" y="244038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3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A21A-C7F5-0C49-98BF-E8C415B5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 a form to a website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B36EE0-1504-EA47-9782-EDD360A3C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3672681"/>
            <a:ext cx="5124450" cy="6572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02174-39B8-2541-887B-F0E162B2BC54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63367-EAB8-0C45-97D4-094BB3940654}"/>
              </a:ext>
            </a:extLst>
          </p:cNvPr>
          <p:cNvSpPr txBox="1"/>
          <p:nvPr/>
        </p:nvSpPr>
        <p:spPr>
          <a:xfrm>
            <a:off x="5181599" y="2389366"/>
            <a:ext cx="551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/>
              <a:t>I also linked my form to the website using this method.The form can now appear on the navigation bar of the website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7E1E-0797-DD4C-B1A4-73632FB4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Insert images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0C749D-B8F6-194B-9A0C-0EAB170E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610769"/>
            <a:ext cx="5753100" cy="7810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82B45A-28FD-DC45-8437-6C11048E773D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FCFF6-C0F5-7C45-ABEA-A4ACE0847813}"/>
              </a:ext>
            </a:extLst>
          </p:cNvPr>
          <p:cNvSpPr txBox="1"/>
          <p:nvPr/>
        </p:nvSpPr>
        <p:spPr>
          <a:xfrm>
            <a:off x="1776412" y="2148284"/>
            <a:ext cx="431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/>
              <a:t>I linked my Images to the website using this method.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New Mzamomtsha </vt:lpstr>
      <vt:lpstr>Change colour of navigation bar </vt:lpstr>
      <vt:lpstr>To create a form</vt:lpstr>
      <vt:lpstr>Link a form to a website </vt:lpstr>
      <vt:lpstr>Insert images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Mzamomtsha </dc:title>
  <dc:creator>Unknown User</dc:creator>
  <cp:lastModifiedBy>Miranda Mbena</cp:lastModifiedBy>
  <cp:revision>4</cp:revision>
  <dcterms:created xsi:type="dcterms:W3CDTF">2020-06-12T10:53:56Z</dcterms:created>
  <dcterms:modified xsi:type="dcterms:W3CDTF">2020-06-12T12:00:24Z</dcterms:modified>
</cp:coreProperties>
</file>