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9C94-F081-4F6F-96C0-BD4D1F9384D2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9500-2B1F-493D-AB17-5A89CB97D1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6512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9C94-F081-4F6F-96C0-BD4D1F9384D2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9500-2B1F-493D-AB17-5A89CB97D1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0989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9C94-F081-4F6F-96C0-BD4D1F9384D2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9500-2B1F-493D-AB17-5A89CB97D1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5155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9C94-F081-4F6F-96C0-BD4D1F9384D2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9500-2B1F-493D-AB17-5A89CB97D1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5097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9C94-F081-4F6F-96C0-BD4D1F9384D2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9500-2B1F-493D-AB17-5A89CB97D1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014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9C94-F081-4F6F-96C0-BD4D1F9384D2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9500-2B1F-493D-AB17-5A89CB97D1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014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9C94-F081-4F6F-96C0-BD4D1F9384D2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9500-2B1F-493D-AB17-5A89CB97D1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5673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9C94-F081-4F6F-96C0-BD4D1F9384D2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9500-2B1F-493D-AB17-5A89CB97D1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9256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9C94-F081-4F6F-96C0-BD4D1F9384D2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9500-2B1F-493D-AB17-5A89CB97D1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635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9C94-F081-4F6F-96C0-BD4D1F9384D2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9500-2B1F-493D-AB17-5A89CB97D1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9362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9C94-F081-4F6F-96C0-BD4D1F9384D2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9500-2B1F-493D-AB17-5A89CB97D1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6825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39C94-F081-4F6F-96C0-BD4D1F9384D2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49500-2B1F-493D-AB17-5A89CB97D1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3496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59906" cy="605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gym h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906" y="4440653"/>
            <a:ext cx="6132094" cy="241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672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32547" y="1910153"/>
            <a:ext cx="967339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GT" sz="3500" b="0" i="0" dirty="0" smtClean="0">
                <a:effectLst/>
                <a:latin typeface="Eras Bold ITC" panose="020B0907030504020204" pitchFamily="34" charset="0"/>
              </a:rPr>
              <a:t> </a:t>
            </a:r>
            <a:r>
              <a:rPr lang="es-GT" sz="3500" dirty="0" smtClean="0">
                <a:latin typeface="Eras Bold ITC" panose="020B0907030504020204" pitchFamily="34" charset="0"/>
                <a:cs typeface="Estrangelo Edessa" panose="03080600000000000000" pitchFamily="66" charset="0"/>
              </a:rPr>
              <a:t>Se </a:t>
            </a:r>
            <a:r>
              <a:rPr lang="es-GT" sz="3500" b="0" i="0" dirty="0" smtClean="0">
                <a:effectLst/>
                <a:latin typeface="Eras Bold ITC" panose="020B0907030504020204" pitchFamily="34" charset="0"/>
                <a:cs typeface="Estrangelo Edessa" panose="03080600000000000000" pitchFamily="66" charset="0"/>
              </a:rPr>
              <a:t>creará un sitio Web que contiene </a:t>
            </a:r>
            <a:r>
              <a:rPr lang="es-GT" sz="3500" b="0" i="0" u="none" strike="noStrike" dirty="0" smtClean="0">
                <a:effectLst/>
                <a:latin typeface="Eras Bold ITC" panose="020B0907030504020204" pitchFamily="34" charset="0"/>
                <a:cs typeface="Estrangelo Edessa" panose="03080600000000000000" pitchFamily="66" charset="0"/>
              </a:rPr>
              <a:t>información</a:t>
            </a:r>
            <a:r>
              <a:rPr lang="es-GT" sz="3500" b="0" i="0" dirty="0" smtClean="0">
                <a:effectLst/>
                <a:latin typeface="Eras Bold ITC" panose="020B0907030504020204" pitchFamily="34" charset="0"/>
                <a:cs typeface="Estrangelo Edessa" panose="03080600000000000000" pitchFamily="66" charset="0"/>
              </a:rPr>
              <a:t> acerca de GYM</a:t>
            </a:r>
            <a:r>
              <a:rPr lang="es-GT" sz="3500" dirty="0" smtClean="0">
                <a:latin typeface="Eras Bold ITC" panose="020B0907030504020204" pitchFamily="34" charset="0"/>
                <a:cs typeface="Estrangelo Edessa" panose="03080600000000000000" pitchFamily="66" charset="0"/>
              </a:rPr>
              <a:t>.</a:t>
            </a:r>
          </a:p>
          <a:p>
            <a:pPr algn="ctr"/>
            <a:r>
              <a:rPr lang="es-GT" sz="3500" b="0" i="0" dirty="0" smtClean="0">
                <a:effectLst/>
                <a:latin typeface="Eras Bold ITC" panose="020B0907030504020204" pitchFamily="34" charset="0"/>
                <a:cs typeface="Estrangelo Edessa" panose="03080600000000000000" pitchFamily="66" charset="0"/>
              </a:rPr>
              <a:t>El sitio tendrá información básica ya que solo será para ejemplificar como se puede llegar a obtener lo que se quiere </a:t>
            </a:r>
            <a:endParaRPr lang="es-GT" sz="3500" dirty="0">
              <a:latin typeface="Eras Bold ITC" panose="020B0907030504020204" pitchFamily="34" charset="0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049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19199" y="1892346"/>
            <a:ext cx="1044341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GT" sz="4000" b="0" i="0" dirty="0" smtClean="0">
                <a:effectLst/>
                <a:latin typeface="Eras Bold ITC" panose="020B0907030504020204" pitchFamily="34" charset="0"/>
              </a:rPr>
              <a:t>Preparemos una carpeta con los </a:t>
            </a:r>
            <a:r>
              <a:rPr lang="es-GT" sz="4000" b="0" i="0" u="none" strike="noStrike" dirty="0" smtClean="0">
                <a:effectLst/>
                <a:latin typeface="Eras Bold ITC" panose="020B0907030504020204" pitchFamily="34" charset="0"/>
              </a:rPr>
              <a:t>archivos</a:t>
            </a:r>
            <a:r>
              <a:rPr lang="es-GT" sz="4000" b="0" i="0" dirty="0" smtClean="0">
                <a:effectLst/>
                <a:latin typeface="Eras Bold ITC" panose="020B0907030504020204" pitchFamily="34" charset="0"/>
              </a:rPr>
              <a:t> que estaremos utilizando, ya sea </a:t>
            </a:r>
            <a:r>
              <a:rPr lang="es-GT" sz="4000" b="0" i="0" u="none" strike="noStrike" dirty="0" smtClean="0">
                <a:effectLst/>
                <a:latin typeface="Eras Bold ITC" panose="020B0907030504020204" pitchFamily="34" charset="0"/>
              </a:rPr>
              <a:t>imágenes</a:t>
            </a:r>
            <a:r>
              <a:rPr lang="es-GT" sz="4000" b="0" i="0" dirty="0" smtClean="0">
                <a:effectLst/>
                <a:latin typeface="Eras Bold ITC" panose="020B0907030504020204" pitchFamily="34" charset="0"/>
              </a:rPr>
              <a:t> o otras paginas vinculadas en esta, ya que así resulta mas fácil administrar una pagina Web.</a:t>
            </a:r>
            <a:endParaRPr lang="es-GT" sz="4000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27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33600" y="2255603"/>
            <a:ext cx="883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GT" sz="4000" b="1" i="0" dirty="0" smtClean="0">
                <a:effectLst/>
                <a:latin typeface="Eras Bold ITC" panose="020B0907030504020204" pitchFamily="34" charset="0"/>
              </a:rPr>
              <a:t>Para estar visualizado como va quedando nuestra pagina, damos Control S y así guardara los cambios que ya hemos hecho</a:t>
            </a:r>
            <a:endParaRPr lang="es-GT" sz="4000" b="1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3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92968" y="1507504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GT" sz="4500" b="0" i="0" dirty="0" smtClean="0">
                <a:effectLst/>
                <a:latin typeface="Eras Bold ITC" panose="020B0907030504020204" pitchFamily="34" charset="0"/>
              </a:rPr>
              <a:t>En este paso agregamos la imagen desde el menú insertar y en la opción imagen desde </a:t>
            </a:r>
            <a:r>
              <a:rPr lang="es-GT" sz="4500" b="0" i="0" u="none" strike="noStrike" dirty="0" smtClean="0">
                <a:effectLst/>
                <a:latin typeface="Eras Bold ITC" panose="020B0907030504020204" pitchFamily="34" charset="0"/>
              </a:rPr>
              <a:t>archivo</a:t>
            </a:r>
            <a:r>
              <a:rPr lang="es-GT" sz="4500" b="0" i="0" dirty="0" smtClean="0">
                <a:effectLst/>
                <a:latin typeface="Eras Bold ITC" panose="020B0907030504020204" pitchFamily="34" charset="0"/>
              </a:rPr>
              <a:t> y ahí nos iremos hasta donde tenemos guardada nuestra imagen.</a:t>
            </a:r>
            <a:endParaRPr lang="es-GT" sz="4500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25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50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Eras Bold ITC</vt:lpstr>
      <vt:lpstr>Estrangelo Edessa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</dc:title>
  <dc:creator>Estudiante</dc:creator>
  <cp:lastModifiedBy>Estudiante</cp:lastModifiedBy>
  <cp:revision>5</cp:revision>
  <dcterms:created xsi:type="dcterms:W3CDTF">2018-06-25T18:19:18Z</dcterms:created>
  <dcterms:modified xsi:type="dcterms:W3CDTF">2018-06-25T19:00:17Z</dcterms:modified>
</cp:coreProperties>
</file>