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7" r:id="rId9"/>
    <p:sldId id="268" r:id="rId10"/>
    <p:sldId id="266" r:id="rId11"/>
    <p:sldId id="265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11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86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76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27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881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4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2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8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6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91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6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43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8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0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9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0208-8957-4B99-A1AA-6B74E857A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69" y="594805"/>
            <a:ext cx="7772400" cy="1949203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 LOGISTIC REGRESSION UNTUK PREDIKSI PENYAKIT JANTUNG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3FD59-A0B6-46B1-BB3E-72F8EAB7E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831" y="5280846"/>
            <a:ext cx="7526338" cy="1288629"/>
          </a:xfrm>
        </p:spPr>
        <p:txBody>
          <a:bodyPr>
            <a:normAutofit lnSpcReduction="10000"/>
          </a:bodyPr>
          <a:lstStyle/>
          <a:p>
            <a:r>
              <a:rPr lang="en-US" sz="2000" dirty="0" err="1"/>
              <a:t>Disusun</a:t>
            </a:r>
            <a:r>
              <a:rPr lang="en-US" sz="2000" dirty="0"/>
              <a:t> oleh: </a:t>
            </a:r>
          </a:p>
          <a:p>
            <a:r>
              <a:rPr lang="en-US" sz="2000" dirty="0"/>
              <a:t>Miranda Yahya (4122024)</a:t>
            </a:r>
          </a:p>
          <a:p>
            <a:r>
              <a:rPr lang="en-US" sz="2000" dirty="0"/>
              <a:t>Prodi S1 </a:t>
            </a:r>
            <a:r>
              <a:rPr lang="en-US" sz="2000" dirty="0" err="1"/>
              <a:t>Ilmu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5C76E-533C-4991-924A-80E9769F3E6D}"/>
              </a:ext>
            </a:extLst>
          </p:cNvPr>
          <p:cNvSpPr txBox="1"/>
          <p:nvPr/>
        </p:nvSpPr>
        <p:spPr>
          <a:xfrm>
            <a:off x="2288220" y="2896763"/>
            <a:ext cx="45764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US" sz="3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 Cleveland Heart Disease (UCI)</a:t>
            </a:r>
            <a:endParaRPr 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9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8032162" cy="970450"/>
          </a:xfrm>
        </p:spPr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 DAN PENGEMBANGAN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192962"/>
            <a:ext cx="8449056" cy="2998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Model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88%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Logistic Regression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Eksplorasi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lain (Random Forest, SVM)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Feature engineering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mendalam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4553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472" y="181992"/>
            <a:ext cx="8449056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16292E-D5C5-4343-B8A3-A56CDFB4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54" y="2066384"/>
            <a:ext cx="3329126" cy="42278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422F8C-C8C4-4212-BE8D-1AB863826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1" y="1609852"/>
            <a:ext cx="5320346" cy="514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713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472" y="364162"/>
            <a:ext cx="8449056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B2591E-5558-4571-B3ED-3A75F8451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20" y="2172917"/>
            <a:ext cx="7944959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9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472" y="647555"/>
            <a:ext cx="8449056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9EC9C9-2C98-4424-8A4D-61F848BE0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121" y="2878495"/>
            <a:ext cx="5868219" cy="2610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C303E-E6ED-4165-9BE4-5DF5C6011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35" y="2183073"/>
            <a:ext cx="162900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1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2343883"/>
            <a:ext cx="8449056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TERIMAKASIH</a:t>
            </a:r>
          </a:p>
        </p:txBody>
      </p:sp>
    </p:spTree>
    <p:extLst>
      <p:ext uri="{BB962C8B-B14F-4D97-AF65-F5344CB8AC3E}">
        <p14:creationId xmlns:p14="http://schemas.microsoft.com/office/powerpoint/2010/main" val="148476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</a:t>
            </a:r>
            <a:r>
              <a:rPr lang="en-US" dirty="0"/>
              <a:t>UJUAN</a:t>
            </a:r>
            <a:r>
              <a:rPr dirty="0"/>
              <a:t> </a:t>
            </a:r>
            <a:r>
              <a:rPr lang="en-US" dirty="0"/>
              <a:t>DAN MANFAAT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199" y="2375665"/>
            <a:ext cx="8438225" cy="3886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Membangun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risiko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jantung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Logistic Regression</a:t>
            </a: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Manfaat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Deteksi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dini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risiko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penyakit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jantung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Demonstrasi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machine learning di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bidang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kesehatan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SUMBER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1890" y="2606484"/>
            <a:ext cx="8491491" cy="343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UCI Machine Learning Repository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 Utama: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- 13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klinis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jenis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kelamin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tekanan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darah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dll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- 1 target biner (0: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sehat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1: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sakit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Statistik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Dataset: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sampel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303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missing values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 DATA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DA7E9-3A8D-44FE-B01E-7DF6BCC74122}"/>
              </a:ext>
            </a:extLst>
          </p:cNvPr>
          <p:cNvSpPr txBox="1"/>
          <p:nvPr/>
        </p:nvSpPr>
        <p:spPr>
          <a:xfrm>
            <a:off x="186431" y="2103391"/>
            <a:ext cx="6562817" cy="3862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Langkah-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langkah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Konversi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target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biner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Pengecekan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missing values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Pemisahan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fitur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label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df["target"] = df["target"].apply(lambda x: 1 if x &gt; 0 else 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df.drop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("target", axis=1)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= df["target"]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PEMBAGIAN DATASET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380" y="2056068"/>
            <a:ext cx="8544757" cy="29985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Skema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Pembagian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- 80% data training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- 20% data testing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X_test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Y_test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X, Y,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test_size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=0.2,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=42)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201680"/>
            <a:ext cx="8136384" cy="343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Logistic Regression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Parameter: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max_iter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=1000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maksimum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random_state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=42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reproduktibilitas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Pelatihan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=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max_iter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=1000)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model.fit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X_train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Y_train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 MODEL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139696"/>
            <a:ext cx="8449056" cy="3430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Akurasi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0.88 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contoh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Precision, Recall, F1-Score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Laporan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precision  recall  f1-score  support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0       0.86      0.90      0.88        29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1       0.90      0.86      0.88        32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 CONFUSION MATRIX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139696"/>
            <a:ext cx="8449056" cy="3862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Kegunaan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Memvisualisasikan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model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true/false positive/negative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Gambar: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Heatmap confusion matrix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seaborn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Kode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sns.heatmap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conf_matrix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fmt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="d",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cmap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="Blues")</a:t>
            </a:r>
          </a:p>
        </p:txBody>
      </p:sp>
    </p:spTree>
    <p:extLst>
      <p:ext uri="{BB962C8B-B14F-4D97-AF65-F5344CB8AC3E}">
        <p14:creationId xmlns:p14="http://schemas.microsoft.com/office/powerpoint/2010/main" val="345558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 MODEL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2139696"/>
            <a:ext cx="8449056" cy="2134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deployment dan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penggunaan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ulang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open("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heart_disease_model.pkl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"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wb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") as file: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pickle.dump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(model, file)</a:t>
            </a:r>
          </a:p>
        </p:txBody>
      </p:sp>
    </p:spTree>
    <p:extLst>
      <p:ext uri="{BB962C8B-B14F-4D97-AF65-F5344CB8AC3E}">
        <p14:creationId xmlns:p14="http://schemas.microsoft.com/office/powerpoint/2010/main" val="41917698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5890</TotalTime>
  <Words>458</Words>
  <Application>Microsoft Office PowerPoint</Application>
  <PresentationFormat>On-screen Show (4:3)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Calibri</vt:lpstr>
      <vt:lpstr>Century Gothic</vt:lpstr>
      <vt:lpstr>Times New Roman</vt:lpstr>
      <vt:lpstr>Wingdings 2</vt:lpstr>
      <vt:lpstr>Quotable</vt:lpstr>
      <vt:lpstr>IMPLEMENTASI LOGISTIC REGRESSION UNTUK PREDIKSI PENYAKIT JANTUNG</vt:lpstr>
      <vt:lpstr>TUJUAN DAN MANFAAT</vt:lpstr>
      <vt:lpstr>SUMBER DATASET</vt:lpstr>
      <vt:lpstr>PREPROCESSING DATA</vt:lpstr>
      <vt:lpstr>PEMBAGIAN DATASET </vt:lpstr>
      <vt:lpstr>PELATIHAN MODEL</vt:lpstr>
      <vt:lpstr>EVALUASI MODEL </vt:lpstr>
      <vt:lpstr>VISUALISASI CONFUSION MATRIX </vt:lpstr>
      <vt:lpstr>PENYIMPANAN MODEL </vt:lpstr>
      <vt:lpstr>KESIMPULAN DAN PENGEMBANGAN 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Prediksi Penyakit Jantung dengan Logistic Regression</dc:title>
  <dc:subject/>
  <dc:creator/>
  <cp:keywords/>
  <dc:description>generated using python-pptx</dc:description>
  <cp:lastModifiedBy>LENOVO FLEX 5</cp:lastModifiedBy>
  <cp:revision>5</cp:revision>
  <dcterms:created xsi:type="dcterms:W3CDTF">2013-01-27T09:14:16Z</dcterms:created>
  <dcterms:modified xsi:type="dcterms:W3CDTF">2025-05-19T06:23:55Z</dcterms:modified>
  <cp:category/>
</cp:coreProperties>
</file>