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png"/><Relationship Id="rId35" Type="http://schemas.openxmlformats.org/officeDocument/2006/relationships/image" Target="../media/image34.png"/><Relationship Id="rId36" Type="http://schemas.openxmlformats.org/officeDocument/2006/relationships/image" Target="../media/image35.png"/><Relationship Id="rId37" Type="http://schemas.openxmlformats.org/officeDocument/2006/relationships/image" Target="../media/image36.png"/><Relationship Id="rId38" Type="http://schemas.openxmlformats.org/officeDocument/2006/relationships/image" Target="../media/image37.png"/><Relationship Id="rId39" Type="http://schemas.openxmlformats.org/officeDocument/2006/relationships/image" Target="../media/image38.png"/><Relationship Id="rId40" Type="http://schemas.openxmlformats.org/officeDocument/2006/relationships/image" Target="../media/image39.png"/><Relationship Id="rId41" Type="http://schemas.openxmlformats.org/officeDocument/2006/relationships/image" Target="../media/image40.png"/><Relationship Id="rId42" Type="http://schemas.openxmlformats.org/officeDocument/2006/relationships/image" Target="../media/image41.png"/><Relationship Id="rId43" Type="http://schemas.openxmlformats.org/officeDocument/2006/relationships/image" Target="../media/image42.pn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png"/><Relationship Id="rId49" Type="http://schemas.openxmlformats.org/officeDocument/2006/relationships/image" Target="../media/image48.pn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png"/><Relationship Id="rId55" Type="http://schemas.openxmlformats.org/officeDocument/2006/relationships/image" Target="../media/image54.pn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pn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pn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png"/><Relationship Id="rId87" Type="http://schemas.openxmlformats.org/officeDocument/2006/relationships/image" Target="../media/image86.png"/><Relationship Id="rId88" Type="http://schemas.openxmlformats.org/officeDocument/2006/relationships/image" Target="../media/image87.png"/><Relationship Id="rId89" Type="http://schemas.openxmlformats.org/officeDocument/2006/relationships/image" Target="../media/image88.png"/><Relationship Id="rId90" Type="http://schemas.openxmlformats.org/officeDocument/2006/relationships/image" Target="../media/image89.png"/><Relationship Id="rId91" Type="http://schemas.openxmlformats.org/officeDocument/2006/relationships/image" Target="../media/image90.png"/><Relationship Id="rId92" Type="http://schemas.openxmlformats.org/officeDocument/2006/relationships/image" Target="../media/image91.png"/><Relationship Id="rId93" Type="http://schemas.openxmlformats.org/officeDocument/2006/relationships/image" Target="../media/image92.png"/><Relationship Id="rId94" Type="http://schemas.openxmlformats.org/officeDocument/2006/relationships/image" Target="../media/image93.png"/><Relationship Id="rId95" Type="http://schemas.openxmlformats.org/officeDocument/2006/relationships/image" Target="../media/image94.png"/><Relationship Id="rId96" Type="http://schemas.openxmlformats.org/officeDocument/2006/relationships/image" Target="../media/image95.png"/><Relationship Id="rId97" Type="http://schemas.openxmlformats.org/officeDocument/2006/relationships/image" Target="../media/image96.png"/><Relationship Id="rId98" Type="http://schemas.openxmlformats.org/officeDocument/2006/relationships/image" Target="../media/image97.png"/><Relationship Id="rId99" Type="http://schemas.openxmlformats.org/officeDocument/2006/relationships/image" Target="../media/image98.png"/><Relationship Id="rId100" Type="http://schemas.openxmlformats.org/officeDocument/2006/relationships/image" Target="../media/image99.png"/><Relationship Id="rId101" Type="http://schemas.openxmlformats.org/officeDocument/2006/relationships/image" Target="../media/image100.png"/><Relationship Id="rId102" Type="http://schemas.openxmlformats.org/officeDocument/2006/relationships/image" Target="../media/image101.png"/><Relationship Id="rId103" Type="http://schemas.openxmlformats.org/officeDocument/2006/relationships/image" Target="../media/image102.png"/><Relationship Id="rId104" Type="http://schemas.openxmlformats.org/officeDocument/2006/relationships/image" Target="../media/image103.png"/><Relationship Id="rId105" Type="http://schemas.openxmlformats.org/officeDocument/2006/relationships/image" Target="../media/image104.png"/><Relationship Id="rId106" Type="http://schemas.openxmlformats.org/officeDocument/2006/relationships/image" Target="../media/image105.png"/><Relationship Id="rId107" Type="http://schemas.openxmlformats.org/officeDocument/2006/relationships/image" Target="../media/image106.png"/><Relationship Id="rId108" Type="http://schemas.openxmlformats.org/officeDocument/2006/relationships/image" Target="../media/image107.png"/><Relationship Id="rId109" Type="http://schemas.openxmlformats.org/officeDocument/2006/relationships/image" Target="../media/image108.png"/><Relationship Id="rId110" Type="http://schemas.openxmlformats.org/officeDocument/2006/relationships/image" Target="../media/image109.png"/><Relationship Id="rId111" Type="http://schemas.openxmlformats.org/officeDocument/2006/relationships/image" Target="../media/image110.png"/><Relationship Id="rId112" Type="http://schemas.openxmlformats.org/officeDocument/2006/relationships/image" Target="../media/image111.png"/><Relationship Id="rId113" Type="http://schemas.openxmlformats.org/officeDocument/2006/relationships/image" Target="../media/image112.png"/><Relationship Id="rId114" Type="http://schemas.openxmlformats.org/officeDocument/2006/relationships/image" Target="../media/image113.png"/><Relationship Id="rId115" Type="http://schemas.openxmlformats.org/officeDocument/2006/relationships/image" Target="../media/image114.png"/><Relationship Id="rId116" Type="http://schemas.openxmlformats.org/officeDocument/2006/relationships/image" Target="../media/image115.png"/><Relationship Id="rId117" Type="http://schemas.openxmlformats.org/officeDocument/2006/relationships/image" Target="../media/image116.png"/><Relationship Id="rId118" Type="http://schemas.openxmlformats.org/officeDocument/2006/relationships/image" Target="../media/image117.png"/><Relationship Id="rId119" Type="http://schemas.openxmlformats.org/officeDocument/2006/relationships/image" Target="../media/image118.png"/><Relationship Id="rId120" Type="http://schemas.openxmlformats.org/officeDocument/2006/relationships/image" Target="../media/image119.png"/><Relationship Id="rId121" Type="http://schemas.openxmlformats.org/officeDocument/2006/relationships/image" Target="../media/image120.png"/><Relationship Id="rId122" Type="http://schemas.openxmlformats.org/officeDocument/2006/relationships/image" Target="../media/image121.png"/><Relationship Id="rId123" Type="http://schemas.openxmlformats.org/officeDocument/2006/relationships/image" Target="../media/image122.png"/><Relationship Id="rId124" Type="http://schemas.openxmlformats.org/officeDocument/2006/relationships/image" Target="../media/image123.png"/><Relationship Id="rId125" Type="http://schemas.openxmlformats.org/officeDocument/2006/relationships/image" Target="../media/image124.png"/><Relationship Id="rId126" Type="http://schemas.openxmlformats.org/officeDocument/2006/relationships/image" Target="../media/image125.png"/><Relationship Id="rId127" Type="http://schemas.openxmlformats.org/officeDocument/2006/relationships/image" Target="../media/image126.png"/><Relationship Id="rId128" Type="http://schemas.openxmlformats.org/officeDocument/2006/relationships/image" Target="../media/image127.png"/><Relationship Id="rId129" Type="http://schemas.openxmlformats.org/officeDocument/2006/relationships/image" Target="../media/image128.png"/><Relationship Id="rId130" Type="http://schemas.openxmlformats.org/officeDocument/2006/relationships/image" Target="../media/image129.png"/><Relationship Id="rId131" Type="http://schemas.openxmlformats.org/officeDocument/2006/relationships/image" Target="../media/image130.png"/><Relationship Id="rId132" Type="http://schemas.openxmlformats.org/officeDocument/2006/relationships/image" Target="../media/image131.png"/><Relationship Id="rId133" Type="http://schemas.openxmlformats.org/officeDocument/2006/relationships/image" Target="../media/image132.png"/><Relationship Id="rId134" Type="http://schemas.openxmlformats.org/officeDocument/2006/relationships/image" Target="../media/image133.png"/><Relationship Id="rId135" Type="http://schemas.openxmlformats.org/officeDocument/2006/relationships/image" Target="../media/image134.png"/><Relationship Id="rId136" Type="http://schemas.openxmlformats.org/officeDocument/2006/relationships/image" Target="../media/image135.png"/><Relationship Id="rId137" Type="http://schemas.openxmlformats.org/officeDocument/2006/relationships/image" Target="../media/image136.png"/><Relationship Id="rId138" Type="http://schemas.openxmlformats.org/officeDocument/2006/relationships/image" Target="../media/image137.png"/><Relationship Id="rId139" Type="http://schemas.openxmlformats.org/officeDocument/2006/relationships/image" Target="../media/image138.png"/><Relationship Id="rId140" Type="http://schemas.openxmlformats.org/officeDocument/2006/relationships/image" Target="../media/image139.png"/><Relationship Id="rId141" Type="http://schemas.openxmlformats.org/officeDocument/2006/relationships/image" Target="../media/image140.png"/><Relationship Id="rId142" Type="http://schemas.openxmlformats.org/officeDocument/2006/relationships/image" Target="../media/image141.png"/><Relationship Id="rId143" Type="http://schemas.openxmlformats.org/officeDocument/2006/relationships/image" Target="../media/image142.png"/><Relationship Id="rId144" Type="http://schemas.openxmlformats.org/officeDocument/2006/relationships/image" Target="../media/image143.png"/><Relationship Id="rId145" Type="http://schemas.openxmlformats.org/officeDocument/2006/relationships/image" Target="../media/image144.png"/><Relationship Id="rId146" Type="http://schemas.openxmlformats.org/officeDocument/2006/relationships/image" Target="../media/image145.png"/><Relationship Id="rId147" Type="http://schemas.openxmlformats.org/officeDocument/2006/relationships/image" Target="../media/image146.png"/><Relationship Id="rId148" Type="http://schemas.openxmlformats.org/officeDocument/2006/relationships/image" Target="../media/image147.png"/><Relationship Id="rId149" Type="http://schemas.openxmlformats.org/officeDocument/2006/relationships/image" Target="../media/image148.png"/><Relationship Id="rId150" Type="http://schemas.openxmlformats.org/officeDocument/2006/relationships/image" Target="../media/image149.png"/><Relationship Id="rId151" Type="http://schemas.openxmlformats.org/officeDocument/2006/relationships/image" Target="../media/image150.png"/><Relationship Id="rId152" Type="http://schemas.openxmlformats.org/officeDocument/2006/relationships/image" Target="../media/image151.png"/><Relationship Id="rId153" Type="http://schemas.openxmlformats.org/officeDocument/2006/relationships/image" Target="../media/image152.png"/><Relationship Id="rId154" Type="http://schemas.openxmlformats.org/officeDocument/2006/relationships/image" Target="../media/image153.png"/><Relationship Id="rId155" Type="http://schemas.openxmlformats.org/officeDocument/2006/relationships/image" Target="../media/image154.png"/><Relationship Id="rId156" Type="http://schemas.openxmlformats.org/officeDocument/2006/relationships/image" Target="../media/image155.png"/><Relationship Id="rId157" Type="http://schemas.openxmlformats.org/officeDocument/2006/relationships/image" Target="../media/image156.png"/><Relationship Id="rId158" Type="http://schemas.openxmlformats.org/officeDocument/2006/relationships/image" Target="../media/image157.png"/><Relationship Id="rId159" Type="http://schemas.openxmlformats.org/officeDocument/2006/relationships/image" Target="../media/image158.png"/><Relationship Id="rId160" Type="http://schemas.openxmlformats.org/officeDocument/2006/relationships/image" Target="../media/image159.png"/><Relationship Id="rId161" Type="http://schemas.openxmlformats.org/officeDocument/2006/relationships/image" Target="../media/image160.png"/><Relationship Id="rId162" Type="http://schemas.openxmlformats.org/officeDocument/2006/relationships/image" Target="../media/image161.png"/><Relationship Id="rId163" Type="http://schemas.openxmlformats.org/officeDocument/2006/relationships/image" Target="../media/image162.png"/><Relationship Id="rId164" Type="http://schemas.openxmlformats.org/officeDocument/2006/relationships/image" Target="../media/image163.png"/><Relationship Id="rId165" Type="http://schemas.openxmlformats.org/officeDocument/2006/relationships/image" Target="../media/image164.png"/><Relationship Id="rId166" Type="http://schemas.openxmlformats.org/officeDocument/2006/relationships/image" Target="../media/image165.png"/><Relationship Id="rId167" Type="http://schemas.openxmlformats.org/officeDocument/2006/relationships/image" Target="../media/image166.png"/><Relationship Id="rId168" Type="http://schemas.openxmlformats.org/officeDocument/2006/relationships/image" Target="../media/image167.png"/><Relationship Id="rId169" Type="http://schemas.openxmlformats.org/officeDocument/2006/relationships/image" Target="../media/image168.png"/><Relationship Id="rId170" Type="http://schemas.openxmlformats.org/officeDocument/2006/relationships/image" Target="../media/image169.png"/><Relationship Id="rId171" Type="http://schemas.openxmlformats.org/officeDocument/2006/relationships/image" Target="../media/image170.png"/><Relationship Id="rId172" Type="http://schemas.openxmlformats.org/officeDocument/2006/relationships/image" Target="../media/image171.png"/><Relationship Id="rId173" Type="http://schemas.openxmlformats.org/officeDocument/2006/relationships/image" Target="../media/image172.png"/><Relationship Id="rId174" Type="http://schemas.openxmlformats.org/officeDocument/2006/relationships/image" Target="../media/image173.png"/><Relationship Id="rId175" Type="http://schemas.openxmlformats.org/officeDocument/2006/relationships/image" Target="../media/image174.png"/><Relationship Id="rId176" Type="http://schemas.openxmlformats.org/officeDocument/2006/relationships/image" Target="../media/image175.png"/><Relationship Id="rId177" Type="http://schemas.openxmlformats.org/officeDocument/2006/relationships/image" Target="../media/image176.png"/><Relationship Id="rId178" Type="http://schemas.openxmlformats.org/officeDocument/2006/relationships/image" Target="../media/image177.png"/><Relationship Id="rId179" Type="http://schemas.openxmlformats.org/officeDocument/2006/relationships/image" Target="../media/image178.png"/><Relationship Id="rId180" Type="http://schemas.openxmlformats.org/officeDocument/2006/relationships/image" Target="../media/image179.png"/><Relationship Id="rId181" Type="http://schemas.openxmlformats.org/officeDocument/2006/relationships/image" Target="../media/image180.png"/><Relationship Id="rId182" Type="http://schemas.openxmlformats.org/officeDocument/2006/relationships/image" Target="../media/image181.png"/><Relationship Id="rId183" Type="http://schemas.openxmlformats.org/officeDocument/2006/relationships/image" Target="../media/image182.png"/><Relationship Id="rId184" Type="http://schemas.openxmlformats.org/officeDocument/2006/relationships/image" Target="../media/image183.png"/><Relationship Id="rId185" Type="http://schemas.openxmlformats.org/officeDocument/2006/relationships/image" Target="../media/image184.png"/><Relationship Id="rId186" Type="http://schemas.openxmlformats.org/officeDocument/2006/relationships/image" Target="../media/image185.png"/><Relationship Id="rId187" Type="http://schemas.openxmlformats.org/officeDocument/2006/relationships/image" Target="../media/image186.png"/><Relationship Id="rId188" Type="http://schemas.openxmlformats.org/officeDocument/2006/relationships/image" Target="../media/image187.png"/><Relationship Id="rId189" Type="http://schemas.openxmlformats.org/officeDocument/2006/relationships/image" Target="../media/image188.png"/><Relationship Id="rId190" Type="http://schemas.openxmlformats.org/officeDocument/2006/relationships/image" Target="../media/image189.png"/><Relationship Id="rId191" Type="http://schemas.openxmlformats.org/officeDocument/2006/relationships/image" Target="../media/image190.png"/><Relationship Id="rId192" Type="http://schemas.openxmlformats.org/officeDocument/2006/relationships/image" Target="../media/image191.png"/><Relationship Id="rId193" Type="http://schemas.openxmlformats.org/officeDocument/2006/relationships/image" Target="../media/image192.png"/><Relationship Id="rId194" Type="http://schemas.openxmlformats.org/officeDocument/2006/relationships/image" Target="../media/image193.png"/><Relationship Id="rId195" Type="http://schemas.openxmlformats.org/officeDocument/2006/relationships/image" Target="../media/image194.png"/><Relationship Id="rId196" Type="http://schemas.openxmlformats.org/officeDocument/2006/relationships/image" Target="../media/image195.png"/><Relationship Id="rId197" Type="http://schemas.openxmlformats.org/officeDocument/2006/relationships/image" Target="../media/image196.png"/><Relationship Id="rId198" Type="http://schemas.openxmlformats.org/officeDocument/2006/relationships/image" Target="../media/image197.png"/><Relationship Id="rId199" Type="http://schemas.openxmlformats.org/officeDocument/2006/relationships/image" Target="../media/image198.png"/><Relationship Id="rId200" Type="http://schemas.openxmlformats.org/officeDocument/2006/relationships/image" Target="../media/image199.png"/><Relationship Id="rId201" Type="http://schemas.openxmlformats.org/officeDocument/2006/relationships/image" Target="../media/image200.png"/><Relationship Id="rId202" Type="http://schemas.openxmlformats.org/officeDocument/2006/relationships/image" Target="../media/image201.png"/><Relationship Id="rId203" Type="http://schemas.openxmlformats.org/officeDocument/2006/relationships/image" Target="../media/image202.png"/><Relationship Id="rId204" Type="http://schemas.openxmlformats.org/officeDocument/2006/relationships/image" Target="../media/image203.png"/><Relationship Id="rId205" Type="http://schemas.openxmlformats.org/officeDocument/2006/relationships/image" Target="../media/image204.png"/><Relationship Id="rId206" Type="http://schemas.openxmlformats.org/officeDocument/2006/relationships/image" Target="../media/image205.png"/><Relationship Id="rId207" Type="http://schemas.openxmlformats.org/officeDocument/2006/relationships/image" Target="../media/image206.png"/><Relationship Id="rId208" Type="http://schemas.openxmlformats.org/officeDocument/2006/relationships/image" Target="../media/image207.png"/><Relationship Id="rId209" Type="http://schemas.openxmlformats.org/officeDocument/2006/relationships/image" Target="../media/image208.png"/><Relationship Id="rId210" Type="http://schemas.openxmlformats.org/officeDocument/2006/relationships/image" Target="../media/image209.png"/><Relationship Id="rId211" Type="http://schemas.openxmlformats.org/officeDocument/2006/relationships/image" Target="../media/image210.png"/><Relationship Id="rId212" Type="http://schemas.openxmlformats.org/officeDocument/2006/relationships/image" Target="../media/image211.png"/><Relationship Id="rId213" Type="http://schemas.openxmlformats.org/officeDocument/2006/relationships/image" Target="../media/image212.png"/><Relationship Id="rId214" Type="http://schemas.openxmlformats.org/officeDocument/2006/relationships/image" Target="../media/image213.png"/><Relationship Id="rId215" Type="http://schemas.openxmlformats.org/officeDocument/2006/relationships/image" Target="../media/image214.png"/><Relationship Id="rId216" Type="http://schemas.openxmlformats.org/officeDocument/2006/relationships/image" Target="../media/image215.png"/><Relationship Id="rId217" Type="http://schemas.openxmlformats.org/officeDocument/2006/relationships/image" Target="../media/image216.png"/><Relationship Id="rId218" Type="http://schemas.openxmlformats.org/officeDocument/2006/relationships/image" Target="../media/image217.png"/><Relationship Id="rId219" Type="http://schemas.openxmlformats.org/officeDocument/2006/relationships/image" Target="../media/image218.png"/><Relationship Id="rId220" Type="http://schemas.openxmlformats.org/officeDocument/2006/relationships/image" Target="../media/image219.png"/><Relationship Id="rId221" Type="http://schemas.openxmlformats.org/officeDocument/2006/relationships/image" Target="../media/image220.png"/><Relationship Id="rId222" Type="http://schemas.openxmlformats.org/officeDocument/2006/relationships/image" Target="../media/image221.png"/><Relationship Id="rId223" Type="http://schemas.openxmlformats.org/officeDocument/2006/relationships/image" Target="../media/image222.png"/><Relationship Id="rId224" Type="http://schemas.openxmlformats.org/officeDocument/2006/relationships/image" Target="../media/image223.png"/><Relationship Id="rId225" Type="http://schemas.openxmlformats.org/officeDocument/2006/relationships/image" Target="../media/image224.png"/><Relationship Id="rId226" Type="http://schemas.openxmlformats.org/officeDocument/2006/relationships/image" Target="../media/image225.png"/><Relationship Id="rId227" Type="http://schemas.openxmlformats.org/officeDocument/2006/relationships/image" Target="../media/image226.png"/><Relationship Id="rId228" Type="http://schemas.openxmlformats.org/officeDocument/2006/relationships/image" Target="../media/image227.png"/><Relationship Id="rId229" Type="http://schemas.openxmlformats.org/officeDocument/2006/relationships/image" Target="../media/image228.png"/><Relationship Id="rId230" Type="http://schemas.openxmlformats.org/officeDocument/2006/relationships/image" Target="../media/image229.png"/><Relationship Id="rId231" Type="http://schemas.openxmlformats.org/officeDocument/2006/relationships/image" Target="../media/image230.png"/><Relationship Id="rId232" Type="http://schemas.openxmlformats.org/officeDocument/2006/relationships/image" Target="../media/image231.png"/><Relationship Id="rId233" Type="http://schemas.openxmlformats.org/officeDocument/2006/relationships/image" Target="../media/image232.png"/><Relationship Id="rId234" Type="http://schemas.openxmlformats.org/officeDocument/2006/relationships/image" Target="../media/image233.png"/><Relationship Id="rId235" Type="http://schemas.openxmlformats.org/officeDocument/2006/relationships/image" Target="../media/image234.png"/><Relationship Id="rId236" Type="http://schemas.openxmlformats.org/officeDocument/2006/relationships/image" Target="../media/image235.png"/><Relationship Id="rId237" Type="http://schemas.openxmlformats.org/officeDocument/2006/relationships/image" Target="../media/image236.png"/><Relationship Id="rId238" Type="http://schemas.openxmlformats.org/officeDocument/2006/relationships/image" Target="../media/image237.png"/><Relationship Id="rId239" Type="http://schemas.openxmlformats.org/officeDocument/2006/relationships/image" Target="../media/image238.png"/><Relationship Id="rId240" Type="http://schemas.openxmlformats.org/officeDocument/2006/relationships/image" Target="../media/image239.png"/><Relationship Id="rId241" Type="http://schemas.openxmlformats.org/officeDocument/2006/relationships/image" Target="../media/image240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1.png"/><Relationship Id="rId3" Type="http://schemas.openxmlformats.org/officeDocument/2006/relationships/image" Target="../media/image242.png"/><Relationship Id="rId4" Type="http://schemas.openxmlformats.org/officeDocument/2006/relationships/image" Target="../media/image243.png"/><Relationship Id="rId5" Type="http://schemas.openxmlformats.org/officeDocument/2006/relationships/image" Target="../media/image244.png"/><Relationship Id="rId6" Type="http://schemas.openxmlformats.org/officeDocument/2006/relationships/image" Target="../media/image245.png"/><Relationship Id="rId7" Type="http://schemas.openxmlformats.org/officeDocument/2006/relationships/image" Target="../media/image246.png"/><Relationship Id="rId8" Type="http://schemas.openxmlformats.org/officeDocument/2006/relationships/image" Target="../media/image247.png"/><Relationship Id="rId9" Type="http://schemas.openxmlformats.org/officeDocument/2006/relationships/image" Target="../media/image248.png"/><Relationship Id="rId10" Type="http://schemas.openxmlformats.org/officeDocument/2006/relationships/image" Target="../media/image249.png"/><Relationship Id="rId11" Type="http://schemas.openxmlformats.org/officeDocument/2006/relationships/image" Target="../media/image250.png"/><Relationship Id="rId12" Type="http://schemas.openxmlformats.org/officeDocument/2006/relationships/image" Target="../media/image251.png"/><Relationship Id="rId13" Type="http://schemas.openxmlformats.org/officeDocument/2006/relationships/image" Target="../media/image252.png"/><Relationship Id="rId14" Type="http://schemas.openxmlformats.org/officeDocument/2006/relationships/image" Target="../media/image253.png"/><Relationship Id="rId15" Type="http://schemas.openxmlformats.org/officeDocument/2006/relationships/image" Target="../media/image254.png"/><Relationship Id="rId16" Type="http://schemas.openxmlformats.org/officeDocument/2006/relationships/image" Target="../media/image255.png"/><Relationship Id="rId17" Type="http://schemas.openxmlformats.org/officeDocument/2006/relationships/image" Target="../media/image256.png"/><Relationship Id="rId18" Type="http://schemas.openxmlformats.org/officeDocument/2006/relationships/image" Target="../media/image257.png"/><Relationship Id="rId19" Type="http://schemas.openxmlformats.org/officeDocument/2006/relationships/image" Target="../media/image258.png"/><Relationship Id="rId20" Type="http://schemas.openxmlformats.org/officeDocument/2006/relationships/image" Target="../media/image259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0.png"/><Relationship Id="rId3" Type="http://schemas.openxmlformats.org/officeDocument/2006/relationships/image" Target="../media/image261.png"/><Relationship Id="rId4" Type="http://schemas.openxmlformats.org/officeDocument/2006/relationships/image" Target="../media/image262.png"/><Relationship Id="rId5" Type="http://schemas.openxmlformats.org/officeDocument/2006/relationships/image" Target="../media/image263.png"/><Relationship Id="rId6" Type="http://schemas.openxmlformats.org/officeDocument/2006/relationships/image" Target="../media/image264.png"/><Relationship Id="rId7" Type="http://schemas.openxmlformats.org/officeDocument/2006/relationships/image" Target="../media/image265.png"/><Relationship Id="rId8" Type="http://schemas.openxmlformats.org/officeDocument/2006/relationships/image" Target="../media/image266.png"/><Relationship Id="rId9" Type="http://schemas.openxmlformats.org/officeDocument/2006/relationships/image" Target="../media/image267.png"/><Relationship Id="rId10" Type="http://schemas.openxmlformats.org/officeDocument/2006/relationships/image" Target="../media/image268.png"/><Relationship Id="rId11" Type="http://schemas.openxmlformats.org/officeDocument/2006/relationships/image" Target="../media/image269.png"/><Relationship Id="rId12" Type="http://schemas.openxmlformats.org/officeDocument/2006/relationships/image" Target="../media/image270.png"/><Relationship Id="rId13" Type="http://schemas.openxmlformats.org/officeDocument/2006/relationships/image" Target="../media/image271.png"/><Relationship Id="rId14" Type="http://schemas.openxmlformats.org/officeDocument/2006/relationships/image" Target="../media/image272.png"/><Relationship Id="rId15" Type="http://schemas.openxmlformats.org/officeDocument/2006/relationships/image" Target="../media/image273.png"/><Relationship Id="rId16" Type="http://schemas.openxmlformats.org/officeDocument/2006/relationships/image" Target="../media/image274.png"/><Relationship Id="rId17" Type="http://schemas.openxmlformats.org/officeDocument/2006/relationships/image" Target="../media/image275.png"/><Relationship Id="rId18" Type="http://schemas.openxmlformats.org/officeDocument/2006/relationships/image" Target="../media/image276.png"/><Relationship Id="rId19" Type="http://schemas.openxmlformats.org/officeDocument/2006/relationships/image" Target="../media/image277.png"/><Relationship Id="rId20" Type="http://schemas.openxmlformats.org/officeDocument/2006/relationships/image" Target="../media/image278.png"/><Relationship Id="rId21" Type="http://schemas.openxmlformats.org/officeDocument/2006/relationships/image" Target="../media/image279.png"/><Relationship Id="rId22" Type="http://schemas.openxmlformats.org/officeDocument/2006/relationships/image" Target="../media/image280.png"/><Relationship Id="rId23" Type="http://schemas.openxmlformats.org/officeDocument/2006/relationships/image" Target="../media/image281.png"/><Relationship Id="rId24" Type="http://schemas.openxmlformats.org/officeDocument/2006/relationships/image" Target="../media/image282.png"/><Relationship Id="rId25" Type="http://schemas.openxmlformats.org/officeDocument/2006/relationships/image" Target="../media/image283.png"/><Relationship Id="rId26" Type="http://schemas.openxmlformats.org/officeDocument/2006/relationships/image" Target="../media/image284.png"/><Relationship Id="rId27" Type="http://schemas.openxmlformats.org/officeDocument/2006/relationships/image" Target="../media/image285.png"/><Relationship Id="rId28" Type="http://schemas.openxmlformats.org/officeDocument/2006/relationships/image" Target="../media/image286.png"/><Relationship Id="rId29" Type="http://schemas.openxmlformats.org/officeDocument/2006/relationships/image" Target="../media/image287.png"/><Relationship Id="rId30" Type="http://schemas.openxmlformats.org/officeDocument/2006/relationships/image" Target="../media/image288.png"/><Relationship Id="rId31" Type="http://schemas.openxmlformats.org/officeDocument/2006/relationships/image" Target="../media/image289.png"/><Relationship Id="rId32" Type="http://schemas.openxmlformats.org/officeDocument/2006/relationships/image" Target="../media/image290.png"/><Relationship Id="rId33" Type="http://schemas.openxmlformats.org/officeDocument/2006/relationships/image" Target="../media/image291.png"/><Relationship Id="rId34" Type="http://schemas.openxmlformats.org/officeDocument/2006/relationships/image" Target="../media/image292.png"/><Relationship Id="rId35" Type="http://schemas.openxmlformats.org/officeDocument/2006/relationships/image" Target="../media/image293.png"/><Relationship Id="rId36" Type="http://schemas.openxmlformats.org/officeDocument/2006/relationships/image" Target="../media/image294.png"/><Relationship Id="rId37" Type="http://schemas.openxmlformats.org/officeDocument/2006/relationships/image" Target="../media/image295.png"/><Relationship Id="rId38" Type="http://schemas.openxmlformats.org/officeDocument/2006/relationships/image" Target="../media/image296.png"/><Relationship Id="rId39" Type="http://schemas.openxmlformats.org/officeDocument/2006/relationships/image" Target="../media/image297.png"/><Relationship Id="rId40" Type="http://schemas.openxmlformats.org/officeDocument/2006/relationships/image" Target="../media/image298.png"/><Relationship Id="rId41" Type="http://schemas.openxmlformats.org/officeDocument/2006/relationships/image" Target="../media/image299.png"/><Relationship Id="rId42" Type="http://schemas.openxmlformats.org/officeDocument/2006/relationships/image" Target="../media/image300.png"/><Relationship Id="rId43" Type="http://schemas.openxmlformats.org/officeDocument/2006/relationships/image" Target="../media/image301.png"/><Relationship Id="rId44" Type="http://schemas.openxmlformats.org/officeDocument/2006/relationships/image" Target="../media/image302.png"/><Relationship Id="rId45" Type="http://schemas.openxmlformats.org/officeDocument/2006/relationships/image" Target="../media/image303.png"/><Relationship Id="rId46" Type="http://schemas.openxmlformats.org/officeDocument/2006/relationships/image" Target="../media/image304.png"/><Relationship Id="rId47" Type="http://schemas.openxmlformats.org/officeDocument/2006/relationships/image" Target="../media/image305.png"/><Relationship Id="rId48" Type="http://schemas.openxmlformats.org/officeDocument/2006/relationships/image" Target="../media/image306.png"/><Relationship Id="rId49" Type="http://schemas.openxmlformats.org/officeDocument/2006/relationships/image" Target="../media/image307.png"/><Relationship Id="rId50" Type="http://schemas.openxmlformats.org/officeDocument/2006/relationships/image" Target="../media/image308.png"/><Relationship Id="rId51" Type="http://schemas.openxmlformats.org/officeDocument/2006/relationships/image" Target="../media/image309.png"/><Relationship Id="rId52" Type="http://schemas.openxmlformats.org/officeDocument/2006/relationships/image" Target="../media/image310.png"/><Relationship Id="rId53" Type="http://schemas.openxmlformats.org/officeDocument/2006/relationships/image" Target="../media/image311.png"/><Relationship Id="rId54" Type="http://schemas.openxmlformats.org/officeDocument/2006/relationships/image" Target="../media/image312.png"/><Relationship Id="rId55" Type="http://schemas.openxmlformats.org/officeDocument/2006/relationships/image" Target="../media/image313.png"/><Relationship Id="rId56" Type="http://schemas.openxmlformats.org/officeDocument/2006/relationships/image" Target="../media/image314.png"/><Relationship Id="rId57" Type="http://schemas.openxmlformats.org/officeDocument/2006/relationships/image" Target="../media/image315.png"/><Relationship Id="rId58" Type="http://schemas.openxmlformats.org/officeDocument/2006/relationships/image" Target="../media/image316.png"/><Relationship Id="rId59" Type="http://schemas.openxmlformats.org/officeDocument/2006/relationships/image" Target="../media/image317.png"/><Relationship Id="rId60" Type="http://schemas.openxmlformats.org/officeDocument/2006/relationships/image" Target="../media/image318.png"/><Relationship Id="rId61" Type="http://schemas.openxmlformats.org/officeDocument/2006/relationships/image" Target="../media/image319.png"/><Relationship Id="rId62" Type="http://schemas.openxmlformats.org/officeDocument/2006/relationships/image" Target="../media/image320.png"/><Relationship Id="rId63" Type="http://schemas.openxmlformats.org/officeDocument/2006/relationships/image" Target="../media/image321.png"/><Relationship Id="rId64" Type="http://schemas.openxmlformats.org/officeDocument/2006/relationships/image" Target="../media/image322.png"/><Relationship Id="rId65" Type="http://schemas.openxmlformats.org/officeDocument/2006/relationships/image" Target="../media/image323.png"/><Relationship Id="rId66" Type="http://schemas.openxmlformats.org/officeDocument/2006/relationships/image" Target="../media/image324.png"/><Relationship Id="rId67" Type="http://schemas.openxmlformats.org/officeDocument/2006/relationships/image" Target="../media/image325.png"/><Relationship Id="rId68" Type="http://schemas.openxmlformats.org/officeDocument/2006/relationships/image" Target="../media/image326.png"/><Relationship Id="rId69" Type="http://schemas.openxmlformats.org/officeDocument/2006/relationships/image" Target="../media/image327.png"/><Relationship Id="rId70" Type="http://schemas.openxmlformats.org/officeDocument/2006/relationships/image" Target="../media/image328.png"/><Relationship Id="rId71" Type="http://schemas.openxmlformats.org/officeDocument/2006/relationships/image" Target="../media/image329.png"/><Relationship Id="rId72" Type="http://schemas.openxmlformats.org/officeDocument/2006/relationships/image" Target="../media/image330.png"/><Relationship Id="rId73" Type="http://schemas.openxmlformats.org/officeDocument/2006/relationships/image" Target="../media/image331.png"/><Relationship Id="rId74" Type="http://schemas.openxmlformats.org/officeDocument/2006/relationships/image" Target="../media/image332.png"/><Relationship Id="rId75" Type="http://schemas.openxmlformats.org/officeDocument/2006/relationships/image" Target="../media/image333.png"/><Relationship Id="rId76" Type="http://schemas.openxmlformats.org/officeDocument/2006/relationships/image" Target="../media/image334.png"/><Relationship Id="rId77" Type="http://schemas.openxmlformats.org/officeDocument/2006/relationships/image" Target="../media/image335.png"/><Relationship Id="rId78" Type="http://schemas.openxmlformats.org/officeDocument/2006/relationships/image" Target="../media/image336.png"/><Relationship Id="rId79" Type="http://schemas.openxmlformats.org/officeDocument/2006/relationships/image" Target="../media/image337.png"/><Relationship Id="rId80" Type="http://schemas.openxmlformats.org/officeDocument/2006/relationships/image" Target="../media/image338.png"/><Relationship Id="rId81" Type="http://schemas.openxmlformats.org/officeDocument/2006/relationships/image" Target="../media/image339.png"/><Relationship Id="rId82" Type="http://schemas.openxmlformats.org/officeDocument/2006/relationships/image" Target="../media/image340.png"/><Relationship Id="rId83" Type="http://schemas.openxmlformats.org/officeDocument/2006/relationships/image" Target="../media/image341.png"/><Relationship Id="rId84" Type="http://schemas.openxmlformats.org/officeDocument/2006/relationships/image" Target="../media/image342.png"/><Relationship Id="rId85" Type="http://schemas.openxmlformats.org/officeDocument/2006/relationships/image" Target="../media/image343.png"/><Relationship Id="rId86" Type="http://schemas.openxmlformats.org/officeDocument/2006/relationships/image" Target="../media/image344.png"/><Relationship Id="rId87" Type="http://schemas.openxmlformats.org/officeDocument/2006/relationships/image" Target="../media/image345.png"/><Relationship Id="rId88" Type="http://schemas.openxmlformats.org/officeDocument/2006/relationships/image" Target="../media/image346.png"/><Relationship Id="rId89" Type="http://schemas.openxmlformats.org/officeDocument/2006/relationships/image" Target="../media/image347.png"/><Relationship Id="rId90" Type="http://schemas.openxmlformats.org/officeDocument/2006/relationships/image" Target="../media/image348.png"/><Relationship Id="rId91" Type="http://schemas.openxmlformats.org/officeDocument/2006/relationships/image" Target="../media/image349.png"/><Relationship Id="rId92" Type="http://schemas.openxmlformats.org/officeDocument/2006/relationships/image" Target="../media/image350.png"/><Relationship Id="rId93" Type="http://schemas.openxmlformats.org/officeDocument/2006/relationships/image" Target="../media/image351.png"/><Relationship Id="rId94" Type="http://schemas.openxmlformats.org/officeDocument/2006/relationships/image" Target="../media/image352.png"/><Relationship Id="rId95" Type="http://schemas.openxmlformats.org/officeDocument/2006/relationships/image" Target="../media/image353.png"/><Relationship Id="rId96" Type="http://schemas.openxmlformats.org/officeDocument/2006/relationships/image" Target="../media/image354.png"/><Relationship Id="rId97" Type="http://schemas.openxmlformats.org/officeDocument/2006/relationships/image" Target="../media/image355.png"/><Relationship Id="rId98" Type="http://schemas.openxmlformats.org/officeDocument/2006/relationships/image" Target="../media/image356.png"/><Relationship Id="rId99" Type="http://schemas.openxmlformats.org/officeDocument/2006/relationships/image" Target="../media/image357.png"/><Relationship Id="rId100" Type="http://schemas.openxmlformats.org/officeDocument/2006/relationships/image" Target="../media/image358.png"/><Relationship Id="rId101" Type="http://schemas.openxmlformats.org/officeDocument/2006/relationships/image" Target="../media/image359.png"/><Relationship Id="rId102" Type="http://schemas.openxmlformats.org/officeDocument/2006/relationships/image" Target="../media/image360.png"/><Relationship Id="rId103" Type="http://schemas.openxmlformats.org/officeDocument/2006/relationships/image" Target="../media/image361.png"/><Relationship Id="rId104" Type="http://schemas.openxmlformats.org/officeDocument/2006/relationships/image" Target="../media/image362.png"/><Relationship Id="rId105" Type="http://schemas.openxmlformats.org/officeDocument/2006/relationships/image" Target="../media/image363.png"/><Relationship Id="rId106" Type="http://schemas.openxmlformats.org/officeDocument/2006/relationships/image" Target="../media/image364.png"/><Relationship Id="rId107" Type="http://schemas.openxmlformats.org/officeDocument/2006/relationships/image" Target="../media/image365.png"/><Relationship Id="rId108" Type="http://schemas.openxmlformats.org/officeDocument/2006/relationships/image" Target="../media/image366.png"/><Relationship Id="rId109" Type="http://schemas.openxmlformats.org/officeDocument/2006/relationships/image" Target="../media/image367.png"/><Relationship Id="rId110" Type="http://schemas.openxmlformats.org/officeDocument/2006/relationships/image" Target="../media/image368.png"/><Relationship Id="rId111" Type="http://schemas.openxmlformats.org/officeDocument/2006/relationships/image" Target="../media/image369.png"/><Relationship Id="rId112" Type="http://schemas.openxmlformats.org/officeDocument/2006/relationships/image" Target="../media/image370.png"/><Relationship Id="rId113" Type="http://schemas.openxmlformats.org/officeDocument/2006/relationships/image" Target="../media/image371.png"/><Relationship Id="rId114" Type="http://schemas.openxmlformats.org/officeDocument/2006/relationships/image" Target="../media/image372.png"/><Relationship Id="rId115" Type="http://schemas.openxmlformats.org/officeDocument/2006/relationships/image" Target="../media/image373.png"/><Relationship Id="rId116" Type="http://schemas.openxmlformats.org/officeDocument/2006/relationships/image" Target="../media/image374.png"/><Relationship Id="rId117" Type="http://schemas.openxmlformats.org/officeDocument/2006/relationships/image" Target="../media/image375.png"/><Relationship Id="rId118" Type="http://schemas.openxmlformats.org/officeDocument/2006/relationships/image" Target="../media/image376.png"/><Relationship Id="rId119" Type="http://schemas.openxmlformats.org/officeDocument/2006/relationships/image" Target="../media/image377.png"/><Relationship Id="rId120" Type="http://schemas.openxmlformats.org/officeDocument/2006/relationships/image" Target="../media/image378.png"/><Relationship Id="rId121" Type="http://schemas.openxmlformats.org/officeDocument/2006/relationships/image" Target="../media/image379.png"/><Relationship Id="rId122" Type="http://schemas.openxmlformats.org/officeDocument/2006/relationships/image" Target="../media/image380.png"/><Relationship Id="rId123" Type="http://schemas.openxmlformats.org/officeDocument/2006/relationships/image" Target="../media/image381.png"/><Relationship Id="rId124" Type="http://schemas.openxmlformats.org/officeDocument/2006/relationships/image" Target="../media/image382.png"/><Relationship Id="rId125" Type="http://schemas.openxmlformats.org/officeDocument/2006/relationships/image" Target="../media/image383.png"/><Relationship Id="rId126" Type="http://schemas.openxmlformats.org/officeDocument/2006/relationships/image" Target="../media/image384.png"/><Relationship Id="rId127" Type="http://schemas.openxmlformats.org/officeDocument/2006/relationships/image" Target="../media/image385.png"/><Relationship Id="rId128" Type="http://schemas.openxmlformats.org/officeDocument/2006/relationships/image" Target="../media/image386.png"/><Relationship Id="rId129" Type="http://schemas.openxmlformats.org/officeDocument/2006/relationships/image" Target="../media/image387.png"/><Relationship Id="rId130" Type="http://schemas.openxmlformats.org/officeDocument/2006/relationships/image" Target="../media/image388.png"/><Relationship Id="rId131" Type="http://schemas.openxmlformats.org/officeDocument/2006/relationships/image" Target="../media/image389.png"/><Relationship Id="rId132" Type="http://schemas.openxmlformats.org/officeDocument/2006/relationships/image" Target="../media/image390.png"/><Relationship Id="rId133" Type="http://schemas.openxmlformats.org/officeDocument/2006/relationships/image" Target="../media/image391.png"/><Relationship Id="rId134" Type="http://schemas.openxmlformats.org/officeDocument/2006/relationships/image" Target="../media/image392.png"/><Relationship Id="rId135" Type="http://schemas.openxmlformats.org/officeDocument/2006/relationships/image" Target="../media/image393.png"/><Relationship Id="rId136" Type="http://schemas.openxmlformats.org/officeDocument/2006/relationships/image" Target="../media/image394.png"/><Relationship Id="rId137" Type="http://schemas.openxmlformats.org/officeDocument/2006/relationships/image" Target="../media/image395.png"/><Relationship Id="rId138" Type="http://schemas.openxmlformats.org/officeDocument/2006/relationships/image" Target="../media/image396.png"/><Relationship Id="rId139" Type="http://schemas.openxmlformats.org/officeDocument/2006/relationships/image" Target="../media/image397.png"/><Relationship Id="rId140" Type="http://schemas.openxmlformats.org/officeDocument/2006/relationships/image" Target="../media/image398.png"/><Relationship Id="rId141" Type="http://schemas.openxmlformats.org/officeDocument/2006/relationships/image" Target="../media/image399.png"/><Relationship Id="rId142" Type="http://schemas.openxmlformats.org/officeDocument/2006/relationships/image" Target="../media/image400.png"/><Relationship Id="rId143" Type="http://schemas.openxmlformats.org/officeDocument/2006/relationships/image" Target="../media/image401.png"/><Relationship Id="rId144" Type="http://schemas.openxmlformats.org/officeDocument/2006/relationships/image" Target="../media/image402.png"/><Relationship Id="rId145" Type="http://schemas.openxmlformats.org/officeDocument/2006/relationships/image" Target="../media/image403.png"/><Relationship Id="rId146" Type="http://schemas.openxmlformats.org/officeDocument/2006/relationships/image" Target="../media/image404.png"/><Relationship Id="rId147" Type="http://schemas.openxmlformats.org/officeDocument/2006/relationships/image" Target="../media/image405.png"/><Relationship Id="rId148" Type="http://schemas.openxmlformats.org/officeDocument/2006/relationships/image" Target="../media/image406.png"/><Relationship Id="rId149" Type="http://schemas.openxmlformats.org/officeDocument/2006/relationships/image" Target="../media/image407.png"/><Relationship Id="rId150" Type="http://schemas.openxmlformats.org/officeDocument/2006/relationships/image" Target="../media/image408.png"/><Relationship Id="rId151" Type="http://schemas.openxmlformats.org/officeDocument/2006/relationships/image" Target="../media/image409.png"/><Relationship Id="rId152" Type="http://schemas.openxmlformats.org/officeDocument/2006/relationships/image" Target="../media/image410.png"/><Relationship Id="rId153" Type="http://schemas.openxmlformats.org/officeDocument/2006/relationships/image" Target="../media/image411.png"/><Relationship Id="rId154" Type="http://schemas.openxmlformats.org/officeDocument/2006/relationships/image" Target="../media/image412.png"/><Relationship Id="rId155" Type="http://schemas.openxmlformats.org/officeDocument/2006/relationships/image" Target="../media/image413.png"/><Relationship Id="rId156" Type="http://schemas.openxmlformats.org/officeDocument/2006/relationships/image" Target="../media/image414.png"/><Relationship Id="rId157" Type="http://schemas.openxmlformats.org/officeDocument/2006/relationships/image" Target="../media/image415.png"/><Relationship Id="rId158" Type="http://schemas.openxmlformats.org/officeDocument/2006/relationships/image" Target="../media/image416.png"/><Relationship Id="rId159" Type="http://schemas.openxmlformats.org/officeDocument/2006/relationships/image" Target="../media/image417.png"/><Relationship Id="rId160" Type="http://schemas.openxmlformats.org/officeDocument/2006/relationships/image" Target="../media/image418.png"/><Relationship Id="rId161" Type="http://schemas.openxmlformats.org/officeDocument/2006/relationships/image" Target="../media/image419.png"/><Relationship Id="rId162" Type="http://schemas.openxmlformats.org/officeDocument/2006/relationships/image" Target="../media/image420.png"/><Relationship Id="rId163" Type="http://schemas.openxmlformats.org/officeDocument/2006/relationships/image" Target="../media/image421.png"/><Relationship Id="rId164" Type="http://schemas.openxmlformats.org/officeDocument/2006/relationships/image" Target="../media/image422.png"/><Relationship Id="rId165" Type="http://schemas.openxmlformats.org/officeDocument/2006/relationships/image" Target="../media/image423.png"/><Relationship Id="rId166" Type="http://schemas.openxmlformats.org/officeDocument/2006/relationships/image" Target="../media/image424.png"/><Relationship Id="rId167" Type="http://schemas.openxmlformats.org/officeDocument/2006/relationships/image" Target="../media/image425.png"/><Relationship Id="rId168" Type="http://schemas.openxmlformats.org/officeDocument/2006/relationships/image" Target="../media/image426.png"/><Relationship Id="rId169" Type="http://schemas.openxmlformats.org/officeDocument/2006/relationships/image" Target="../media/image427.png"/><Relationship Id="rId170" Type="http://schemas.openxmlformats.org/officeDocument/2006/relationships/image" Target="../media/image428.png"/><Relationship Id="rId171" Type="http://schemas.openxmlformats.org/officeDocument/2006/relationships/image" Target="../media/image429.png"/><Relationship Id="rId172" Type="http://schemas.openxmlformats.org/officeDocument/2006/relationships/image" Target="../media/image430.png"/><Relationship Id="rId173" Type="http://schemas.openxmlformats.org/officeDocument/2006/relationships/image" Target="../media/image431.png"/><Relationship Id="rId174" Type="http://schemas.openxmlformats.org/officeDocument/2006/relationships/image" Target="../media/image432.png"/><Relationship Id="rId175" Type="http://schemas.openxmlformats.org/officeDocument/2006/relationships/image" Target="../media/image433.png"/><Relationship Id="rId176" Type="http://schemas.openxmlformats.org/officeDocument/2006/relationships/image" Target="../media/image434.png"/><Relationship Id="rId177" Type="http://schemas.openxmlformats.org/officeDocument/2006/relationships/image" Target="../media/image435.png"/><Relationship Id="rId178" Type="http://schemas.openxmlformats.org/officeDocument/2006/relationships/image" Target="../media/image436.png"/><Relationship Id="rId179" Type="http://schemas.openxmlformats.org/officeDocument/2006/relationships/image" Target="../media/image437.png"/><Relationship Id="rId180" Type="http://schemas.openxmlformats.org/officeDocument/2006/relationships/image" Target="../media/image438.png"/><Relationship Id="rId181" Type="http://schemas.openxmlformats.org/officeDocument/2006/relationships/image" Target="../media/image439.png"/><Relationship Id="rId182" Type="http://schemas.openxmlformats.org/officeDocument/2006/relationships/image" Target="../media/image440.png"/><Relationship Id="rId183" Type="http://schemas.openxmlformats.org/officeDocument/2006/relationships/image" Target="../media/image441.png"/><Relationship Id="rId184" Type="http://schemas.openxmlformats.org/officeDocument/2006/relationships/image" Target="../media/image442.png"/><Relationship Id="rId185" Type="http://schemas.openxmlformats.org/officeDocument/2006/relationships/image" Target="../media/image443.png"/><Relationship Id="rId186" Type="http://schemas.openxmlformats.org/officeDocument/2006/relationships/image" Target="../media/image444.png"/><Relationship Id="rId187" Type="http://schemas.openxmlformats.org/officeDocument/2006/relationships/image" Target="../media/image445.png"/><Relationship Id="rId188" Type="http://schemas.openxmlformats.org/officeDocument/2006/relationships/image" Target="../media/image446.png"/><Relationship Id="rId189" Type="http://schemas.openxmlformats.org/officeDocument/2006/relationships/image" Target="../media/image447.png"/><Relationship Id="rId190" Type="http://schemas.openxmlformats.org/officeDocument/2006/relationships/image" Target="../media/image448.png"/><Relationship Id="rId191" Type="http://schemas.openxmlformats.org/officeDocument/2006/relationships/image" Target="../media/image449.png"/><Relationship Id="rId192" Type="http://schemas.openxmlformats.org/officeDocument/2006/relationships/image" Target="../media/image450.png"/><Relationship Id="rId193" Type="http://schemas.openxmlformats.org/officeDocument/2006/relationships/image" Target="../media/image451.png"/><Relationship Id="rId194" Type="http://schemas.openxmlformats.org/officeDocument/2006/relationships/image" Target="../media/image452.png"/><Relationship Id="rId195" Type="http://schemas.openxmlformats.org/officeDocument/2006/relationships/image" Target="../media/image453.png"/><Relationship Id="rId196" Type="http://schemas.openxmlformats.org/officeDocument/2006/relationships/image" Target="../media/image454.png"/><Relationship Id="rId197" Type="http://schemas.openxmlformats.org/officeDocument/2006/relationships/image" Target="../media/image455.png"/><Relationship Id="rId198" Type="http://schemas.openxmlformats.org/officeDocument/2006/relationships/image" Target="../media/image456.png"/><Relationship Id="rId199" Type="http://schemas.openxmlformats.org/officeDocument/2006/relationships/image" Target="../media/image457.png"/><Relationship Id="rId200" Type="http://schemas.openxmlformats.org/officeDocument/2006/relationships/image" Target="../media/image458.png"/><Relationship Id="rId201" Type="http://schemas.openxmlformats.org/officeDocument/2006/relationships/image" Target="../media/image459.png"/><Relationship Id="rId202" Type="http://schemas.openxmlformats.org/officeDocument/2006/relationships/image" Target="../media/image460.png"/><Relationship Id="rId203" Type="http://schemas.openxmlformats.org/officeDocument/2006/relationships/image" Target="../media/image461.png"/><Relationship Id="rId204" Type="http://schemas.openxmlformats.org/officeDocument/2006/relationships/image" Target="../media/image462.png"/><Relationship Id="rId205" Type="http://schemas.openxmlformats.org/officeDocument/2006/relationships/image" Target="../media/image463.png"/><Relationship Id="rId206" Type="http://schemas.openxmlformats.org/officeDocument/2006/relationships/image" Target="../media/image464.png"/><Relationship Id="rId207" Type="http://schemas.openxmlformats.org/officeDocument/2006/relationships/image" Target="../media/image465.png"/><Relationship Id="rId208" Type="http://schemas.openxmlformats.org/officeDocument/2006/relationships/image" Target="../media/image466.png"/><Relationship Id="rId209" Type="http://schemas.openxmlformats.org/officeDocument/2006/relationships/image" Target="../media/image467.png"/><Relationship Id="rId210" Type="http://schemas.openxmlformats.org/officeDocument/2006/relationships/image" Target="../media/image468.png"/><Relationship Id="rId211" Type="http://schemas.openxmlformats.org/officeDocument/2006/relationships/image" Target="../media/image469.png"/><Relationship Id="rId212" Type="http://schemas.openxmlformats.org/officeDocument/2006/relationships/image" Target="../media/image470.png"/><Relationship Id="rId213" Type="http://schemas.openxmlformats.org/officeDocument/2006/relationships/image" Target="../media/image471.png"/><Relationship Id="rId214" Type="http://schemas.openxmlformats.org/officeDocument/2006/relationships/image" Target="../media/image472.png"/><Relationship Id="rId215" Type="http://schemas.openxmlformats.org/officeDocument/2006/relationships/image" Target="../media/image473.png"/><Relationship Id="rId216" Type="http://schemas.openxmlformats.org/officeDocument/2006/relationships/image" Target="../media/image474.png"/><Relationship Id="rId217" Type="http://schemas.openxmlformats.org/officeDocument/2006/relationships/image" Target="../media/image475.png"/><Relationship Id="rId218" Type="http://schemas.openxmlformats.org/officeDocument/2006/relationships/image" Target="../media/image476.png"/><Relationship Id="rId219" Type="http://schemas.openxmlformats.org/officeDocument/2006/relationships/image" Target="../media/image477.png"/><Relationship Id="rId220" Type="http://schemas.openxmlformats.org/officeDocument/2006/relationships/image" Target="../media/image478.png"/><Relationship Id="rId221" Type="http://schemas.openxmlformats.org/officeDocument/2006/relationships/image" Target="../media/image479.png"/><Relationship Id="rId222" Type="http://schemas.openxmlformats.org/officeDocument/2006/relationships/image" Target="../media/image480.png"/><Relationship Id="rId223" Type="http://schemas.openxmlformats.org/officeDocument/2006/relationships/image" Target="../media/image481.png"/><Relationship Id="rId224" Type="http://schemas.openxmlformats.org/officeDocument/2006/relationships/image" Target="../media/image482.png"/><Relationship Id="rId225" Type="http://schemas.openxmlformats.org/officeDocument/2006/relationships/image" Target="../media/image483.png"/><Relationship Id="rId226" Type="http://schemas.openxmlformats.org/officeDocument/2006/relationships/image" Target="../media/image484.png"/><Relationship Id="rId227" Type="http://schemas.openxmlformats.org/officeDocument/2006/relationships/image" Target="../media/image485.png"/><Relationship Id="rId228" Type="http://schemas.openxmlformats.org/officeDocument/2006/relationships/image" Target="../media/image486.png"/><Relationship Id="rId229" Type="http://schemas.openxmlformats.org/officeDocument/2006/relationships/image" Target="../media/image487.png"/><Relationship Id="rId230" Type="http://schemas.openxmlformats.org/officeDocument/2006/relationships/image" Target="../media/image488.png"/><Relationship Id="rId231" Type="http://schemas.openxmlformats.org/officeDocument/2006/relationships/image" Target="../media/image489.png"/><Relationship Id="rId232" Type="http://schemas.openxmlformats.org/officeDocument/2006/relationships/image" Target="../media/image490.png"/><Relationship Id="rId233" Type="http://schemas.openxmlformats.org/officeDocument/2006/relationships/image" Target="../media/image491.png"/><Relationship Id="rId234" Type="http://schemas.openxmlformats.org/officeDocument/2006/relationships/image" Target="../media/image492.png"/><Relationship Id="rId235" Type="http://schemas.openxmlformats.org/officeDocument/2006/relationships/image" Target="../media/image493.png"/><Relationship Id="rId236" Type="http://schemas.openxmlformats.org/officeDocument/2006/relationships/image" Target="../media/image494.png"/><Relationship Id="rId237" Type="http://schemas.openxmlformats.org/officeDocument/2006/relationships/image" Target="../media/image495.png"/><Relationship Id="rId238" Type="http://schemas.openxmlformats.org/officeDocument/2006/relationships/image" Target="../media/image496.png"/><Relationship Id="rId239" Type="http://schemas.openxmlformats.org/officeDocument/2006/relationships/image" Target="../media/image497.png"/><Relationship Id="rId240" Type="http://schemas.openxmlformats.org/officeDocument/2006/relationships/image" Target="../media/image498.png"/><Relationship Id="rId241" Type="http://schemas.openxmlformats.org/officeDocument/2006/relationships/image" Target="../media/image499.png"/><Relationship Id="rId242" Type="http://schemas.openxmlformats.org/officeDocument/2006/relationships/image" Target="../media/image500.png"/><Relationship Id="rId243" Type="http://schemas.openxmlformats.org/officeDocument/2006/relationships/image" Target="../media/image501.png"/><Relationship Id="rId244" Type="http://schemas.openxmlformats.org/officeDocument/2006/relationships/image" Target="../media/image502.png"/><Relationship Id="rId245" Type="http://schemas.openxmlformats.org/officeDocument/2006/relationships/image" Target="../media/image503.png"/><Relationship Id="rId246" Type="http://schemas.openxmlformats.org/officeDocument/2006/relationships/image" Target="../media/image504.png"/><Relationship Id="rId247" Type="http://schemas.openxmlformats.org/officeDocument/2006/relationships/image" Target="../media/image505.png"/><Relationship Id="rId248" Type="http://schemas.openxmlformats.org/officeDocument/2006/relationships/image" Target="../media/image506.png"/><Relationship Id="rId249" Type="http://schemas.openxmlformats.org/officeDocument/2006/relationships/image" Target="../media/image507.png"/><Relationship Id="rId250" Type="http://schemas.openxmlformats.org/officeDocument/2006/relationships/image" Target="../media/image508.png"/><Relationship Id="rId251" Type="http://schemas.openxmlformats.org/officeDocument/2006/relationships/image" Target="../media/image509.png"/><Relationship Id="rId252" Type="http://schemas.openxmlformats.org/officeDocument/2006/relationships/image" Target="../media/image510.png"/><Relationship Id="rId253" Type="http://schemas.openxmlformats.org/officeDocument/2006/relationships/image" Target="../media/image511.png"/><Relationship Id="rId254" Type="http://schemas.openxmlformats.org/officeDocument/2006/relationships/image" Target="../media/image512.png"/><Relationship Id="rId255" Type="http://schemas.openxmlformats.org/officeDocument/2006/relationships/image" Target="../media/image513.png"/><Relationship Id="rId256" Type="http://schemas.openxmlformats.org/officeDocument/2006/relationships/image" Target="../media/image514.png"/><Relationship Id="rId257" Type="http://schemas.openxmlformats.org/officeDocument/2006/relationships/image" Target="../media/image515.png"/><Relationship Id="rId258" Type="http://schemas.openxmlformats.org/officeDocument/2006/relationships/image" Target="../media/image516.png"/><Relationship Id="rId259" Type="http://schemas.openxmlformats.org/officeDocument/2006/relationships/image" Target="../media/image517.png"/><Relationship Id="rId260" Type="http://schemas.openxmlformats.org/officeDocument/2006/relationships/image" Target="../media/image518.png"/><Relationship Id="rId261" Type="http://schemas.openxmlformats.org/officeDocument/2006/relationships/image" Target="../media/image519.png"/><Relationship Id="rId262" Type="http://schemas.openxmlformats.org/officeDocument/2006/relationships/image" Target="../media/image520.png"/><Relationship Id="rId263" Type="http://schemas.openxmlformats.org/officeDocument/2006/relationships/image" Target="../media/image521.png"/><Relationship Id="rId264" Type="http://schemas.openxmlformats.org/officeDocument/2006/relationships/image" Target="../media/image522.png"/><Relationship Id="rId265" Type="http://schemas.openxmlformats.org/officeDocument/2006/relationships/image" Target="../media/image523.png"/><Relationship Id="rId266" Type="http://schemas.openxmlformats.org/officeDocument/2006/relationships/image" Target="../media/image524.png"/><Relationship Id="rId267" Type="http://schemas.openxmlformats.org/officeDocument/2006/relationships/image" Target="../media/image525.png"/><Relationship Id="rId268" Type="http://schemas.openxmlformats.org/officeDocument/2006/relationships/image" Target="../media/image526.png"/><Relationship Id="rId269" Type="http://schemas.openxmlformats.org/officeDocument/2006/relationships/image" Target="../media/image527.png"/><Relationship Id="rId270" Type="http://schemas.openxmlformats.org/officeDocument/2006/relationships/image" Target="../media/image528.png"/><Relationship Id="rId271" Type="http://schemas.openxmlformats.org/officeDocument/2006/relationships/image" Target="../media/image529.png"/><Relationship Id="rId272" Type="http://schemas.openxmlformats.org/officeDocument/2006/relationships/image" Target="../media/image530.png"/><Relationship Id="rId273" Type="http://schemas.openxmlformats.org/officeDocument/2006/relationships/image" Target="../media/image531.png"/><Relationship Id="rId274" Type="http://schemas.openxmlformats.org/officeDocument/2006/relationships/image" Target="../media/image532.png"/><Relationship Id="rId275" Type="http://schemas.openxmlformats.org/officeDocument/2006/relationships/image" Target="../media/image533.png"/><Relationship Id="rId276" Type="http://schemas.openxmlformats.org/officeDocument/2006/relationships/image" Target="../media/image534.png"/><Relationship Id="rId277" Type="http://schemas.openxmlformats.org/officeDocument/2006/relationships/image" Target="../media/image535.png"/><Relationship Id="rId278" Type="http://schemas.openxmlformats.org/officeDocument/2006/relationships/image" Target="../media/image536.png"/><Relationship Id="rId279" Type="http://schemas.openxmlformats.org/officeDocument/2006/relationships/image" Target="../media/image537.png"/><Relationship Id="rId280" Type="http://schemas.openxmlformats.org/officeDocument/2006/relationships/image" Target="../media/image538.png"/><Relationship Id="rId281" Type="http://schemas.openxmlformats.org/officeDocument/2006/relationships/image" Target="../media/image539.png"/><Relationship Id="rId282" Type="http://schemas.openxmlformats.org/officeDocument/2006/relationships/image" Target="../media/image540.png"/><Relationship Id="rId283" Type="http://schemas.openxmlformats.org/officeDocument/2006/relationships/image" Target="../media/image541.png"/><Relationship Id="rId284" Type="http://schemas.openxmlformats.org/officeDocument/2006/relationships/image" Target="../media/image542.png"/><Relationship Id="rId285" Type="http://schemas.openxmlformats.org/officeDocument/2006/relationships/image" Target="../media/image543.png"/><Relationship Id="rId286" Type="http://schemas.openxmlformats.org/officeDocument/2006/relationships/image" Target="../media/image544.png"/><Relationship Id="rId287" Type="http://schemas.openxmlformats.org/officeDocument/2006/relationships/image" Target="../media/image545.png"/><Relationship Id="rId288" Type="http://schemas.openxmlformats.org/officeDocument/2006/relationships/image" Target="../media/image546.png"/><Relationship Id="rId289" Type="http://schemas.openxmlformats.org/officeDocument/2006/relationships/image" Target="../media/image547.png"/><Relationship Id="rId290" Type="http://schemas.openxmlformats.org/officeDocument/2006/relationships/image" Target="../media/image548.png"/><Relationship Id="rId291" Type="http://schemas.openxmlformats.org/officeDocument/2006/relationships/image" Target="../media/image549.png"/><Relationship Id="rId292" Type="http://schemas.openxmlformats.org/officeDocument/2006/relationships/image" Target="../media/image550.png"/><Relationship Id="rId293" Type="http://schemas.openxmlformats.org/officeDocument/2006/relationships/image" Target="../media/image551.png"/><Relationship Id="rId294" Type="http://schemas.openxmlformats.org/officeDocument/2006/relationships/image" Target="../media/image552.png"/><Relationship Id="rId295" Type="http://schemas.openxmlformats.org/officeDocument/2006/relationships/image" Target="../media/image553.png"/><Relationship Id="rId296" Type="http://schemas.openxmlformats.org/officeDocument/2006/relationships/image" Target="../media/image554.png"/><Relationship Id="rId297" Type="http://schemas.openxmlformats.org/officeDocument/2006/relationships/image" Target="../media/image555.png"/><Relationship Id="rId298" Type="http://schemas.openxmlformats.org/officeDocument/2006/relationships/image" Target="../media/image556.png"/><Relationship Id="rId299" Type="http://schemas.openxmlformats.org/officeDocument/2006/relationships/image" Target="../media/image557.png"/><Relationship Id="rId300" Type="http://schemas.openxmlformats.org/officeDocument/2006/relationships/image" Target="../media/image558.png"/><Relationship Id="rId301" Type="http://schemas.openxmlformats.org/officeDocument/2006/relationships/image" Target="../media/image559.png"/><Relationship Id="rId302" Type="http://schemas.openxmlformats.org/officeDocument/2006/relationships/image" Target="../media/image560.png"/><Relationship Id="rId303" Type="http://schemas.openxmlformats.org/officeDocument/2006/relationships/image" Target="../media/image561.png"/><Relationship Id="rId304" Type="http://schemas.openxmlformats.org/officeDocument/2006/relationships/image" Target="../media/image562.png"/><Relationship Id="rId305" Type="http://schemas.openxmlformats.org/officeDocument/2006/relationships/image" Target="../media/image563.png"/><Relationship Id="rId306" Type="http://schemas.openxmlformats.org/officeDocument/2006/relationships/image" Target="../media/image564.png"/><Relationship Id="rId307" Type="http://schemas.openxmlformats.org/officeDocument/2006/relationships/image" Target="../media/image565.png"/><Relationship Id="rId308" Type="http://schemas.openxmlformats.org/officeDocument/2006/relationships/image" Target="../media/image566.png"/><Relationship Id="rId309" Type="http://schemas.openxmlformats.org/officeDocument/2006/relationships/image" Target="../media/image567.png"/><Relationship Id="rId310" Type="http://schemas.openxmlformats.org/officeDocument/2006/relationships/image" Target="../media/image568.png"/><Relationship Id="rId311" Type="http://schemas.openxmlformats.org/officeDocument/2006/relationships/image" Target="../media/image569.png"/><Relationship Id="rId312" Type="http://schemas.openxmlformats.org/officeDocument/2006/relationships/image" Target="../media/image570.png"/><Relationship Id="rId313" Type="http://schemas.openxmlformats.org/officeDocument/2006/relationships/image" Target="../media/image571.png"/><Relationship Id="rId314" Type="http://schemas.openxmlformats.org/officeDocument/2006/relationships/image" Target="../media/image572.png"/><Relationship Id="rId315" Type="http://schemas.openxmlformats.org/officeDocument/2006/relationships/image" Target="../media/image573.png"/><Relationship Id="rId316" Type="http://schemas.openxmlformats.org/officeDocument/2006/relationships/image" Target="../media/image574.png"/><Relationship Id="rId317" Type="http://schemas.openxmlformats.org/officeDocument/2006/relationships/image" Target="../media/image575.png"/><Relationship Id="rId318" Type="http://schemas.openxmlformats.org/officeDocument/2006/relationships/image" Target="../media/image576.png"/><Relationship Id="rId319" Type="http://schemas.openxmlformats.org/officeDocument/2006/relationships/image" Target="../media/image577.png"/><Relationship Id="rId320" Type="http://schemas.openxmlformats.org/officeDocument/2006/relationships/image" Target="../media/image578.png"/><Relationship Id="rId321" Type="http://schemas.openxmlformats.org/officeDocument/2006/relationships/image" Target="../media/image579.png"/><Relationship Id="rId322" Type="http://schemas.openxmlformats.org/officeDocument/2006/relationships/image" Target="../media/image580.png"/><Relationship Id="rId323" Type="http://schemas.openxmlformats.org/officeDocument/2006/relationships/image" Target="../media/image581.png"/><Relationship Id="rId324" Type="http://schemas.openxmlformats.org/officeDocument/2006/relationships/image" Target="../media/image582.png"/><Relationship Id="rId325" Type="http://schemas.openxmlformats.org/officeDocument/2006/relationships/image" Target="../media/image583.png"/><Relationship Id="rId326" Type="http://schemas.openxmlformats.org/officeDocument/2006/relationships/image" Target="../media/image584.png"/><Relationship Id="rId327" Type="http://schemas.openxmlformats.org/officeDocument/2006/relationships/image" Target="../media/image585.png"/><Relationship Id="rId328" Type="http://schemas.openxmlformats.org/officeDocument/2006/relationships/image" Target="../media/image586.png"/><Relationship Id="rId329" Type="http://schemas.openxmlformats.org/officeDocument/2006/relationships/image" Target="../media/image587.png"/><Relationship Id="rId330" Type="http://schemas.openxmlformats.org/officeDocument/2006/relationships/image" Target="../media/image588.png"/><Relationship Id="rId331" Type="http://schemas.openxmlformats.org/officeDocument/2006/relationships/image" Target="../media/image589.png"/><Relationship Id="rId332" Type="http://schemas.openxmlformats.org/officeDocument/2006/relationships/image" Target="../media/image590.png"/><Relationship Id="rId333" Type="http://schemas.openxmlformats.org/officeDocument/2006/relationships/image" Target="../media/image591.png"/><Relationship Id="rId334" Type="http://schemas.openxmlformats.org/officeDocument/2006/relationships/image" Target="../media/image592.png"/><Relationship Id="rId335" Type="http://schemas.openxmlformats.org/officeDocument/2006/relationships/image" Target="../media/image593.png"/><Relationship Id="rId336" Type="http://schemas.openxmlformats.org/officeDocument/2006/relationships/image" Target="../media/image594.png"/><Relationship Id="rId337" Type="http://schemas.openxmlformats.org/officeDocument/2006/relationships/image" Target="../media/image595.png"/><Relationship Id="rId338" Type="http://schemas.openxmlformats.org/officeDocument/2006/relationships/image" Target="../media/image596.png"/><Relationship Id="rId339" Type="http://schemas.openxmlformats.org/officeDocument/2006/relationships/image" Target="../media/image597.png"/><Relationship Id="rId340" Type="http://schemas.openxmlformats.org/officeDocument/2006/relationships/image" Target="../media/image598.png"/><Relationship Id="rId341" Type="http://schemas.openxmlformats.org/officeDocument/2006/relationships/image" Target="../media/image599.png"/><Relationship Id="rId342" Type="http://schemas.openxmlformats.org/officeDocument/2006/relationships/image" Target="../media/image600.png"/><Relationship Id="rId343" Type="http://schemas.openxmlformats.org/officeDocument/2006/relationships/image" Target="../media/image601.png"/><Relationship Id="rId344" Type="http://schemas.openxmlformats.org/officeDocument/2006/relationships/image" Target="../media/image602.png"/><Relationship Id="rId345" Type="http://schemas.openxmlformats.org/officeDocument/2006/relationships/image" Target="../media/image603.png"/><Relationship Id="rId346" Type="http://schemas.openxmlformats.org/officeDocument/2006/relationships/image" Target="../media/image604.png"/><Relationship Id="rId347" Type="http://schemas.openxmlformats.org/officeDocument/2006/relationships/image" Target="../media/image605.png"/><Relationship Id="rId348" Type="http://schemas.openxmlformats.org/officeDocument/2006/relationships/image" Target="../media/image606.png"/><Relationship Id="rId349" Type="http://schemas.openxmlformats.org/officeDocument/2006/relationships/image" Target="../media/image607.png"/><Relationship Id="rId350" Type="http://schemas.openxmlformats.org/officeDocument/2006/relationships/image" Target="../media/image608.png"/><Relationship Id="rId351" Type="http://schemas.openxmlformats.org/officeDocument/2006/relationships/image" Target="../media/image609.png"/><Relationship Id="rId352" Type="http://schemas.openxmlformats.org/officeDocument/2006/relationships/image" Target="../media/image610.png"/><Relationship Id="rId353" Type="http://schemas.openxmlformats.org/officeDocument/2006/relationships/image" Target="../media/image611.png"/><Relationship Id="rId354" Type="http://schemas.openxmlformats.org/officeDocument/2006/relationships/image" Target="../media/image612.png"/><Relationship Id="rId355" Type="http://schemas.openxmlformats.org/officeDocument/2006/relationships/image" Target="../media/image613.png"/><Relationship Id="rId356" Type="http://schemas.openxmlformats.org/officeDocument/2006/relationships/image" Target="../media/image614.png"/><Relationship Id="rId357" Type="http://schemas.openxmlformats.org/officeDocument/2006/relationships/image" Target="../media/image615.png"/><Relationship Id="rId358" Type="http://schemas.openxmlformats.org/officeDocument/2006/relationships/image" Target="../media/image616.png"/><Relationship Id="rId359" Type="http://schemas.openxmlformats.org/officeDocument/2006/relationships/image" Target="../media/image617.png"/><Relationship Id="rId360" Type="http://schemas.openxmlformats.org/officeDocument/2006/relationships/image" Target="../media/image618.png"/><Relationship Id="rId361" Type="http://schemas.openxmlformats.org/officeDocument/2006/relationships/image" Target="../media/image619.png"/><Relationship Id="rId362" Type="http://schemas.openxmlformats.org/officeDocument/2006/relationships/image" Target="../media/image620.png"/><Relationship Id="rId363" Type="http://schemas.openxmlformats.org/officeDocument/2006/relationships/image" Target="../media/image621.png"/><Relationship Id="rId364" Type="http://schemas.openxmlformats.org/officeDocument/2006/relationships/image" Target="../media/image622.png"/><Relationship Id="rId365" Type="http://schemas.openxmlformats.org/officeDocument/2006/relationships/image" Target="../media/image623.png"/><Relationship Id="rId366" Type="http://schemas.openxmlformats.org/officeDocument/2006/relationships/image" Target="../media/image624.png"/><Relationship Id="rId367" Type="http://schemas.openxmlformats.org/officeDocument/2006/relationships/image" Target="../media/image625.png"/><Relationship Id="rId368" Type="http://schemas.openxmlformats.org/officeDocument/2006/relationships/image" Target="../media/image626.png"/><Relationship Id="rId369" Type="http://schemas.openxmlformats.org/officeDocument/2006/relationships/image" Target="../media/image627.png"/><Relationship Id="rId370" Type="http://schemas.openxmlformats.org/officeDocument/2006/relationships/image" Target="../media/image628.png"/><Relationship Id="rId371" Type="http://schemas.openxmlformats.org/officeDocument/2006/relationships/image" Target="../media/image629.png"/><Relationship Id="rId372" Type="http://schemas.openxmlformats.org/officeDocument/2006/relationships/image" Target="../media/image630.png"/><Relationship Id="rId373" Type="http://schemas.openxmlformats.org/officeDocument/2006/relationships/image" Target="../media/image631.png"/><Relationship Id="rId374" Type="http://schemas.openxmlformats.org/officeDocument/2006/relationships/image" Target="../media/image632.png"/><Relationship Id="rId375" Type="http://schemas.openxmlformats.org/officeDocument/2006/relationships/image" Target="../media/image633.png"/><Relationship Id="rId376" Type="http://schemas.openxmlformats.org/officeDocument/2006/relationships/image" Target="../media/image634.png"/><Relationship Id="rId377" Type="http://schemas.openxmlformats.org/officeDocument/2006/relationships/image" Target="../media/image635.png"/><Relationship Id="rId378" Type="http://schemas.openxmlformats.org/officeDocument/2006/relationships/image" Target="../media/image636.png"/><Relationship Id="rId379" Type="http://schemas.openxmlformats.org/officeDocument/2006/relationships/image" Target="../media/image637.png"/><Relationship Id="rId380" Type="http://schemas.openxmlformats.org/officeDocument/2006/relationships/image" Target="../media/image638.png"/><Relationship Id="rId381" Type="http://schemas.openxmlformats.org/officeDocument/2006/relationships/image" Target="../media/image639.png"/><Relationship Id="rId382" Type="http://schemas.openxmlformats.org/officeDocument/2006/relationships/image" Target="../media/image640.png"/><Relationship Id="rId383" Type="http://schemas.openxmlformats.org/officeDocument/2006/relationships/image" Target="../media/image641.png"/><Relationship Id="rId384" Type="http://schemas.openxmlformats.org/officeDocument/2006/relationships/image" Target="../media/image642.png"/><Relationship Id="rId385" Type="http://schemas.openxmlformats.org/officeDocument/2006/relationships/image" Target="../media/image643.png"/><Relationship Id="rId386" Type="http://schemas.openxmlformats.org/officeDocument/2006/relationships/image" Target="../media/image644.png"/><Relationship Id="rId387" Type="http://schemas.openxmlformats.org/officeDocument/2006/relationships/image" Target="../media/image645.png"/><Relationship Id="rId388" Type="http://schemas.openxmlformats.org/officeDocument/2006/relationships/image" Target="../media/image646.png"/><Relationship Id="rId389" Type="http://schemas.openxmlformats.org/officeDocument/2006/relationships/image" Target="../media/image647.png"/><Relationship Id="rId390" Type="http://schemas.openxmlformats.org/officeDocument/2006/relationships/image" Target="../media/image648.png"/><Relationship Id="rId391" Type="http://schemas.openxmlformats.org/officeDocument/2006/relationships/image" Target="../media/image649.png"/><Relationship Id="rId392" Type="http://schemas.openxmlformats.org/officeDocument/2006/relationships/image" Target="../media/image650.png"/><Relationship Id="rId393" Type="http://schemas.openxmlformats.org/officeDocument/2006/relationships/image" Target="../media/image651.png"/><Relationship Id="rId394" Type="http://schemas.openxmlformats.org/officeDocument/2006/relationships/image" Target="../media/image652.png"/><Relationship Id="rId395" Type="http://schemas.openxmlformats.org/officeDocument/2006/relationships/image" Target="../media/image653.png"/><Relationship Id="rId396" Type="http://schemas.openxmlformats.org/officeDocument/2006/relationships/image" Target="../media/image654.png"/><Relationship Id="rId397" Type="http://schemas.openxmlformats.org/officeDocument/2006/relationships/image" Target="../media/image655.png"/><Relationship Id="rId398" Type="http://schemas.openxmlformats.org/officeDocument/2006/relationships/image" Target="../media/image656.png"/><Relationship Id="rId399" Type="http://schemas.openxmlformats.org/officeDocument/2006/relationships/image" Target="../media/image657.png"/><Relationship Id="rId400" Type="http://schemas.openxmlformats.org/officeDocument/2006/relationships/image" Target="../media/image658.png"/><Relationship Id="rId401" Type="http://schemas.openxmlformats.org/officeDocument/2006/relationships/image" Target="../media/image659.png"/><Relationship Id="rId402" Type="http://schemas.openxmlformats.org/officeDocument/2006/relationships/image" Target="../media/image660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2939514" y="6668605"/>
            <a:ext cx="5342890" cy="3618865"/>
          </a:xfrm>
          <a:custGeom>
            <a:avLst/>
            <a:gdLst/>
            <a:ahLst/>
            <a:cxnLst/>
            <a:rect l="l" t="t" r="r" b="b"/>
            <a:pathLst>
              <a:path w="5342890" h="3618865">
                <a:moveTo>
                  <a:pt x="5342779" y="3618390"/>
                </a:moveTo>
                <a:lnTo>
                  <a:pt x="0" y="3618390"/>
                </a:lnTo>
                <a:lnTo>
                  <a:pt x="0" y="0"/>
                </a:lnTo>
                <a:lnTo>
                  <a:pt x="5342779" y="0"/>
                </a:lnTo>
                <a:lnTo>
                  <a:pt x="5342779" y="3618390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6183498" y="290168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78595" y="147505"/>
                </a:moveTo>
                <a:lnTo>
                  <a:pt x="68910" y="147505"/>
                </a:lnTo>
                <a:lnTo>
                  <a:pt x="64113" y="147032"/>
                </a:lnTo>
                <a:lnTo>
                  <a:pt x="28751" y="132385"/>
                </a:lnTo>
                <a:lnTo>
                  <a:pt x="3760" y="97502"/>
                </a:lnTo>
                <a:lnTo>
                  <a:pt x="0" y="78595"/>
                </a:lnTo>
                <a:lnTo>
                  <a:pt x="0" y="68910"/>
                </a:lnTo>
                <a:lnTo>
                  <a:pt x="15119" y="28751"/>
                </a:lnTo>
                <a:lnTo>
                  <a:pt x="50002" y="3760"/>
                </a:lnTo>
                <a:lnTo>
                  <a:pt x="68910" y="0"/>
                </a:lnTo>
                <a:lnTo>
                  <a:pt x="78595" y="0"/>
                </a:lnTo>
                <a:lnTo>
                  <a:pt x="118753" y="15119"/>
                </a:lnTo>
                <a:lnTo>
                  <a:pt x="143744" y="50002"/>
                </a:lnTo>
                <a:lnTo>
                  <a:pt x="147505" y="68910"/>
                </a:lnTo>
                <a:lnTo>
                  <a:pt x="147505" y="73752"/>
                </a:lnTo>
                <a:lnTo>
                  <a:pt x="147505" y="78595"/>
                </a:lnTo>
                <a:lnTo>
                  <a:pt x="132385" y="118753"/>
                </a:lnTo>
                <a:lnTo>
                  <a:pt x="97502" y="143744"/>
                </a:lnTo>
                <a:lnTo>
                  <a:pt x="83391" y="147032"/>
                </a:lnTo>
                <a:lnTo>
                  <a:pt x="78595" y="14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183498" y="3196578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4">
                <a:moveTo>
                  <a:pt x="78595" y="147505"/>
                </a:moveTo>
                <a:lnTo>
                  <a:pt x="68910" y="147505"/>
                </a:lnTo>
                <a:lnTo>
                  <a:pt x="64113" y="147033"/>
                </a:lnTo>
                <a:lnTo>
                  <a:pt x="28751" y="132385"/>
                </a:lnTo>
                <a:lnTo>
                  <a:pt x="3760" y="97500"/>
                </a:lnTo>
                <a:lnTo>
                  <a:pt x="0" y="78596"/>
                </a:lnTo>
                <a:lnTo>
                  <a:pt x="0" y="68908"/>
                </a:lnTo>
                <a:lnTo>
                  <a:pt x="15119" y="28751"/>
                </a:lnTo>
                <a:lnTo>
                  <a:pt x="50002" y="3761"/>
                </a:lnTo>
                <a:lnTo>
                  <a:pt x="68910" y="0"/>
                </a:lnTo>
                <a:lnTo>
                  <a:pt x="78595" y="0"/>
                </a:lnTo>
                <a:lnTo>
                  <a:pt x="118753" y="15119"/>
                </a:lnTo>
                <a:lnTo>
                  <a:pt x="143744" y="50001"/>
                </a:lnTo>
                <a:lnTo>
                  <a:pt x="147505" y="68908"/>
                </a:lnTo>
                <a:lnTo>
                  <a:pt x="147505" y="73752"/>
                </a:lnTo>
                <a:lnTo>
                  <a:pt x="147505" y="78596"/>
                </a:lnTo>
                <a:lnTo>
                  <a:pt x="132385" y="118753"/>
                </a:lnTo>
                <a:lnTo>
                  <a:pt x="97502" y="143743"/>
                </a:lnTo>
                <a:lnTo>
                  <a:pt x="83391" y="147033"/>
                </a:lnTo>
                <a:lnTo>
                  <a:pt x="78595" y="14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3498" y="3491588"/>
            <a:ext cx="147505" cy="1475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183498" y="3786540"/>
            <a:ext cx="147505" cy="14750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83508" y="4081610"/>
            <a:ext cx="147496" cy="144021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6478510" y="2901685"/>
            <a:ext cx="147955" cy="147955"/>
          </a:xfrm>
          <a:custGeom>
            <a:avLst/>
            <a:gdLst/>
            <a:ahLst/>
            <a:cxnLst/>
            <a:rect l="l" t="t" r="r" b="b"/>
            <a:pathLst>
              <a:path w="147955" h="147955">
                <a:moveTo>
                  <a:pt x="78596" y="147505"/>
                </a:moveTo>
                <a:lnTo>
                  <a:pt x="68908" y="147505"/>
                </a:lnTo>
                <a:lnTo>
                  <a:pt x="64114" y="147032"/>
                </a:lnTo>
                <a:lnTo>
                  <a:pt x="28751" y="132385"/>
                </a:lnTo>
                <a:lnTo>
                  <a:pt x="3761" y="97502"/>
                </a:lnTo>
                <a:lnTo>
                  <a:pt x="0" y="78595"/>
                </a:lnTo>
                <a:lnTo>
                  <a:pt x="0" y="68910"/>
                </a:lnTo>
                <a:lnTo>
                  <a:pt x="15119" y="28751"/>
                </a:lnTo>
                <a:lnTo>
                  <a:pt x="50001" y="3760"/>
                </a:lnTo>
                <a:lnTo>
                  <a:pt x="68908" y="0"/>
                </a:lnTo>
                <a:lnTo>
                  <a:pt x="78596" y="0"/>
                </a:lnTo>
                <a:lnTo>
                  <a:pt x="118753" y="15119"/>
                </a:lnTo>
                <a:lnTo>
                  <a:pt x="143743" y="50002"/>
                </a:lnTo>
                <a:lnTo>
                  <a:pt x="147505" y="68910"/>
                </a:lnTo>
                <a:lnTo>
                  <a:pt x="147505" y="73752"/>
                </a:lnTo>
                <a:lnTo>
                  <a:pt x="147505" y="78595"/>
                </a:lnTo>
                <a:lnTo>
                  <a:pt x="132385" y="118753"/>
                </a:lnTo>
                <a:lnTo>
                  <a:pt x="97503" y="143744"/>
                </a:lnTo>
                <a:lnTo>
                  <a:pt x="83390" y="147032"/>
                </a:lnTo>
                <a:lnTo>
                  <a:pt x="78596" y="1475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510" y="3196548"/>
            <a:ext cx="147505" cy="14750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510" y="3491559"/>
            <a:ext cx="147505" cy="147505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78510" y="3786510"/>
            <a:ext cx="147505" cy="14750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478510" y="4081580"/>
            <a:ext cx="147505" cy="14405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6773490" y="2901685"/>
            <a:ext cx="147505" cy="14750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73490" y="3196637"/>
            <a:ext cx="147505" cy="14750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73490" y="3491647"/>
            <a:ext cx="147505" cy="14750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6773490" y="3786599"/>
            <a:ext cx="147505" cy="147505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773490" y="4081669"/>
            <a:ext cx="147505" cy="143962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068500" y="2901685"/>
            <a:ext cx="147505" cy="14750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68500" y="3196578"/>
            <a:ext cx="147505" cy="147505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68500" y="3491588"/>
            <a:ext cx="147505" cy="147505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7068500" y="3786540"/>
            <a:ext cx="147505" cy="147505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068500" y="4081610"/>
            <a:ext cx="147505" cy="14402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7363541" y="2901656"/>
            <a:ext cx="143941" cy="147534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63541" y="3196578"/>
            <a:ext cx="143941" cy="147505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63541" y="3491589"/>
            <a:ext cx="143941" cy="147505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363541" y="3786540"/>
            <a:ext cx="143941" cy="147505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363541" y="4081610"/>
            <a:ext cx="143941" cy="144021"/>
          </a:xfrm>
          <a:prstGeom prst="rect">
            <a:avLst/>
          </a:prstGeom>
        </p:spPr>
      </p:pic>
      <p:sp>
        <p:nvSpPr>
          <p:cNvPr id="42" name="bg object 42"/>
          <p:cNvSpPr/>
          <p:nvPr/>
        </p:nvSpPr>
        <p:spPr>
          <a:xfrm>
            <a:off x="11762378" y="0"/>
            <a:ext cx="65405" cy="55880"/>
          </a:xfrm>
          <a:custGeom>
            <a:avLst/>
            <a:gdLst/>
            <a:ahLst/>
            <a:cxnLst/>
            <a:rect l="l" t="t" r="r" b="b"/>
            <a:pathLst>
              <a:path w="65404" h="55880">
                <a:moveTo>
                  <a:pt x="24925" y="55441"/>
                </a:moveTo>
                <a:lnTo>
                  <a:pt x="17994" y="54817"/>
                </a:lnTo>
                <a:lnTo>
                  <a:pt x="11491" y="53035"/>
                </a:lnTo>
                <a:lnTo>
                  <a:pt x="5473" y="50236"/>
                </a:lnTo>
                <a:lnTo>
                  <a:pt x="0" y="46557"/>
                </a:lnTo>
                <a:lnTo>
                  <a:pt x="3121" y="29068"/>
                </a:lnTo>
                <a:lnTo>
                  <a:pt x="8604" y="0"/>
                </a:lnTo>
                <a:lnTo>
                  <a:pt x="62229" y="0"/>
                </a:lnTo>
                <a:lnTo>
                  <a:pt x="65275" y="15091"/>
                </a:lnTo>
                <a:lnTo>
                  <a:pt x="62111" y="30749"/>
                </a:lnTo>
                <a:lnTo>
                  <a:pt x="53476" y="43549"/>
                </a:lnTo>
                <a:lnTo>
                  <a:pt x="40652" y="52208"/>
                </a:lnTo>
                <a:lnTo>
                  <a:pt x="2492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" name="bg object 4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747078" y="135894"/>
            <a:ext cx="80699" cy="80699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747078" y="297047"/>
            <a:ext cx="80699" cy="80699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747078" y="458323"/>
            <a:ext cx="80699" cy="80699"/>
          </a:xfrm>
          <a:prstGeom prst="rect">
            <a:avLst/>
          </a:prstGeom>
        </p:spPr>
      </p:pic>
      <p:sp>
        <p:nvSpPr>
          <p:cNvPr id="46" name="bg object 46"/>
          <p:cNvSpPr/>
          <p:nvPr/>
        </p:nvSpPr>
        <p:spPr>
          <a:xfrm>
            <a:off x="11908230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5700" y="55441"/>
                </a:moveTo>
                <a:lnTo>
                  <a:pt x="34999" y="55441"/>
                </a:lnTo>
                <a:lnTo>
                  <a:pt x="29851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8" y="0"/>
                </a:lnTo>
                <a:lnTo>
                  <a:pt x="77771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47" y="54417"/>
                </a:lnTo>
                <a:lnTo>
                  <a:pt x="45700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" name="bg object 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08231" y="135894"/>
            <a:ext cx="80699" cy="80699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08231" y="297047"/>
            <a:ext cx="80699" cy="80699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08231" y="458323"/>
            <a:ext cx="80699" cy="80699"/>
          </a:xfrm>
          <a:prstGeom prst="rect">
            <a:avLst/>
          </a:prstGeom>
        </p:spPr>
      </p:pic>
      <p:sp>
        <p:nvSpPr>
          <p:cNvPr id="50" name="bg object 50"/>
          <p:cNvSpPr/>
          <p:nvPr/>
        </p:nvSpPr>
        <p:spPr>
          <a:xfrm>
            <a:off x="12069383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5700" y="55441"/>
                </a:moveTo>
                <a:lnTo>
                  <a:pt x="34999" y="55441"/>
                </a:lnTo>
                <a:lnTo>
                  <a:pt x="29851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8" y="0"/>
                </a:lnTo>
                <a:lnTo>
                  <a:pt x="77771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47" y="54417"/>
                </a:lnTo>
                <a:lnTo>
                  <a:pt x="45700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1" name="bg object 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135894"/>
            <a:ext cx="80699" cy="80699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297047"/>
            <a:ext cx="80699" cy="80699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069384" y="458323"/>
            <a:ext cx="80699" cy="80699"/>
          </a:xfrm>
          <a:prstGeom prst="rect">
            <a:avLst/>
          </a:prstGeom>
        </p:spPr>
      </p:pic>
      <p:sp>
        <p:nvSpPr>
          <p:cNvPr id="54" name="bg object 54"/>
          <p:cNvSpPr/>
          <p:nvPr/>
        </p:nvSpPr>
        <p:spPr>
          <a:xfrm>
            <a:off x="12230659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bg object 5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30660" y="136017"/>
            <a:ext cx="80699" cy="80699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30660" y="297170"/>
            <a:ext cx="80699" cy="8069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230660" y="458323"/>
            <a:ext cx="80699" cy="80699"/>
          </a:xfrm>
          <a:prstGeom prst="rect">
            <a:avLst/>
          </a:prstGeom>
        </p:spPr>
      </p:pic>
      <p:sp>
        <p:nvSpPr>
          <p:cNvPr id="58" name="bg object 58"/>
          <p:cNvSpPr/>
          <p:nvPr/>
        </p:nvSpPr>
        <p:spPr>
          <a:xfrm>
            <a:off x="12374290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63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" name="bg object 59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74291" y="135894"/>
            <a:ext cx="80699" cy="80699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74291" y="297047"/>
            <a:ext cx="80699" cy="80699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374291" y="458323"/>
            <a:ext cx="80699" cy="80699"/>
          </a:xfrm>
          <a:prstGeom prst="rect">
            <a:avLst/>
          </a:prstGeom>
        </p:spPr>
      </p:pic>
      <p:sp>
        <p:nvSpPr>
          <p:cNvPr id="62" name="bg object 62"/>
          <p:cNvSpPr/>
          <p:nvPr/>
        </p:nvSpPr>
        <p:spPr>
          <a:xfrm>
            <a:off x="12535443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63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" name="bg object 6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35444" y="135894"/>
            <a:ext cx="80699" cy="80699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35444" y="297047"/>
            <a:ext cx="80699" cy="80699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2535444" y="458323"/>
            <a:ext cx="80699" cy="80699"/>
          </a:xfrm>
          <a:prstGeom prst="rect">
            <a:avLst/>
          </a:prstGeom>
        </p:spPr>
      </p:pic>
      <p:sp>
        <p:nvSpPr>
          <p:cNvPr id="66" name="bg object 66"/>
          <p:cNvSpPr/>
          <p:nvPr/>
        </p:nvSpPr>
        <p:spPr>
          <a:xfrm>
            <a:off x="12696719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5700" y="55441"/>
                </a:moveTo>
                <a:lnTo>
                  <a:pt x="34999" y="55441"/>
                </a:lnTo>
                <a:lnTo>
                  <a:pt x="29851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8" y="0"/>
                </a:lnTo>
                <a:lnTo>
                  <a:pt x="77771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47" y="54417"/>
                </a:lnTo>
                <a:lnTo>
                  <a:pt x="45700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" name="bg object 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135894"/>
            <a:ext cx="80699" cy="80699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297047"/>
            <a:ext cx="80699" cy="80699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2696720" y="458323"/>
            <a:ext cx="80699" cy="80699"/>
          </a:xfrm>
          <a:prstGeom prst="rect">
            <a:avLst/>
          </a:prstGeom>
        </p:spPr>
      </p:pic>
      <p:sp>
        <p:nvSpPr>
          <p:cNvPr id="70" name="bg object 70"/>
          <p:cNvSpPr/>
          <p:nvPr/>
        </p:nvSpPr>
        <p:spPr>
          <a:xfrm>
            <a:off x="12857872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79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bg object 7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297047"/>
            <a:ext cx="80699" cy="80699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135894"/>
            <a:ext cx="80699" cy="80699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458323"/>
            <a:ext cx="80699" cy="80699"/>
          </a:xfrm>
          <a:prstGeom prst="rect">
            <a:avLst/>
          </a:prstGeom>
        </p:spPr>
      </p:pic>
      <p:sp>
        <p:nvSpPr>
          <p:cNvPr id="74" name="bg object 74"/>
          <p:cNvSpPr/>
          <p:nvPr/>
        </p:nvSpPr>
        <p:spPr>
          <a:xfrm>
            <a:off x="13019025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5" name="bg object 7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135894"/>
            <a:ext cx="80699" cy="80699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297047"/>
            <a:ext cx="80699" cy="80699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458323"/>
            <a:ext cx="80699" cy="80699"/>
          </a:xfrm>
          <a:prstGeom prst="rect">
            <a:avLst/>
          </a:prstGeom>
        </p:spPr>
      </p:pic>
      <p:sp>
        <p:nvSpPr>
          <p:cNvPr id="78" name="bg object 78"/>
          <p:cNvSpPr/>
          <p:nvPr/>
        </p:nvSpPr>
        <p:spPr>
          <a:xfrm>
            <a:off x="13180302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9" name="bg object 7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136017"/>
            <a:ext cx="80699" cy="80699"/>
          </a:xfrm>
          <a:prstGeom prst="rect">
            <a:avLst/>
          </a:prstGeom>
        </p:spPr>
      </p:pic>
      <p:pic>
        <p:nvPicPr>
          <p:cNvPr id="80" name="bg object 8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297170"/>
            <a:ext cx="80699" cy="80699"/>
          </a:xfrm>
          <a:prstGeom prst="rect">
            <a:avLst/>
          </a:prstGeom>
        </p:spPr>
      </p:pic>
      <p:pic>
        <p:nvPicPr>
          <p:cNvPr id="81" name="bg object 8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458323"/>
            <a:ext cx="80699" cy="80699"/>
          </a:xfrm>
          <a:prstGeom prst="rect">
            <a:avLst/>
          </a:prstGeom>
        </p:spPr>
      </p:pic>
      <p:sp>
        <p:nvSpPr>
          <p:cNvPr id="82" name="bg object 82"/>
          <p:cNvSpPr/>
          <p:nvPr/>
        </p:nvSpPr>
        <p:spPr>
          <a:xfrm>
            <a:off x="13341455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3" name="bg object 8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341455" y="135894"/>
            <a:ext cx="80699" cy="80699"/>
          </a:xfrm>
          <a:prstGeom prst="rect">
            <a:avLst/>
          </a:prstGeom>
        </p:spPr>
      </p:pic>
      <p:pic>
        <p:nvPicPr>
          <p:cNvPr id="84" name="bg object 8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341455" y="297047"/>
            <a:ext cx="80699" cy="80699"/>
          </a:xfrm>
          <a:prstGeom prst="rect">
            <a:avLst/>
          </a:prstGeom>
        </p:spPr>
      </p:pic>
      <p:pic>
        <p:nvPicPr>
          <p:cNvPr id="85" name="bg object 8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3341455" y="458323"/>
            <a:ext cx="80699" cy="80699"/>
          </a:xfrm>
          <a:prstGeom prst="rect">
            <a:avLst/>
          </a:prstGeom>
        </p:spPr>
      </p:pic>
      <p:sp>
        <p:nvSpPr>
          <p:cNvPr id="86" name="bg object 86"/>
          <p:cNvSpPr/>
          <p:nvPr/>
        </p:nvSpPr>
        <p:spPr>
          <a:xfrm>
            <a:off x="13502608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7" name="bg object 8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608" y="135894"/>
            <a:ext cx="80699" cy="80699"/>
          </a:xfrm>
          <a:prstGeom prst="rect">
            <a:avLst/>
          </a:prstGeom>
        </p:spPr>
      </p:pic>
      <p:pic>
        <p:nvPicPr>
          <p:cNvPr id="88" name="bg object 88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3502608" y="297170"/>
            <a:ext cx="80329" cy="80576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13502608" y="458323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59" h="81279">
                <a:moveTo>
                  <a:pt x="45779" y="80699"/>
                </a:moveTo>
                <a:lnTo>
                  <a:pt x="40349" y="80699"/>
                </a:lnTo>
                <a:lnTo>
                  <a:pt x="24675" y="77535"/>
                </a:lnTo>
                <a:lnTo>
                  <a:pt x="11845" y="68900"/>
                </a:lnTo>
                <a:lnTo>
                  <a:pt x="3181" y="56076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7630" y="0"/>
                </a:lnTo>
                <a:lnTo>
                  <a:pt x="54416" y="2097"/>
                </a:lnTo>
                <a:lnTo>
                  <a:pt x="60339" y="5552"/>
                </a:lnTo>
                <a:lnTo>
                  <a:pt x="58739" y="23510"/>
                </a:lnTo>
                <a:lnTo>
                  <a:pt x="57440" y="41491"/>
                </a:lnTo>
                <a:lnTo>
                  <a:pt x="56418" y="59518"/>
                </a:lnTo>
                <a:lnTo>
                  <a:pt x="55650" y="77615"/>
                </a:lnTo>
                <a:lnTo>
                  <a:pt x="50961" y="79589"/>
                </a:lnTo>
                <a:lnTo>
                  <a:pt x="45779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13663761" y="0"/>
            <a:ext cx="45720" cy="49530"/>
          </a:xfrm>
          <a:custGeom>
            <a:avLst/>
            <a:gdLst/>
            <a:ahLst/>
            <a:cxnLst/>
            <a:rect l="l" t="t" r="r" b="b"/>
            <a:pathLst>
              <a:path w="45719" h="49530">
                <a:moveTo>
                  <a:pt x="19126" y="49272"/>
                </a:moveTo>
                <a:lnTo>
                  <a:pt x="11296" y="42942"/>
                </a:lnTo>
                <a:lnTo>
                  <a:pt x="5259" y="34911"/>
                </a:lnTo>
                <a:lnTo>
                  <a:pt x="1374" y="25516"/>
                </a:lnTo>
                <a:lnTo>
                  <a:pt x="0" y="15091"/>
                </a:lnTo>
                <a:lnTo>
                  <a:pt x="3052" y="0"/>
                </a:lnTo>
                <a:lnTo>
                  <a:pt x="45572" y="0"/>
                </a:lnTo>
                <a:lnTo>
                  <a:pt x="37835" y="13826"/>
                </a:lnTo>
                <a:lnTo>
                  <a:pt x="28336" y="31480"/>
                </a:lnTo>
                <a:lnTo>
                  <a:pt x="19126" y="49272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15758309" y="0"/>
            <a:ext cx="45720" cy="49530"/>
          </a:xfrm>
          <a:custGeom>
            <a:avLst/>
            <a:gdLst/>
            <a:ahLst/>
            <a:cxnLst/>
            <a:rect l="l" t="t" r="r" b="b"/>
            <a:pathLst>
              <a:path w="45719" h="49530">
                <a:moveTo>
                  <a:pt x="26353" y="49148"/>
                </a:moveTo>
                <a:lnTo>
                  <a:pt x="17195" y="31356"/>
                </a:lnTo>
                <a:lnTo>
                  <a:pt x="7690" y="13703"/>
                </a:lnTo>
                <a:lnTo>
                  <a:pt x="0" y="0"/>
                </a:lnTo>
                <a:lnTo>
                  <a:pt x="42557" y="0"/>
                </a:lnTo>
                <a:lnTo>
                  <a:pt x="45603" y="15091"/>
                </a:lnTo>
                <a:lnTo>
                  <a:pt x="44226" y="25514"/>
                </a:lnTo>
                <a:lnTo>
                  <a:pt x="40328" y="34896"/>
                </a:lnTo>
                <a:lnTo>
                  <a:pt x="34255" y="42890"/>
                </a:lnTo>
                <a:lnTo>
                  <a:pt x="26353" y="49148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15884489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3" name="bg object 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135894"/>
            <a:ext cx="80699" cy="80699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5884859" y="297170"/>
            <a:ext cx="80329" cy="80453"/>
          </a:xfrm>
          <a:prstGeom prst="rect">
            <a:avLst/>
          </a:prstGeom>
        </p:spPr>
      </p:pic>
      <p:sp>
        <p:nvSpPr>
          <p:cNvPr id="95" name="bg object 95"/>
          <p:cNvSpPr/>
          <p:nvPr/>
        </p:nvSpPr>
        <p:spPr>
          <a:xfrm>
            <a:off x="15904849" y="458323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59" h="81279">
                <a:moveTo>
                  <a:pt x="19989" y="80699"/>
                </a:moveTo>
                <a:lnTo>
                  <a:pt x="14560" y="80699"/>
                </a:lnTo>
                <a:lnTo>
                  <a:pt x="9377" y="79589"/>
                </a:lnTo>
                <a:lnTo>
                  <a:pt x="4688" y="77615"/>
                </a:lnTo>
                <a:lnTo>
                  <a:pt x="3921" y="59501"/>
                </a:lnTo>
                <a:lnTo>
                  <a:pt x="2899" y="41445"/>
                </a:lnTo>
                <a:lnTo>
                  <a:pt x="1600" y="23458"/>
                </a:lnTo>
                <a:lnTo>
                  <a:pt x="0" y="5552"/>
                </a:lnTo>
                <a:lnTo>
                  <a:pt x="5922" y="2097"/>
                </a:lnTo>
                <a:lnTo>
                  <a:pt x="12709" y="0"/>
                </a:lnTo>
                <a:lnTo>
                  <a:pt x="19989" y="0"/>
                </a:lnTo>
                <a:lnTo>
                  <a:pt x="35664" y="3163"/>
                </a:lnTo>
                <a:lnTo>
                  <a:pt x="48493" y="11799"/>
                </a:lnTo>
                <a:lnTo>
                  <a:pt x="57158" y="24622"/>
                </a:lnTo>
                <a:lnTo>
                  <a:pt x="60339" y="40349"/>
                </a:lnTo>
                <a:lnTo>
                  <a:pt x="57158" y="56076"/>
                </a:lnTo>
                <a:lnTo>
                  <a:pt x="48493" y="68900"/>
                </a:lnTo>
                <a:lnTo>
                  <a:pt x="35664" y="77535"/>
                </a:lnTo>
                <a:lnTo>
                  <a:pt x="19989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16045642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7" name="bg object 9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045642" y="135894"/>
            <a:ext cx="80699" cy="80699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045642" y="297047"/>
            <a:ext cx="80699" cy="80699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045642" y="458323"/>
            <a:ext cx="80699" cy="80699"/>
          </a:xfrm>
          <a:prstGeom prst="rect">
            <a:avLst/>
          </a:prstGeom>
        </p:spPr>
      </p:pic>
      <p:sp>
        <p:nvSpPr>
          <p:cNvPr id="100" name="bg object 100"/>
          <p:cNvSpPr/>
          <p:nvPr/>
        </p:nvSpPr>
        <p:spPr>
          <a:xfrm>
            <a:off x="16206795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63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1" name="bg object 10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06795" y="135894"/>
            <a:ext cx="80699" cy="80699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06795" y="297047"/>
            <a:ext cx="80699" cy="80699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06795" y="458323"/>
            <a:ext cx="80699" cy="80699"/>
          </a:xfrm>
          <a:prstGeom prst="rect">
            <a:avLst/>
          </a:prstGeom>
        </p:spPr>
      </p:pic>
      <p:sp>
        <p:nvSpPr>
          <p:cNvPr id="104" name="bg object 104"/>
          <p:cNvSpPr/>
          <p:nvPr/>
        </p:nvSpPr>
        <p:spPr>
          <a:xfrm>
            <a:off x="16368070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5" name="bg object 10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368072" y="136017"/>
            <a:ext cx="80699" cy="80699"/>
          </a:xfrm>
          <a:prstGeom prst="rect">
            <a:avLst/>
          </a:prstGeom>
        </p:spPr>
      </p:pic>
      <p:pic>
        <p:nvPicPr>
          <p:cNvPr id="106" name="bg object 10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368072" y="297170"/>
            <a:ext cx="80699" cy="80699"/>
          </a:xfrm>
          <a:prstGeom prst="rect">
            <a:avLst/>
          </a:prstGeom>
        </p:spPr>
      </p:pic>
      <p:pic>
        <p:nvPicPr>
          <p:cNvPr id="107" name="bg object 107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368072" y="458323"/>
            <a:ext cx="80699" cy="80699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16529223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9" name="bg object 10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529225" y="135894"/>
            <a:ext cx="80699" cy="80699"/>
          </a:xfrm>
          <a:prstGeom prst="rect">
            <a:avLst/>
          </a:prstGeom>
        </p:spPr>
      </p:pic>
      <p:pic>
        <p:nvPicPr>
          <p:cNvPr id="110" name="bg object 110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529225" y="297047"/>
            <a:ext cx="80699" cy="80699"/>
          </a:xfrm>
          <a:prstGeom prst="rect">
            <a:avLst/>
          </a:prstGeom>
        </p:spPr>
      </p:pic>
      <p:pic>
        <p:nvPicPr>
          <p:cNvPr id="111" name="bg object 111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529225" y="458323"/>
            <a:ext cx="80699" cy="80699"/>
          </a:xfrm>
          <a:prstGeom prst="rect">
            <a:avLst/>
          </a:prstGeom>
        </p:spPr>
      </p:pic>
      <p:sp>
        <p:nvSpPr>
          <p:cNvPr id="112" name="bg object 112"/>
          <p:cNvSpPr/>
          <p:nvPr/>
        </p:nvSpPr>
        <p:spPr>
          <a:xfrm>
            <a:off x="16690376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3" name="bg object 113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135894"/>
            <a:ext cx="80699" cy="80699"/>
          </a:xfrm>
          <a:prstGeom prst="rect">
            <a:avLst/>
          </a:prstGeom>
        </p:spPr>
      </p:pic>
      <p:pic>
        <p:nvPicPr>
          <p:cNvPr id="114" name="bg object 11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297047"/>
            <a:ext cx="80699" cy="80699"/>
          </a:xfrm>
          <a:prstGeom prst="rect">
            <a:avLst/>
          </a:prstGeom>
        </p:spPr>
      </p:pic>
      <p:pic>
        <p:nvPicPr>
          <p:cNvPr id="115" name="bg object 11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458323"/>
            <a:ext cx="80699" cy="80699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6851653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7" name="bg object 1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297047"/>
            <a:ext cx="80699" cy="80699"/>
          </a:xfrm>
          <a:prstGeom prst="rect">
            <a:avLst/>
          </a:prstGeom>
        </p:spPr>
      </p:pic>
      <p:pic>
        <p:nvPicPr>
          <p:cNvPr id="118" name="bg object 1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135894"/>
            <a:ext cx="80699" cy="80699"/>
          </a:xfrm>
          <a:prstGeom prst="rect">
            <a:avLst/>
          </a:prstGeom>
        </p:spPr>
      </p:pic>
      <p:pic>
        <p:nvPicPr>
          <p:cNvPr id="119" name="bg object 11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851653" y="458323"/>
            <a:ext cx="80699" cy="80699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17012806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1" name="bg object 1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135894"/>
            <a:ext cx="80699" cy="80699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297047"/>
            <a:ext cx="80699" cy="80699"/>
          </a:xfrm>
          <a:prstGeom prst="rect">
            <a:avLst/>
          </a:prstGeom>
        </p:spPr>
      </p:pic>
      <p:pic>
        <p:nvPicPr>
          <p:cNvPr id="123" name="bg object 12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7012806" y="458323"/>
            <a:ext cx="80699" cy="80699"/>
          </a:xfrm>
          <a:prstGeom prst="rect">
            <a:avLst/>
          </a:prstGeom>
        </p:spPr>
      </p:pic>
      <p:sp>
        <p:nvSpPr>
          <p:cNvPr id="124" name="bg object 124"/>
          <p:cNvSpPr/>
          <p:nvPr/>
        </p:nvSpPr>
        <p:spPr>
          <a:xfrm>
            <a:off x="17156438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63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5" name="bg object 125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156438" y="297047"/>
            <a:ext cx="80699" cy="80699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156438" y="135894"/>
            <a:ext cx="80699" cy="80699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7156438" y="458323"/>
            <a:ext cx="80699" cy="80699"/>
          </a:xfrm>
          <a:prstGeom prst="rect">
            <a:avLst/>
          </a:prstGeom>
        </p:spPr>
      </p:pic>
      <p:sp>
        <p:nvSpPr>
          <p:cNvPr id="128" name="bg object 128"/>
          <p:cNvSpPr/>
          <p:nvPr/>
        </p:nvSpPr>
        <p:spPr>
          <a:xfrm>
            <a:off x="17317713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77647" y="0"/>
                </a:lnTo>
                <a:lnTo>
                  <a:pt x="80699" y="15091"/>
                </a:lnTo>
                <a:lnTo>
                  <a:pt x="77518" y="30818"/>
                </a:lnTo>
                <a:lnTo>
                  <a:pt x="68854" y="43642"/>
                </a:lnTo>
                <a:lnTo>
                  <a:pt x="56024" y="5227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9" name="bg object 1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17715" y="135894"/>
            <a:ext cx="80699" cy="80699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17715" y="297047"/>
            <a:ext cx="80699" cy="80699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7317715" y="458323"/>
            <a:ext cx="80699" cy="80699"/>
          </a:xfrm>
          <a:prstGeom prst="rect">
            <a:avLst/>
          </a:prstGeom>
        </p:spPr>
      </p:pic>
      <p:sp>
        <p:nvSpPr>
          <p:cNvPr id="132" name="bg object 132"/>
          <p:cNvSpPr/>
          <p:nvPr/>
        </p:nvSpPr>
        <p:spPr>
          <a:xfrm>
            <a:off x="17478866" y="0"/>
            <a:ext cx="81280" cy="55880"/>
          </a:xfrm>
          <a:custGeom>
            <a:avLst/>
            <a:gdLst/>
            <a:ahLst/>
            <a:cxnLst/>
            <a:rect l="l" t="t" r="r" b="b"/>
            <a:pathLst>
              <a:path w="81280" h="55880">
                <a:moveTo>
                  <a:pt x="45705" y="55441"/>
                </a:moveTo>
                <a:lnTo>
                  <a:pt x="34994" y="55441"/>
                </a:lnTo>
                <a:lnTo>
                  <a:pt x="29849" y="54417"/>
                </a:lnTo>
                <a:lnTo>
                  <a:pt x="1024" y="25592"/>
                </a:lnTo>
                <a:lnTo>
                  <a:pt x="0" y="20447"/>
                </a:lnTo>
                <a:lnTo>
                  <a:pt x="0" y="9736"/>
                </a:lnTo>
                <a:lnTo>
                  <a:pt x="1024" y="4590"/>
                </a:lnTo>
                <a:lnTo>
                  <a:pt x="2929" y="0"/>
                </a:lnTo>
                <a:lnTo>
                  <a:pt x="77770" y="0"/>
                </a:lnTo>
                <a:lnTo>
                  <a:pt x="79675" y="4590"/>
                </a:lnTo>
                <a:lnTo>
                  <a:pt x="80699" y="9736"/>
                </a:lnTo>
                <a:lnTo>
                  <a:pt x="80699" y="20447"/>
                </a:lnTo>
                <a:lnTo>
                  <a:pt x="50850" y="54417"/>
                </a:lnTo>
                <a:lnTo>
                  <a:pt x="45705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3" name="bg object 13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135894"/>
            <a:ext cx="80699" cy="80699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297047"/>
            <a:ext cx="80699" cy="80699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7478867" y="458323"/>
            <a:ext cx="80699" cy="80699"/>
          </a:xfrm>
          <a:prstGeom prst="rect">
            <a:avLst/>
          </a:prstGeom>
        </p:spPr>
      </p:pic>
      <p:sp>
        <p:nvSpPr>
          <p:cNvPr id="136" name="bg object 136"/>
          <p:cNvSpPr/>
          <p:nvPr/>
        </p:nvSpPr>
        <p:spPr>
          <a:xfrm>
            <a:off x="17640019" y="0"/>
            <a:ext cx="65405" cy="55880"/>
          </a:xfrm>
          <a:custGeom>
            <a:avLst/>
            <a:gdLst/>
            <a:ahLst/>
            <a:cxnLst/>
            <a:rect l="l" t="t" r="r" b="b"/>
            <a:pathLst>
              <a:path w="65405" h="55880">
                <a:moveTo>
                  <a:pt x="40349" y="55441"/>
                </a:moveTo>
                <a:lnTo>
                  <a:pt x="24622" y="52277"/>
                </a:lnTo>
                <a:lnTo>
                  <a:pt x="11799" y="43642"/>
                </a:lnTo>
                <a:lnTo>
                  <a:pt x="3163" y="30818"/>
                </a:lnTo>
                <a:lnTo>
                  <a:pt x="0" y="15091"/>
                </a:lnTo>
                <a:lnTo>
                  <a:pt x="3052" y="0"/>
                </a:lnTo>
                <a:lnTo>
                  <a:pt x="56626" y="0"/>
                </a:lnTo>
                <a:lnTo>
                  <a:pt x="58859" y="11652"/>
                </a:lnTo>
                <a:lnTo>
                  <a:pt x="65275" y="46557"/>
                </a:lnTo>
                <a:lnTo>
                  <a:pt x="59853" y="50236"/>
                </a:lnTo>
                <a:lnTo>
                  <a:pt x="53830" y="53035"/>
                </a:lnTo>
                <a:lnTo>
                  <a:pt x="47298" y="54817"/>
                </a:lnTo>
                <a:lnTo>
                  <a:pt x="40349" y="5544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37" name="bg object 1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40020" y="135894"/>
            <a:ext cx="80699" cy="80699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40020" y="297047"/>
            <a:ext cx="80699" cy="80699"/>
          </a:xfrm>
          <a:prstGeom prst="rect">
            <a:avLst/>
          </a:prstGeom>
        </p:spPr>
      </p:pic>
      <p:pic>
        <p:nvPicPr>
          <p:cNvPr id="139" name="bg object 1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40020" y="458323"/>
            <a:ext cx="80699" cy="80699"/>
          </a:xfrm>
          <a:prstGeom prst="rect">
            <a:avLst/>
          </a:prstGeom>
        </p:spPr>
      </p:pic>
      <p:pic>
        <p:nvPicPr>
          <p:cNvPr id="140" name="bg object 1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1747078" y="619476"/>
            <a:ext cx="80699" cy="80699"/>
          </a:xfrm>
          <a:prstGeom prst="rect">
            <a:avLst/>
          </a:prstGeom>
        </p:spPr>
      </p:pic>
      <p:pic>
        <p:nvPicPr>
          <p:cNvPr id="141" name="bg object 14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1747078" y="780506"/>
            <a:ext cx="80699" cy="80699"/>
          </a:xfrm>
          <a:prstGeom prst="rect">
            <a:avLst/>
          </a:prstGeom>
        </p:spPr>
      </p:pic>
      <p:pic>
        <p:nvPicPr>
          <p:cNvPr id="142" name="bg object 14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1747078" y="941659"/>
            <a:ext cx="80699" cy="80699"/>
          </a:xfrm>
          <a:prstGeom prst="rect">
            <a:avLst/>
          </a:prstGeom>
        </p:spPr>
      </p:pic>
      <p:pic>
        <p:nvPicPr>
          <p:cNvPr id="143" name="bg object 14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1762502" y="1102812"/>
            <a:ext cx="65275" cy="80699"/>
          </a:xfrm>
          <a:prstGeom prst="rect">
            <a:avLst/>
          </a:prstGeom>
        </p:spPr>
      </p:pic>
      <p:sp>
        <p:nvSpPr>
          <p:cNvPr id="144" name="bg object 144"/>
          <p:cNvSpPr/>
          <p:nvPr/>
        </p:nvSpPr>
        <p:spPr>
          <a:xfrm>
            <a:off x="11793844" y="1264829"/>
            <a:ext cx="34290" cy="71755"/>
          </a:xfrm>
          <a:custGeom>
            <a:avLst/>
            <a:gdLst/>
            <a:ahLst/>
            <a:cxnLst/>
            <a:rect l="l" t="t" r="r" b="b"/>
            <a:pathLst>
              <a:path w="34290" h="71755">
                <a:moveTo>
                  <a:pt x="17645" y="71692"/>
                </a:moveTo>
                <a:lnTo>
                  <a:pt x="8591" y="35892"/>
                </a:lnTo>
                <a:lnTo>
                  <a:pt x="0" y="0"/>
                </a:lnTo>
                <a:lnTo>
                  <a:pt x="13351" y="4679"/>
                </a:lnTo>
                <a:lnTo>
                  <a:pt x="24077" y="13465"/>
                </a:lnTo>
                <a:lnTo>
                  <a:pt x="31216" y="25421"/>
                </a:lnTo>
                <a:lnTo>
                  <a:pt x="33810" y="39609"/>
                </a:lnTo>
                <a:lnTo>
                  <a:pt x="32655" y="49099"/>
                </a:lnTo>
                <a:lnTo>
                  <a:pt x="29383" y="57779"/>
                </a:lnTo>
                <a:lnTo>
                  <a:pt x="24283" y="65395"/>
                </a:lnTo>
                <a:lnTo>
                  <a:pt x="17645" y="71692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5" name="bg object 14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08231" y="619353"/>
            <a:ext cx="80699" cy="80699"/>
          </a:xfrm>
          <a:prstGeom prst="rect">
            <a:avLst/>
          </a:prstGeom>
        </p:spPr>
      </p:pic>
      <p:pic>
        <p:nvPicPr>
          <p:cNvPr id="146" name="bg object 146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908231" y="780629"/>
            <a:ext cx="80699" cy="80699"/>
          </a:xfrm>
          <a:prstGeom prst="rect">
            <a:avLst/>
          </a:prstGeom>
        </p:spPr>
      </p:pic>
      <p:pic>
        <p:nvPicPr>
          <p:cNvPr id="147" name="bg object 1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08231" y="941659"/>
            <a:ext cx="80699" cy="80699"/>
          </a:xfrm>
          <a:prstGeom prst="rect">
            <a:avLst/>
          </a:prstGeom>
        </p:spPr>
      </p:pic>
      <p:pic>
        <p:nvPicPr>
          <p:cNvPr id="148" name="bg object 148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1908231" y="1102935"/>
            <a:ext cx="80699" cy="80699"/>
          </a:xfrm>
          <a:prstGeom prst="rect">
            <a:avLst/>
          </a:prstGeom>
        </p:spPr>
      </p:pic>
      <p:pic>
        <p:nvPicPr>
          <p:cNvPr id="149" name="bg object 1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908231" y="1264088"/>
            <a:ext cx="80699" cy="80699"/>
          </a:xfrm>
          <a:prstGeom prst="rect">
            <a:avLst/>
          </a:prstGeom>
        </p:spPr>
      </p:pic>
      <p:pic>
        <p:nvPicPr>
          <p:cNvPr id="150" name="bg object 1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619353"/>
            <a:ext cx="80699" cy="80699"/>
          </a:xfrm>
          <a:prstGeom prst="rect">
            <a:avLst/>
          </a:prstGeom>
        </p:spPr>
      </p:pic>
      <p:pic>
        <p:nvPicPr>
          <p:cNvPr id="151" name="bg object 15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780506"/>
            <a:ext cx="80699" cy="80699"/>
          </a:xfrm>
          <a:prstGeom prst="rect">
            <a:avLst/>
          </a:prstGeom>
        </p:spPr>
      </p:pic>
      <p:pic>
        <p:nvPicPr>
          <p:cNvPr id="152" name="bg object 1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941659"/>
            <a:ext cx="80699" cy="80699"/>
          </a:xfrm>
          <a:prstGeom prst="rect">
            <a:avLst/>
          </a:prstGeom>
        </p:spPr>
      </p:pic>
      <p:pic>
        <p:nvPicPr>
          <p:cNvPr id="153" name="bg object 15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1102812"/>
            <a:ext cx="80699" cy="80699"/>
          </a:xfrm>
          <a:prstGeom prst="rect">
            <a:avLst/>
          </a:prstGeom>
        </p:spPr>
      </p:pic>
      <p:pic>
        <p:nvPicPr>
          <p:cNvPr id="154" name="bg object 15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2069384" y="1264088"/>
            <a:ext cx="80699" cy="80699"/>
          </a:xfrm>
          <a:prstGeom prst="rect">
            <a:avLst/>
          </a:prstGeom>
        </p:spPr>
      </p:pic>
      <p:pic>
        <p:nvPicPr>
          <p:cNvPr id="155" name="bg object 15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230660" y="619476"/>
            <a:ext cx="80699" cy="80699"/>
          </a:xfrm>
          <a:prstGeom prst="rect">
            <a:avLst/>
          </a:prstGeom>
        </p:spPr>
      </p:pic>
      <p:pic>
        <p:nvPicPr>
          <p:cNvPr id="156" name="bg object 15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230660" y="780506"/>
            <a:ext cx="80699" cy="80699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230660" y="941782"/>
            <a:ext cx="80699" cy="80699"/>
          </a:xfrm>
          <a:prstGeom prst="rect">
            <a:avLst/>
          </a:prstGeom>
        </p:spPr>
      </p:pic>
      <p:pic>
        <p:nvPicPr>
          <p:cNvPr id="158" name="bg object 15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2230660" y="1102935"/>
            <a:ext cx="80699" cy="80699"/>
          </a:xfrm>
          <a:prstGeom prst="rect">
            <a:avLst/>
          </a:prstGeom>
        </p:spPr>
      </p:pic>
      <p:pic>
        <p:nvPicPr>
          <p:cNvPr id="159" name="bg object 159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2230660" y="1264088"/>
            <a:ext cx="80699" cy="80699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2374291" y="619353"/>
            <a:ext cx="80699" cy="80699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374291" y="780506"/>
            <a:ext cx="80699" cy="80699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2374291" y="941782"/>
            <a:ext cx="80699" cy="80699"/>
          </a:xfrm>
          <a:prstGeom prst="rect">
            <a:avLst/>
          </a:prstGeom>
        </p:spPr>
      </p:pic>
      <p:pic>
        <p:nvPicPr>
          <p:cNvPr id="163" name="bg object 16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2374291" y="1102935"/>
            <a:ext cx="80699" cy="80699"/>
          </a:xfrm>
          <a:prstGeom prst="rect">
            <a:avLst/>
          </a:prstGeom>
        </p:spPr>
      </p:pic>
      <p:pic>
        <p:nvPicPr>
          <p:cNvPr id="164" name="bg object 164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2374291" y="1264088"/>
            <a:ext cx="80699" cy="80699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2535444" y="619353"/>
            <a:ext cx="80699" cy="80699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2535444" y="780506"/>
            <a:ext cx="80699" cy="80699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2535444" y="941659"/>
            <a:ext cx="80699" cy="80699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2535444" y="1102812"/>
            <a:ext cx="80699" cy="80699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2535444" y="1264088"/>
            <a:ext cx="80699" cy="80699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619353"/>
            <a:ext cx="80699" cy="80699"/>
          </a:xfrm>
          <a:prstGeom prst="rect">
            <a:avLst/>
          </a:prstGeom>
        </p:spPr>
      </p:pic>
      <p:pic>
        <p:nvPicPr>
          <p:cNvPr id="171" name="bg object 17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780506"/>
            <a:ext cx="80699" cy="80699"/>
          </a:xfrm>
          <a:prstGeom prst="rect">
            <a:avLst/>
          </a:prstGeom>
        </p:spPr>
      </p:pic>
      <p:pic>
        <p:nvPicPr>
          <p:cNvPr id="172" name="bg object 172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696720" y="941782"/>
            <a:ext cx="80699" cy="80699"/>
          </a:xfrm>
          <a:prstGeom prst="rect">
            <a:avLst/>
          </a:prstGeom>
        </p:spPr>
      </p:pic>
      <p:pic>
        <p:nvPicPr>
          <p:cNvPr id="173" name="bg object 1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1102812"/>
            <a:ext cx="80699" cy="80699"/>
          </a:xfrm>
          <a:prstGeom prst="rect">
            <a:avLst/>
          </a:prstGeom>
        </p:spPr>
      </p:pic>
      <p:pic>
        <p:nvPicPr>
          <p:cNvPr id="174" name="bg object 17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696720" y="1264088"/>
            <a:ext cx="80699" cy="80699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619353"/>
            <a:ext cx="80699" cy="80699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857873" y="780506"/>
            <a:ext cx="80699" cy="80699"/>
          </a:xfrm>
          <a:prstGeom prst="rect">
            <a:avLst/>
          </a:prstGeom>
        </p:spPr>
      </p:pic>
      <p:pic>
        <p:nvPicPr>
          <p:cNvPr id="177" name="bg object 177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2857873" y="941782"/>
            <a:ext cx="80699" cy="80699"/>
          </a:xfrm>
          <a:prstGeom prst="rect">
            <a:avLst/>
          </a:prstGeom>
        </p:spPr>
      </p:pic>
      <p:pic>
        <p:nvPicPr>
          <p:cNvPr id="178" name="bg object 17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2857873" y="1102935"/>
            <a:ext cx="80699" cy="80699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2857873" y="1264088"/>
            <a:ext cx="80699" cy="80699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619353"/>
            <a:ext cx="80699" cy="80699"/>
          </a:xfrm>
          <a:prstGeom prst="rect">
            <a:avLst/>
          </a:prstGeom>
        </p:spPr>
      </p:pic>
      <p:pic>
        <p:nvPicPr>
          <p:cNvPr id="181" name="bg object 18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3019027" y="780506"/>
            <a:ext cx="80699" cy="80699"/>
          </a:xfrm>
          <a:prstGeom prst="rect">
            <a:avLst/>
          </a:prstGeom>
        </p:spPr>
      </p:pic>
      <p:pic>
        <p:nvPicPr>
          <p:cNvPr id="182" name="bg object 182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3019027" y="941782"/>
            <a:ext cx="80699" cy="80699"/>
          </a:xfrm>
          <a:prstGeom prst="rect">
            <a:avLst/>
          </a:prstGeom>
        </p:spPr>
      </p:pic>
      <p:pic>
        <p:nvPicPr>
          <p:cNvPr id="183" name="bg object 183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3019027" y="1102935"/>
            <a:ext cx="80699" cy="80699"/>
          </a:xfrm>
          <a:prstGeom prst="rect">
            <a:avLst/>
          </a:prstGeom>
        </p:spPr>
      </p:pic>
      <p:pic>
        <p:nvPicPr>
          <p:cNvPr id="184" name="bg object 184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3019027" y="1264088"/>
            <a:ext cx="80699" cy="80699"/>
          </a:xfrm>
          <a:prstGeom prst="rect">
            <a:avLst/>
          </a:prstGeom>
        </p:spPr>
      </p:pic>
      <p:pic>
        <p:nvPicPr>
          <p:cNvPr id="185" name="bg object 185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1908231" y="1415617"/>
            <a:ext cx="80699" cy="80699"/>
          </a:xfrm>
          <a:prstGeom prst="rect">
            <a:avLst/>
          </a:prstGeom>
        </p:spPr>
      </p:pic>
      <p:pic>
        <p:nvPicPr>
          <p:cNvPr id="186" name="bg object 18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1908231" y="1576770"/>
            <a:ext cx="80699" cy="80699"/>
          </a:xfrm>
          <a:prstGeom prst="rect">
            <a:avLst/>
          </a:prstGeom>
        </p:spPr>
      </p:pic>
      <p:sp>
        <p:nvSpPr>
          <p:cNvPr id="187" name="bg object 187"/>
          <p:cNvSpPr/>
          <p:nvPr/>
        </p:nvSpPr>
        <p:spPr>
          <a:xfrm>
            <a:off x="11946606" y="1737922"/>
            <a:ext cx="42545" cy="69850"/>
          </a:xfrm>
          <a:custGeom>
            <a:avLst/>
            <a:gdLst/>
            <a:ahLst/>
            <a:cxnLst/>
            <a:rect l="l" t="t" r="r" b="b"/>
            <a:pathLst>
              <a:path w="42545" h="69850">
                <a:moveTo>
                  <a:pt x="29738" y="69471"/>
                </a:moveTo>
                <a:lnTo>
                  <a:pt x="18000" y="42987"/>
                </a:lnTo>
                <a:lnTo>
                  <a:pt x="6539" y="16411"/>
                </a:lnTo>
                <a:lnTo>
                  <a:pt x="0" y="246"/>
                </a:lnTo>
                <a:lnTo>
                  <a:pt x="1974" y="0"/>
                </a:lnTo>
                <a:lnTo>
                  <a:pt x="17701" y="3181"/>
                </a:lnTo>
                <a:lnTo>
                  <a:pt x="30524" y="11845"/>
                </a:lnTo>
                <a:lnTo>
                  <a:pt x="39160" y="24675"/>
                </a:lnTo>
                <a:lnTo>
                  <a:pt x="42324" y="40349"/>
                </a:lnTo>
                <a:lnTo>
                  <a:pt x="41433" y="48700"/>
                </a:lnTo>
                <a:lnTo>
                  <a:pt x="38900" y="56437"/>
                </a:lnTo>
                <a:lnTo>
                  <a:pt x="34932" y="63411"/>
                </a:lnTo>
                <a:lnTo>
                  <a:pt x="29738" y="6947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8" name="bg object 188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2069384" y="1415617"/>
            <a:ext cx="80699" cy="80699"/>
          </a:xfrm>
          <a:prstGeom prst="rect">
            <a:avLst/>
          </a:prstGeom>
        </p:spPr>
      </p:pic>
      <p:pic>
        <p:nvPicPr>
          <p:cNvPr id="189" name="bg object 18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1576770"/>
            <a:ext cx="80699" cy="80699"/>
          </a:xfrm>
          <a:prstGeom prst="rect">
            <a:avLst/>
          </a:prstGeom>
        </p:spPr>
      </p:pic>
      <p:pic>
        <p:nvPicPr>
          <p:cNvPr id="190" name="bg object 19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069384" y="1737922"/>
            <a:ext cx="80699" cy="80699"/>
          </a:xfrm>
          <a:prstGeom prst="rect">
            <a:avLst/>
          </a:prstGeom>
        </p:spPr>
      </p:pic>
      <p:pic>
        <p:nvPicPr>
          <p:cNvPr id="191" name="bg object 191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2069384" y="1899075"/>
            <a:ext cx="80699" cy="80699"/>
          </a:xfrm>
          <a:prstGeom prst="rect">
            <a:avLst/>
          </a:prstGeom>
        </p:spPr>
      </p:pic>
      <p:sp>
        <p:nvSpPr>
          <p:cNvPr id="192" name="bg object 192"/>
          <p:cNvSpPr/>
          <p:nvPr/>
        </p:nvSpPr>
        <p:spPr>
          <a:xfrm>
            <a:off x="12103810" y="2060352"/>
            <a:ext cx="46355" cy="65405"/>
          </a:xfrm>
          <a:custGeom>
            <a:avLst/>
            <a:gdLst/>
            <a:ahLst/>
            <a:cxnLst/>
            <a:rect l="l" t="t" r="r" b="b"/>
            <a:pathLst>
              <a:path w="46354" h="65405">
                <a:moveTo>
                  <a:pt x="37388" y="65152"/>
                </a:moveTo>
                <a:lnTo>
                  <a:pt x="18509" y="33023"/>
                </a:lnTo>
                <a:lnTo>
                  <a:pt x="0" y="616"/>
                </a:lnTo>
                <a:lnTo>
                  <a:pt x="3948" y="0"/>
                </a:lnTo>
                <a:lnTo>
                  <a:pt x="5922" y="0"/>
                </a:lnTo>
                <a:lnTo>
                  <a:pt x="21647" y="3163"/>
                </a:lnTo>
                <a:lnTo>
                  <a:pt x="34457" y="11799"/>
                </a:lnTo>
                <a:lnTo>
                  <a:pt x="43056" y="24622"/>
                </a:lnTo>
                <a:lnTo>
                  <a:pt x="46149" y="40349"/>
                </a:lnTo>
                <a:lnTo>
                  <a:pt x="45544" y="47209"/>
                </a:lnTo>
                <a:lnTo>
                  <a:pt x="43804" y="53676"/>
                </a:lnTo>
                <a:lnTo>
                  <a:pt x="41047" y="59680"/>
                </a:lnTo>
                <a:lnTo>
                  <a:pt x="37388" y="65152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3" name="bg object 193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2230660" y="1415617"/>
            <a:ext cx="80699" cy="80699"/>
          </a:xfrm>
          <a:prstGeom prst="rect">
            <a:avLst/>
          </a:prstGeom>
        </p:spPr>
      </p:pic>
      <p:pic>
        <p:nvPicPr>
          <p:cNvPr id="194" name="bg object 194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2230660" y="1576770"/>
            <a:ext cx="80699" cy="80699"/>
          </a:xfrm>
          <a:prstGeom prst="rect">
            <a:avLst/>
          </a:prstGeom>
        </p:spPr>
      </p:pic>
      <p:pic>
        <p:nvPicPr>
          <p:cNvPr id="195" name="bg object 195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2230660" y="1737922"/>
            <a:ext cx="80699" cy="80699"/>
          </a:xfrm>
          <a:prstGeom prst="rect">
            <a:avLst/>
          </a:prstGeom>
        </p:spPr>
      </p:pic>
      <p:pic>
        <p:nvPicPr>
          <p:cNvPr id="196" name="bg object 196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2230660" y="1899075"/>
            <a:ext cx="80699" cy="80699"/>
          </a:xfrm>
          <a:prstGeom prst="rect">
            <a:avLst/>
          </a:prstGeom>
        </p:spPr>
      </p:pic>
      <p:pic>
        <p:nvPicPr>
          <p:cNvPr id="197" name="bg object 19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2230660" y="2060352"/>
            <a:ext cx="80699" cy="80699"/>
          </a:xfrm>
          <a:prstGeom prst="rect">
            <a:avLst/>
          </a:prstGeom>
        </p:spPr>
      </p:pic>
      <p:pic>
        <p:nvPicPr>
          <p:cNvPr id="198" name="bg object 198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2374291" y="1415617"/>
            <a:ext cx="80699" cy="80699"/>
          </a:xfrm>
          <a:prstGeom prst="rect">
            <a:avLst/>
          </a:prstGeom>
        </p:spPr>
      </p:pic>
      <p:pic>
        <p:nvPicPr>
          <p:cNvPr id="199" name="bg object 199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2374291" y="1576770"/>
            <a:ext cx="80699" cy="80699"/>
          </a:xfrm>
          <a:prstGeom prst="rect">
            <a:avLst/>
          </a:prstGeom>
        </p:spPr>
      </p:pic>
      <p:pic>
        <p:nvPicPr>
          <p:cNvPr id="200" name="bg object 200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2374291" y="1737922"/>
            <a:ext cx="80699" cy="80699"/>
          </a:xfrm>
          <a:prstGeom prst="rect">
            <a:avLst/>
          </a:prstGeom>
        </p:spPr>
      </p:pic>
      <p:pic>
        <p:nvPicPr>
          <p:cNvPr id="201" name="bg object 20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2374291" y="1899075"/>
            <a:ext cx="80699" cy="80699"/>
          </a:xfrm>
          <a:prstGeom prst="rect">
            <a:avLst/>
          </a:prstGeom>
        </p:spPr>
      </p:pic>
      <p:pic>
        <p:nvPicPr>
          <p:cNvPr id="202" name="bg object 202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2374291" y="2060352"/>
            <a:ext cx="80699" cy="80699"/>
          </a:xfrm>
          <a:prstGeom prst="rect">
            <a:avLst/>
          </a:prstGeom>
        </p:spPr>
      </p:pic>
      <p:pic>
        <p:nvPicPr>
          <p:cNvPr id="203" name="bg object 20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2535444" y="1415617"/>
            <a:ext cx="80699" cy="80699"/>
          </a:xfrm>
          <a:prstGeom prst="rect">
            <a:avLst/>
          </a:prstGeom>
        </p:spPr>
      </p:pic>
      <p:pic>
        <p:nvPicPr>
          <p:cNvPr id="204" name="bg object 204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535444" y="1576770"/>
            <a:ext cx="80699" cy="80699"/>
          </a:xfrm>
          <a:prstGeom prst="rect">
            <a:avLst/>
          </a:prstGeom>
        </p:spPr>
      </p:pic>
      <p:pic>
        <p:nvPicPr>
          <p:cNvPr id="205" name="bg object 20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535444" y="1737922"/>
            <a:ext cx="80699" cy="80699"/>
          </a:xfrm>
          <a:prstGeom prst="rect">
            <a:avLst/>
          </a:prstGeom>
        </p:spPr>
      </p:pic>
      <p:pic>
        <p:nvPicPr>
          <p:cNvPr id="206" name="bg object 20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2535444" y="1899075"/>
            <a:ext cx="80699" cy="80699"/>
          </a:xfrm>
          <a:prstGeom prst="rect">
            <a:avLst/>
          </a:prstGeom>
        </p:spPr>
      </p:pic>
      <p:pic>
        <p:nvPicPr>
          <p:cNvPr id="207" name="bg object 207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2535444" y="2060229"/>
            <a:ext cx="80699" cy="80699"/>
          </a:xfrm>
          <a:prstGeom prst="rect">
            <a:avLst/>
          </a:prstGeom>
        </p:spPr>
      </p:pic>
      <p:pic>
        <p:nvPicPr>
          <p:cNvPr id="208" name="bg object 20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1415617"/>
            <a:ext cx="80699" cy="80699"/>
          </a:xfrm>
          <a:prstGeom prst="rect">
            <a:avLst/>
          </a:prstGeom>
        </p:spPr>
      </p:pic>
      <p:pic>
        <p:nvPicPr>
          <p:cNvPr id="209" name="bg object 20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1576770"/>
            <a:ext cx="80699" cy="80699"/>
          </a:xfrm>
          <a:prstGeom prst="rect">
            <a:avLst/>
          </a:prstGeom>
        </p:spPr>
      </p:pic>
      <p:pic>
        <p:nvPicPr>
          <p:cNvPr id="210" name="bg object 21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1737922"/>
            <a:ext cx="80699" cy="80699"/>
          </a:xfrm>
          <a:prstGeom prst="rect">
            <a:avLst/>
          </a:prstGeom>
        </p:spPr>
      </p:pic>
      <p:pic>
        <p:nvPicPr>
          <p:cNvPr id="211" name="bg object 211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2696720" y="1899075"/>
            <a:ext cx="80699" cy="80699"/>
          </a:xfrm>
          <a:prstGeom prst="rect">
            <a:avLst/>
          </a:prstGeom>
        </p:spPr>
      </p:pic>
      <p:pic>
        <p:nvPicPr>
          <p:cNvPr id="212" name="bg object 21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2060229"/>
            <a:ext cx="80699" cy="80699"/>
          </a:xfrm>
          <a:prstGeom prst="rect">
            <a:avLst/>
          </a:prstGeom>
        </p:spPr>
      </p:pic>
      <p:pic>
        <p:nvPicPr>
          <p:cNvPr id="213" name="bg object 21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1415617"/>
            <a:ext cx="80699" cy="80699"/>
          </a:xfrm>
          <a:prstGeom prst="rect">
            <a:avLst/>
          </a:prstGeom>
        </p:spPr>
      </p:pic>
      <p:pic>
        <p:nvPicPr>
          <p:cNvPr id="214" name="bg object 214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2857873" y="1576770"/>
            <a:ext cx="80699" cy="80699"/>
          </a:xfrm>
          <a:prstGeom prst="rect">
            <a:avLst/>
          </a:prstGeom>
        </p:spPr>
      </p:pic>
      <p:pic>
        <p:nvPicPr>
          <p:cNvPr id="215" name="bg object 215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2857873" y="1737922"/>
            <a:ext cx="80699" cy="80699"/>
          </a:xfrm>
          <a:prstGeom prst="rect">
            <a:avLst/>
          </a:prstGeom>
        </p:spPr>
      </p:pic>
      <p:pic>
        <p:nvPicPr>
          <p:cNvPr id="216" name="bg object 2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1899075"/>
            <a:ext cx="80699" cy="80699"/>
          </a:xfrm>
          <a:prstGeom prst="rect">
            <a:avLst/>
          </a:prstGeom>
        </p:spPr>
      </p:pic>
      <p:pic>
        <p:nvPicPr>
          <p:cNvPr id="217" name="bg object 217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2857873" y="2060352"/>
            <a:ext cx="80699" cy="80699"/>
          </a:xfrm>
          <a:prstGeom prst="rect">
            <a:avLst/>
          </a:prstGeom>
        </p:spPr>
      </p:pic>
      <p:pic>
        <p:nvPicPr>
          <p:cNvPr id="218" name="bg object 21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1415617"/>
            <a:ext cx="80699" cy="80699"/>
          </a:xfrm>
          <a:prstGeom prst="rect">
            <a:avLst/>
          </a:prstGeom>
        </p:spPr>
      </p:pic>
      <p:pic>
        <p:nvPicPr>
          <p:cNvPr id="219" name="bg object 21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019027" y="1737922"/>
            <a:ext cx="80699" cy="80699"/>
          </a:xfrm>
          <a:prstGeom prst="rect">
            <a:avLst/>
          </a:prstGeom>
        </p:spPr>
      </p:pic>
      <p:pic>
        <p:nvPicPr>
          <p:cNvPr id="220" name="bg object 22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019027" y="1576770"/>
            <a:ext cx="80699" cy="80699"/>
          </a:xfrm>
          <a:prstGeom prst="rect">
            <a:avLst/>
          </a:prstGeom>
        </p:spPr>
      </p:pic>
      <p:pic>
        <p:nvPicPr>
          <p:cNvPr id="221" name="bg object 22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1899075"/>
            <a:ext cx="80699" cy="80699"/>
          </a:xfrm>
          <a:prstGeom prst="rect">
            <a:avLst/>
          </a:prstGeom>
        </p:spPr>
      </p:pic>
      <p:pic>
        <p:nvPicPr>
          <p:cNvPr id="222" name="bg object 22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619476"/>
            <a:ext cx="80699" cy="80699"/>
          </a:xfrm>
          <a:prstGeom prst="rect">
            <a:avLst/>
          </a:prstGeom>
        </p:spPr>
      </p:pic>
      <p:pic>
        <p:nvPicPr>
          <p:cNvPr id="223" name="bg object 223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019027" y="2060352"/>
            <a:ext cx="80699" cy="80699"/>
          </a:xfrm>
          <a:prstGeom prst="rect">
            <a:avLst/>
          </a:prstGeom>
        </p:spPr>
      </p:pic>
      <p:pic>
        <p:nvPicPr>
          <p:cNvPr id="224" name="bg object 22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780506"/>
            <a:ext cx="80699" cy="80699"/>
          </a:xfrm>
          <a:prstGeom prst="rect">
            <a:avLst/>
          </a:prstGeom>
        </p:spPr>
      </p:pic>
      <p:pic>
        <p:nvPicPr>
          <p:cNvPr id="225" name="bg object 225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941782"/>
            <a:ext cx="80699" cy="80699"/>
          </a:xfrm>
          <a:prstGeom prst="rect">
            <a:avLst/>
          </a:prstGeom>
        </p:spPr>
      </p:pic>
      <p:pic>
        <p:nvPicPr>
          <p:cNvPr id="226" name="bg object 226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180302" y="1264088"/>
            <a:ext cx="80699" cy="80699"/>
          </a:xfrm>
          <a:prstGeom prst="rect">
            <a:avLst/>
          </a:prstGeom>
        </p:spPr>
      </p:pic>
      <p:pic>
        <p:nvPicPr>
          <p:cNvPr id="227" name="bg object 22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1102935"/>
            <a:ext cx="80699" cy="80699"/>
          </a:xfrm>
          <a:prstGeom prst="rect">
            <a:avLst/>
          </a:prstGeom>
        </p:spPr>
      </p:pic>
      <p:pic>
        <p:nvPicPr>
          <p:cNvPr id="228" name="bg object 228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3341455" y="619476"/>
            <a:ext cx="80699" cy="80699"/>
          </a:xfrm>
          <a:prstGeom prst="rect">
            <a:avLst/>
          </a:prstGeom>
        </p:spPr>
      </p:pic>
      <p:pic>
        <p:nvPicPr>
          <p:cNvPr id="229" name="bg object 229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3341455" y="780506"/>
            <a:ext cx="80699" cy="80699"/>
          </a:xfrm>
          <a:prstGeom prst="rect">
            <a:avLst/>
          </a:prstGeom>
        </p:spPr>
      </p:pic>
      <p:pic>
        <p:nvPicPr>
          <p:cNvPr id="230" name="bg object 230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3341455" y="1102812"/>
            <a:ext cx="80699" cy="80699"/>
          </a:xfrm>
          <a:prstGeom prst="rect">
            <a:avLst/>
          </a:prstGeom>
        </p:spPr>
      </p:pic>
      <p:pic>
        <p:nvPicPr>
          <p:cNvPr id="231" name="bg object 231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3341455" y="941659"/>
            <a:ext cx="80699" cy="80699"/>
          </a:xfrm>
          <a:prstGeom prst="rect">
            <a:avLst/>
          </a:prstGeom>
        </p:spPr>
      </p:pic>
      <p:pic>
        <p:nvPicPr>
          <p:cNvPr id="232" name="bg object 232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3341455" y="1264088"/>
            <a:ext cx="80699" cy="80699"/>
          </a:xfrm>
          <a:prstGeom prst="rect">
            <a:avLst/>
          </a:prstGeom>
        </p:spPr>
      </p:pic>
      <p:sp>
        <p:nvSpPr>
          <p:cNvPr id="233" name="bg object 233"/>
          <p:cNvSpPr/>
          <p:nvPr/>
        </p:nvSpPr>
        <p:spPr>
          <a:xfrm>
            <a:off x="13502608" y="619353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59" h="81279">
                <a:moveTo>
                  <a:pt x="47630" y="80699"/>
                </a:moveTo>
                <a:lnTo>
                  <a:pt x="40349" y="80699"/>
                </a:lnTo>
                <a:lnTo>
                  <a:pt x="24675" y="77535"/>
                </a:lnTo>
                <a:lnTo>
                  <a:pt x="11845" y="68900"/>
                </a:lnTo>
                <a:lnTo>
                  <a:pt x="3181" y="56076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5779" y="0"/>
                </a:lnTo>
                <a:lnTo>
                  <a:pt x="50961" y="1110"/>
                </a:lnTo>
                <a:lnTo>
                  <a:pt x="55650" y="3084"/>
                </a:lnTo>
                <a:lnTo>
                  <a:pt x="56418" y="21198"/>
                </a:lnTo>
                <a:lnTo>
                  <a:pt x="57440" y="39254"/>
                </a:lnTo>
                <a:lnTo>
                  <a:pt x="58739" y="57241"/>
                </a:lnTo>
                <a:lnTo>
                  <a:pt x="60339" y="75147"/>
                </a:lnTo>
                <a:lnTo>
                  <a:pt x="54416" y="78602"/>
                </a:lnTo>
                <a:lnTo>
                  <a:pt x="47630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4" name="bg object 234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3502608" y="780629"/>
            <a:ext cx="80329" cy="80699"/>
          </a:xfrm>
          <a:prstGeom prst="rect">
            <a:avLst/>
          </a:prstGeom>
        </p:spPr>
      </p:pic>
      <p:pic>
        <p:nvPicPr>
          <p:cNvPr id="235" name="bg object 2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608" y="941659"/>
            <a:ext cx="80699" cy="80699"/>
          </a:xfrm>
          <a:prstGeom prst="rect">
            <a:avLst/>
          </a:prstGeom>
        </p:spPr>
      </p:pic>
      <p:pic>
        <p:nvPicPr>
          <p:cNvPr id="236" name="bg object 236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3502608" y="1102935"/>
            <a:ext cx="80699" cy="80699"/>
          </a:xfrm>
          <a:prstGeom prst="rect">
            <a:avLst/>
          </a:prstGeom>
        </p:spPr>
      </p:pic>
      <p:pic>
        <p:nvPicPr>
          <p:cNvPr id="237" name="bg object 2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608" y="1264088"/>
            <a:ext cx="80699" cy="80699"/>
          </a:xfrm>
          <a:prstGeom prst="rect">
            <a:avLst/>
          </a:prstGeom>
        </p:spPr>
      </p:pic>
      <p:sp>
        <p:nvSpPr>
          <p:cNvPr id="238" name="bg object 238"/>
          <p:cNvSpPr/>
          <p:nvPr/>
        </p:nvSpPr>
        <p:spPr>
          <a:xfrm>
            <a:off x="13663885" y="1109105"/>
            <a:ext cx="57785" cy="74930"/>
          </a:xfrm>
          <a:custGeom>
            <a:avLst/>
            <a:gdLst/>
            <a:ahLst/>
            <a:cxnLst/>
            <a:rect l="l" t="t" r="r" b="b"/>
            <a:pathLst>
              <a:path w="57784" h="74930">
                <a:moveTo>
                  <a:pt x="46643" y="74406"/>
                </a:moveTo>
                <a:lnTo>
                  <a:pt x="40349" y="74406"/>
                </a:lnTo>
                <a:lnTo>
                  <a:pt x="24622" y="71225"/>
                </a:lnTo>
                <a:lnTo>
                  <a:pt x="11799" y="62560"/>
                </a:lnTo>
                <a:lnTo>
                  <a:pt x="3163" y="49731"/>
                </a:lnTo>
                <a:lnTo>
                  <a:pt x="0" y="34056"/>
                </a:lnTo>
                <a:lnTo>
                  <a:pt x="1374" y="23651"/>
                </a:lnTo>
                <a:lnTo>
                  <a:pt x="5259" y="14298"/>
                </a:lnTo>
                <a:lnTo>
                  <a:pt x="11296" y="6310"/>
                </a:lnTo>
                <a:lnTo>
                  <a:pt x="19126" y="0"/>
                </a:lnTo>
                <a:lnTo>
                  <a:pt x="28284" y="17791"/>
                </a:lnTo>
                <a:lnTo>
                  <a:pt x="37789" y="35445"/>
                </a:lnTo>
                <a:lnTo>
                  <a:pt x="47618" y="52959"/>
                </a:lnTo>
                <a:lnTo>
                  <a:pt x="57748" y="70334"/>
                </a:lnTo>
                <a:lnTo>
                  <a:pt x="52442" y="72802"/>
                </a:lnTo>
                <a:lnTo>
                  <a:pt x="46643" y="74406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9" name="bg object 239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663761" y="1264088"/>
            <a:ext cx="80699" cy="80699"/>
          </a:xfrm>
          <a:prstGeom prst="rect">
            <a:avLst/>
          </a:prstGeom>
        </p:spPr>
      </p:pic>
      <p:pic>
        <p:nvPicPr>
          <p:cNvPr id="240" name="bg object 240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1576770"/>
            <a:ext cx="80699" cy="80699"/>
          </a:xfrm>
          <a:prstGeom prst="rect">
            <a:avLst/>
          </a:prstGeom>
        </p:spPr>
      </p:pic>
      <p:pic>
        <p:nvPicPr>
          <p:cNvPr id="241" name="bg object 241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180302" y="1415617"/>
            <a:ext cx="80699" cy="80699"/>
          </a:xfrm>
          <a:prstGeom prst="rect">
            <a:avLst/>
          </a:prstGeom>
        </p:spPr>
      </p:pic>
      <p:pic>
        <p:nvPicPr>
          <p:cNvPr id="242" name="bg object 24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1737922"/>
            <a:ext cx="80699" cy="80699"/>
          </a:xfrm>
          <a:prstGeom prst="rect">
            <a:avLst/>
          </a:prstGeom>
        </p:spPr>
      </p:pic>
      <p:pic>
        <p:nvPicPr>
          <p:cNvPr id="243" name="bg object 243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180302" y="1899075"/>
            <a:ext cx="80699" cy="80699"/>
          </a:xfrm>
          <a:prstGeom prst="rect">
            <a:avLst/>
          </a:prstGeom>
        </p:spPr>
      </p:pic>
      <p:pic>
        <p:nvPicPr>
          <p:cNvPr id="244" name="bg object 244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2060352"/>
            <a:ext cx="80699" cy="80699"/>
          </a:xfrm>
          <a:prstGeom prst="rect">
            <a:avLst/>
          </a:prstGeom>
        </p:spPr>
      </p:pic>
      <p:pic>
        <p:nvPicPr>
          <p:cNvPr id="245" name="bg object 245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3341455" y="1415617"/>
            <a:ext cx="80699" cy="80699"/>
          </a:xfrm>
          <a:prstGeom prst="rect">
            <a:avLst/>
          </a:prstGeom>
        </p:spPr>
      </p:pic>
      <p:pic>
        <p:nvPicPr>
          <p:cNvPr id="246" name="bg object 246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3341455" y="1737922"/>
            <a:ext cx="80699" cy="80699"/>
          </a:xfrm>
          <a:prstGeom prst="rect">
            <a:avLst/>
          </a:prstGeom>
        </p:spPr>
      </p:pic>
      <p:pic>
        <p:nvPicPr>
          <p:cNvPr id="247" name="bg object 247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3341455" y="1576770"/>
            <a:ext cx="80699" cy="80699"/>
          </a:xfrm>
          <a:prstGeom prst="rect">
            <a:avLst/>
          </a:prstGeom>
        </p:spPr>
      </p:pic>
      <p:pic>
        <p:nvPicPr>
          <p:cNvPr id="248" name="bg object 248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3341455" y="1899075"/>
            <a:ext cx="80699" cy="80699"/>
          </a:xfrm>
          <a:prstGeom prst="rect">
            <a:avLst/>
          </a:prstGeom>
        </p:spPr>
      </p:pic>
      <p:pic>
        <p:nvPicPr>
          <p:cNvPr id="249" name="bg object 249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3341455" y="2060352"/>
            <a:ext cx="80699" cy="80699"/>
          </a:xfrm>
          <a:prstGeom prst="rect">
            <a:avLst/>
          </a:prstGeom>
        </p:spPr>
      </p:pic>
      <p:pic>
        <p:nvPicPr>
          <p:cNvPr id="250" name="bg object 250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3502608" y="1576770"/>
            <a:ext cx="80699" cy="80699"/>
          </a:xfrm>
          <a:prstGeom prst="rect">
            <a:avLst/>
          </a:prstGeom>
        </p:spPr>
      </p:pic>
      <p:pic>
        <p:nvPicPr>
          <p:cNvPr id="251" name="bg object 251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3502608" y="1415617"/>
            <a:ext cx="80699" cy="80699"/>
          </a:xfrm>
          <a:prstGeom prst="rect">
            <a:avLst/>
          </a:prstGeom>
        </p:spPr>
      </p:pic>
      <p:pic>
        <p:nvPicPr>
          <p:cNvPr id="252" name="bg object 252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3502608" y="1737922"/>
            <a:ext cx="80699" cy="80699"/>
          </a:xfrm>
          <a:prstGeom prst="rect">
            <a:avLst/>
          </a:prstGeom>
        </p:spPr>
      </p:pic>
      <p:pic>
        <p:nvPicPr>
          <p:cNvPr id="253" name="bg object 253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3502608" y="1899075"/>
            <a:ext cx="80699" cy="80699"/>
          </a:xfrm>
          <a:prstGeom prst="rect">
            <a:avLst/>
          </a:prstGeom>
        </p:spPr>
      </p:pic>
      <p:pic>
        <p:nvPicPr>
          <p:cNvPr id="254" name="bg object 254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663761" y="1415617"/>
            <a:ext cx="80699" cy="80699"/>
          </a:xfrm>
          <a:prstGeom prst="rect">
            <a:avLst/>
          </a:prstGeom>
        </p:spPr>
      </p:pic>
      <p:pic>
        <p:nvPicPr>
          <p:cNvPr id="255" name="bg object 255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3502608" y="2060352"/>
            <a:ext cx="80699" cy="80699"/>
          </a:xfrm>
          <a:prstGeom prst="rect">
            <a:avLst/>
          </a:prstGeom>
        </p:spPr>
      </p:pic>
      <p:pic>
        <p:nvPicPr>
          <p:cNvPr id="256" name="bg object 2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63761" y="1576770"/>
            <a:ext cx="80699" cy="80699"/>
          </a:xfrm>
          <a:prstGeom prst="rect">
            <a:avLst/>
          </a:prstGeom>
        </p:spPr>
      </p:pic>
      <p:pic>
        <p:nvPicPr>
          <p:cNvPr id="257" name="bg object 25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63761" y="1737922"/>
            <a:ext cx="80699" cy="80699"/>
          </a:xfrm>
          <a:prstGeom prst="rect">
            <a:avLst/>
          </a:prstGeom>
        </p:spPr>
      </p:pic>
      <p:pic>
        <p:nvPicPr>
          <p:cNvPr id="258" name="bg object 258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663761" y="1899075"/>
            <a:ext cx="80699" cy="80699"/>
          </a:xfrm>
          <a:prstGeom prst="rect">
            <a:avLst/>
          </a:prstGeom>
        </p:spPr>
      </p:pic>
      <p:pic>
        <p:nvPicPr>
          <p:cNvPr id="259" name="bg object 2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63761" y="2060229"/>
            <a:ext cx="80699" cy="80699"/>
          </a:xfrm>
          <a:prstGeom prst="rect">
            <a:avLst/>
          </a:prstGeom>
        </p:spPr>
      </p:pic>
      <p:pic>
        <p:nvPicPr>
          <p:cNvPr id="260" name="bg object 260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3825038" y="1415617"/>
            <a:ext cx="80699" cy="80699"/>
          </a:xfrm>
          <a:prstGeom prst="rect">
            <a:avLst/>
          </a:prstGeom>
        </p:spPr>
      </p:pic>
      <p:pic>
        <p:nvPicPr>
          <p:cNvPr id="261" name="bg object 26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825038" y="1576770"/>
            <a:ext cx="80699" cy="80699"/>
          </a:xfrm>
          <a:prstGeom prst="rect">
            <a:avLst/>
          </a:prstGeom>
        </p:spPr>
      </p:pic>
      <p:pic>
        <p:nvPicPr>
          <p:cNvPr id="262" name="bg object 2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825038" y="1737922"/>
            <a:ext cx="80699" cy="80699"/>
          </a:xfrm>
          <a:prstGeom prst="rect">
            <a:avLst/>
          </a:prstGeom>
        </p:spPr>
      </p:pic>
      <p:pic>
        <p:nvPicPr>
          <p:cNvPr id="263" name="bg object 263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3825038" y="1899075"/>
            <a:ext cx="80699" cy="80699"/>
          </a:xfrm>
          <a:prstGeom prst="rect">
            <a:avLst/>
          </a:prstGeom>
        </p:spPr>
      </p:pic>
      <p:pic>
        <p:nvPicPr>
          <p:cNvPr id="264" name="bg object 2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825038" y="2060229"/>
            <a:ext cx="80699" cy="80699"/>
          </a:xfrm>
          <a:prstGeom prst="rect">
            <a:avLst/>
          </a:prstGeom>
        </p:spPr>
      </p:pic>
      <p:sp>
        <p:nvSpPr>
          <p:cNvPr id="265" name="bg object 265"/>
          <p:cNvSpPr/>
          <p:nvPr/>
        </p:nvSpPr>
        <p:spPr>
          <a:xfrm>
            <a:off x="13976196" y="1479165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4">
                <a:moveTo>
                  <a:pt x="15671" y="13079"/>
                </a:moveTo>
                <a:lnTo>
                  <a:pt x="9501" y="10118"/>
                </a:lnTo>
                <a:lnTo>
                  <a:pt x="4072" y="5676"/>
                </a:lnTo>
                <a:lnTo>
                  <a:pt x="0" y="0"/>
                </a:lnTo>
                <a:lnTo>
                  <a:pt x="5182" y="4442"/>
                </a:lnTo>
                <a:lnTo>
                  <a:pt x="10365" y="8760"/>
                </a:lnTo>
                <a:lnTo>
                  <a:pt x="15671" y="1307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6" name="bg object 266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3968669" y="1576770"/>
            <a:ext cx="80699" cy="80699"/>
          </a:xfrm>
          <a:prstGeom prst="rect">
            <a:avLst/>
          </a:prstGeom>
        </p:spPr>
      </p:pic>
      <p:pic>
        <p:nvPicPr>
          <p:cNvPr id="267" name="bg object 267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3968669" y="1899075"/>
            <a:ext cx="80699" cy="80699"/>
          </a:xfrm>
          <a:prstGeom prst="rect">
            <a:avLst/>
          </a:prstGeom>
        </p:spPr>
      </p:pic>
      <p:pic>
        <p:nvPicPr>
          <p:cNvPr id="268" name="bg object 268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3968669" y="1737922"/>
            <a:ext cx="80699" cy="80699"/>
          </a:xfrm>
          <a:prstGeom prst="rect">
            <a:avLst/>
          </a:prstGeom>
        </p:spPr>
      </p:pic>
      <p:pic>
        <p:nvPicPr>
          <p:cNvPr id="269" name="bg object 269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3968669" y="2060352"/>
            <a:ext cx="80699" cy="80699"/>
          </a:xfrm>
          <a:prstGeom prst="rect">
            <a:avLst/>
          </a:prstGeom>
        </p:spPr>
      </p:pic>
      <p:pic>
        <p:nvPicPr>
          <p:cNvPr id="270" name="bg object 270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4129945" y="1593798"/>
            <a:ext cx="77738" cy="63548"/>
          </a:xfrm>
          <a:prstGeom prst="rect">
            <a:avLst/>
          </a:prstGeom>
        </p:spPr>
      </p:pic>
      <p:pic>
        <p:nvPicPr>
          <p:cNvPr id="271" name="bg object 271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4129945" y="1737922"/>
            <a:ext cx="80699" cy="80699"/>
          </a:xfrm>
          <a:prstGeom prst="rect">
            <a:avLst/>
          </a:prstGeom>
        </p:spPr>
      </p:pic>
      <p:pic>
        <p:nvPicPr>
          <p:cNvPr id="272" name="bg object 272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4129945" y="1899075"/>
            <a:ext cx="80699" cy="80699"/>
          </a:xfrm>
          <a:prstGeom prst="rect">
            <a:avLst/>
          </a:prstGeom>
        </p:spPr>
      </p:pic>
      <p:pic>
        <p:nvPicPr>
          <p:cNvPr id="273" name="bg object 273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4129945" y="2060229"/>
            <a:ext cx="80699" cy="80699"/>
          </a:xfrm>
          <a:prstGeom prst="rect">
            <a:avLst/>
          </a:prstGeom>
        </p:spPr>
      </p:pic>
      <p:pic>
        <p:nvPicPr>
          <p:cNvPr id="274" name="bg object 27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91098" y="1737922"/>
            <a:ext cx="80699" cy="80699"/>
          </a:xfrm>
          <a:prstGeom prst="rect">
            <a:avLst/>
          </a:prstGeom>
        </p:spPr>
      </p:pic>
      <p:pic>
        <p:nvPicPr>
          <p:cNvPr id="275" name="bg object 275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4291098" y="1899075"/>
            <a:ext cx="80699" cy="80699"/>
          </a:xfrm>
          <a:prstGeom prst="rect">
            <a:avLst/>
          </a:prstGeom>
        </p:spPr>
      </p:pic>
      <p:pic>
        <p:nvPicPr>
          <p:cNvPr id="276" name="bg object 27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91098" y="2060229"/>
            <a:ext cx="80699" cy="80699"/>
          </a:xfrm>
          <a:prstGeom prst="rect">
            <a:avLst/>
          </a:prstGeom>
        </p:spPr>
      </p:pic>
      <p:pic>
        <p:nvPicPr>
          <p:cNvPr id="277" name="bg object 277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452251" y="1737922"/>
            <a:ext cx="80699" cy="80699"/>
          </a:xfrm>
          <a:prstGeom prst="rect">
            <a:avLst/>
          </a:prstGeom>
        </p:spPr>
      </p:pic>
      <p:pic>
        <p:nvPicPr>
          <p:cNvPr id="278" name="bg object 27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2251" y="1899075"/>
            <a:ext cx="80699" cy="80699"/>
          </a:xfrm>
          <a:prstGeom prst="rect">
            <a:avLst/>
          </a:prstGeom>
        </p:spPr>
      </p:pic>
      <p:pic>
        <p:nvPicPr>
          <p:cNvPr id="279" name="bg object 279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4452251" y="2060352"/>
            <a:ext cx="80699" cy="80699"/>
          </a:xfrm>
          <a:prstGeom prst="rect">
            <a:avLst/>
          </a:prstGeom>
        </p:spPr>
      </p:pic>
      <p:pic>
        <p:nvPicPr>
          <p:cNvPr id="280" name="bg object 28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4613528" y="1750632"/>
            <a:ext cx="80699" cy="67990"/>
          </a:xfrm>
          <a:prstGeom prst="rect">
            <a:avLst/>
          </a:prstGeom>
        </p:spPr>
      </p:pic>
      <p:pic>
        <p:nvPicPr>
          <p:cNvPr id="281" name="bg object 28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13404" y="1899075"/>
            <a:ext cx="80699" cy="80699"/>
          </a:xfrm>
          <a:prstGeom prst="rect">
            <a:avLst/>
          </a:prstGeom>
        </p:spPr>
      </p:pic>
      <p:pic>
        <p:nvPicPr>
          <p:cNvPr id="282" name="bg object 282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4613404" y="2060352"/>
            <a:ext cx="80699" cy="80699"/>
          </a:xfrm>
          <a:prstGeom prst="rect">
            <a:avLst/>
          </a:prstGeom>
        </p:spPr>
      </p:pic>
      <p:pic>
        <p:nvPicPr>
          <p:cNvPr id="283" name="bg object 283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2230660" y="2203983"/>
            <a:ext cx="80699" cy="80699"/>
          </a:xfrm>
          <a:prstGeom prst="rect">
            <a:avLst/>
          </a:prstGeom>
        </p:spPr>
      </p:pic>
      <p:pic>
        <p:nvPicPr>
          <p:cNvPr id="284" name="bg object 284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2374291" y="2203983"/>
            <a:ext cx="80699" cy="80699"/>
          </a:xfrm>
          <a:prstGeom prst="rect">
            <a:avLst/>
          </a:prstGeom>
        </p:spPr>
      </p:pic>
      <p:pic>
        <p:nvPicPr>
          <p:cNvPr id="285" name="bg object 285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2374291" y="2365136"/>
            <a:ext cx="80699" cy="80699"/>
          </a:xfrm>
          <a:prstGeom prst="rect">
            <a:avLst/>
          </a:prstGeom>
        </p:spPr>
      </p:pic>
      <p:sp>
        <p:nvSpPr>
          <p:cNvPr id="286" name="bg object 286"/>
          <p:cNvSpPr/>
          <p:nvPr/>
        </p:nvSpPr>
        <p:spPr>
          <a:xfrm>
            <a:off x="12430312" y="2529497"/>
            <a:ext cx="23495" cy="27940"/>
          </a:xfrm>
          <a:custGeom>
            <a:avLst/>
            <a:gdLst/>
            <a:ahLst/>
            <a:cxnLst/>
            <a:rect l="l" t="t" r="r" b="b"/>
            <a:pathLst>
              <a:path w="23495" h="27939">
                <a:moveTo>
                  <a:pt x="23321" y="27393"/>
                </a:moveTo>
                <a:lnTo>
                  <a:pt x="17439" y="20545"/>
                </a:lnTo>
                <a:lnTo>
                  <a:pt x="0" y="0"/>
                </a:lnTo>
                <a:lnTo>
                  <a:pt x="8103" y="4557"/>
                </a:lnTo>
                <a:lnTo>
                  <a:pt x="14853" y="10827"/>
                </a:lnTo>
                <a:lnTo>
                  <a:pt x="20007" y="18532"/>
                </a:lnTo>
                <a:lnTo>
                  <a:pt x="23321" y="27393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7" name="bg object 287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2535444" y="2203983"/>
            <a:ext cx="80699" cy="80699"/>
          </a:xfrm>
          <a:prstGeom prst="rect">
            <a:avLst/>
          </a:prstGeom>
        </p:spPr>
      </p:pic>
      <p:pic>
        <p:nvPicPr>
          <p:cNvPr id="288" name="bg object 288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2535444" y="2365136"/>
            <a:ext cx="80699" cy="80699"/>
          </a:xfrm>
          <a:prstGeom prst="rect">
            <a:avLst/>
          </a:prstGeom>
        </p:spPr>
      </p:pic>
      <p:pic>
        <p:nvPicPr>
          <p:cNvPr id="289" name="bg object 289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2535444" y="2526289"/>
            <a:ext cx="80699" cy="80699"/>
          </a:xfrm>
          <a:prstGeom prst="rect">
            <a:avLst/>
          </a:prstGeom>
        </p:spPr>
      </p:pic>
      <p:sp>
        <p:nvSpPr>
          <p:cNvPr id="290" name="bg object 290"/>
          <p:cNvSpPr/>
          <p:nvPr/>
        </p:nvSpPr>
        <p:spPr>
          <a:xfrm>
            <a:off x="12574313" y="2687442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09" h="42544">
                <a:moveTo>
                  <a:pt x="41583" y="41954"/>
                </a:moveTo>
                <a:lnTo>
                  <a:pt x="36154" y="36648"/>
                </a:lnTo>
                <a:lnTo>
                  <a:pt x="30725" y="31465"/>
                </a:lnTo>
                <a:lnTo>
                  <a:pt x="18931" y="19610"/>
                </a:lnTo>
                <a:lnTo>
                  <a:pt x="0" y="123"/>
                </a:lnTo>
                <a:lnTo>
                  <a:pt x="493" y="123"/>
                </a:lnTo>
                <a:lnTo>
                  <a:pt x="987" y="0"/>
                </a:lnTo>
                <a:lnTo>
                  <a:pt x="1480" y="0"/>
                </a:lnTo>
                <a:lnTo>
                  <a:pt x="17205" y="3161"/>
                </a:lnTo>
                <a:lnTo>
                  <a:pt x="30015" y="11784"/>
                </a:lnTo>
                <a:lnTo>
                  <a:pt x="38614" y="24570"/>
                </a:lnTo>
                <a:lnTo>
                  <a:pt x="41707" y="40226"/>
                </a:lnTo>
                <a:lnTo>
                  <a:pt x="41707" y="40843"/>
                </a:lnTo>
                <a:lnTo>
                  <a:pt x="41583" y="41337"/>
                </a:lnTo>
                <a:lnTo>
                  <a:pt x="41583" y="41954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1" name="bg object 2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2203983"/>
            <a:ext cx="80699" cy="80699"/>
          </a:xfrm>
          <a:prstGeom prst="rect">
            <a:avLst/>
          </a:prstGeom>
        </p:spPr>
      </p:pic>
      <p:pic>
        <p:nvPicPr>
          <p:cNvPr id="292" name="bg object 29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2365136"/>
            <a:ext cx="80699" cy="80699"/>
          </a:xfrm>
          <a:prstGeom prst="rect">
            <a:avLst/>
          </a:prstGeom>
        </p:spPr>
      </p:pic>
      <p:pic>
        <p:nvPicPr>
          <p:cNvPr id="293" name="bg object 2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696720" y="2526289"/>
            <a:ext cx="80699" cy="80699"/>
          </a:xfrm>
          <a:prstGeom prst="rect">
            <a:avLst/>
          </a:prstGeom>
        </p:spPr>
      </p:pic>
      <p:pic>
        <p:nvPicPr>
          <p:cNvPr id="294" name="bg object 294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2696720" y="2687442"/>
            <a:ext cx="80699" cy="80699"/>
          </a:xfrm>
          <a:prstGeom prst="rect">
            <a:avLst/>
          </a:prstGeom>
        </p:spPr>
      </p:pic>
      <p:sp>
        <p:nvSpPr>
          <p:cNvPr id="295" name="bg object 295"/>
          <p:cNvSpPr/>
          <p:nvPr/>
        </p:nvSpPr>
        <p:spPr>
          <a:xfrm>
            <a:off x="12745091" y="2849459"/>
            <a:ext cx="29845" cy="26034"/>
          </a:xfrm>
          <a:custGeom>
            <a:avLst/>
            <a:gdLst/>
            <a:ahLst/>
            <a:cxnLst/>
            <a:rect l="l" t="t" r="r" b="b"/>
            <a:pathLst>
              <a:path w="29845" h="26035">
                <a:moveTo>
                  <a:pt x="29738" y="25789"/>
                </a:moveTo>
                <a:lnTo>
                  <a:pt x="22263" y="19382"/>
                </a:lnTo>
                <a:lnTo>
                  <a:pt x="0" y="0"/>
                </a:lnTo>
                <a:lnTo>
                  <a:pt x="9800" y="3404"/>
                </a:lnTo>
                <a:lnTo>
                  <a:pt x="18246" y="9100"/>
                </a:lnTo>
                <a:lnTo>
                  <a:pt x="25004" y="16692"/>
                </a:lnTo>
                <a:lnTo>
                  <a:pt x="29738" y="2578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6" name="bg object 2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2203983"/>
            <a:ext cx="80699" cy="80699"/>
          </a:xfrm>
          <a:prstGeom prst="rect">
            <a:avLst/>
          </a:prstGeom>
        </p:spPr>
      </p:pic>
      <p:pic>
        <p:nvPicPr>
          <p:cNvPr id="297" name="bg object 29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2365013"/>
            <a:ext cx="80699" cy="80699"/>
          </a:xfrm>
          <a:prstGeom prst="rect">
            <a:avLst/>
          </a:prstGeom>
        </p:spPr>
      </p:pic>
      <p:pic>
        <p:nvPicPr>
          <p:cNvPr id="298" name="bg object 29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2526289"/>
            <a:ext cx="80699" cy="80699"/>
          </a:xfrm>
          <a:prstGeom prst="rect">
            <a:avLst/>
          </a:prstGeom>
        </p:spPr>
      </p:pic>
      <p:pic>
        <p:nvPicPr>
          <p:cNvPr id="299" name="bg object 29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857873" y="2687442"/>
            <a:ext cx="80699" cy="80699"/>
          </a:xfrm>
          <a:prstGeom prst="rect">
            <a:avLst/>
          </a:prstGeom>
        </p:spPr>
      </p:pic>
      <p:pic>
        <p:nvPicPr>
          <p:cNvPr id="300" name="bg object 300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2857873" y="2848718"/>
            <a:ext cx="80699" cy="80699"/>
          </a:xfrm>
          <a:prstGeom prst="rect">
            <a:avLst/>
          </a:prstGeom>
        </p:spPr>
      </p:pic>
      <p:pic>
        <p:nvPicPr>
          <p:cNvPr id="301" name="bg object 30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2203983"/>
            <a:ext cx="80699" cy="80699"/>
          </a:xfrm>
          <a:prstGeom prst="rect">
            <a:avLst/>
          </a:prstGeom>
        </p:spPr>
      </p:pic>
      <p:pic>
        <p:nvPicPr>
          <p:cNvPr id="302" name="bg object 30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2365013"/>
            <a:ext cx="80699" cy="80699"/>
          </a:xfrm>
          <a:prstGeom prst="rect">
            <a:avLst/>
          </a:prstGeom>
        </p:spPr>
      </p:pic>
      <p:pic>
        <p:nvPicPr>
          <p:cNvPr id="303" name="bg object 30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2526289"/>
            <a:ext cx="80699" cy="80699"/>
          </a:xfrm>
          <a:prstGeom prst="rect">
            <a:avLst/>
          </a:prstGeom>
        </p:spPr>
      </p:pic>
      <p:pic>
        <p:nvPicPr>
          <p:cNvPr id="304" name="bg object 30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019027" y="2687442"/>
            <a:ext cx="80699" cy="80699"/>
          </a:xfrm>
          <a:prstGeom prst="rect">
            <a:avLst/>
          </a:prstGeom>
        </p:spPr>
      </p:pic>
      <p:pic>
        <p:nvPicPr>
          <p:cNvPr id="305" name="bg object 305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019027" y="2848718"/>
            <a:ext cx="80699" cy="80699"/>
          </a:xfrm>
          <a:prstGeom prst="rect">
            <a:avLst/>
          </a:prstGeom>
        </p:spPr>
      </p:pic>
      <p:pic>
        <p:nvPicPr>
          <p:cNvPr id="306" name="bg object 306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019027" y="3000246"/>
            <a:ext cx="80699" cy="80699"/>
          </a:xfrm>
          <a:prstGeom prst="rect">
            <a:avLst/>
          </a:prstGeom>
        </p:spPr>
      </p:pic>
      <p:pic>
        <p:nvPicPr>
          <p:cNvPr id="307" name="bg object 307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180302" y="2203983"/>
            <a:ext cx="80699" cy="80699"/>
          </a:xfrm>
          <a:prstGeom prst="rect">
            <a:avLst/>
          </a:prstGeom>
        </p:spPr>
      </p:pic>
      <p:pic>
        <p:nvPicPr>
          <p:cNvPr id="308" name="bg object 308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180302" y="2365136"/>
            <a:ext cx="80699" cy="80699"/>
          </a:xfrm>
          <a:prstGeom prst="rect">
            <a:avLst/>
          </a:prstGeom>
        </p:spPr>
      </p:pic>
      <p:pic>
        <p:nvPicPr>
          <p:cNvPr id="309" name="bg object 30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2526289"/>
            <a:ext cx="80699" cy="80699"/>
          </a:xfrm>
          <a:prstGeom prst="rect">
            <a:avLst/>
          </a:prstGeom>
        </p:spPr>
      </p:pic>
      <p:pic>
        <p:nvPicPr>
          <p:cNvPr id="310" name="bg object 310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180302" y="2687442"/>
            <a:ext cx="80699" cy="80699"/>
          </a:xfrm>
          <a:prstGeom prst="rect">
            <a:avLst/>
          </a:prstGeom>
        </p:spPr>
      </p:pic>
      <p:pic>
        <p:nvPicPr>
          <p:cNvPr id="311" name="bg object 31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2848718"/>
            <a:ext cx="80699" cy="80699"/>
          </a:xfrm>
          <a:prstGeom prst="rect">
            <a:avLst/>
          </a:prstGeom>
        </p:spPr>
      </p:pic>
      <p:pic>
        <p:nvPicPr>
          <p:cNvPr id="312" name="bg object 312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3341455" y="2203983"/>
            <a:ext cx="80699" cy="80699"/>
          </a:xfrm>
          <a:prstGeom prst="rect">
            <a:avLst/>
          </a:prstGeom>
        </p:spPr>
      </p:pic>
      <p:pic>
        <p:nvPicPr>
          <p:cNvPr id="313" name="bg object 313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3341455" y="2365136"/>
            <a:ext cx="80699" cy="80699"/>
          </a:xfrm>
          <a:prstGeom prst="rect">
            <a:avLst/>
          </a:prstGeom>
        </p:spPr>
      </p:pic>
      <p:pic>
        <p:nvPicPr>
          <p:cNvPr id="314" name="bg object 314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3341455" y="2526289"/>
            <a:ext cx="80699" cy="80699"/>
          </a:xfrm>
          <a:prstGeom prst="rect">
            <a:avLst/>
          </a:prstGeom>
        </p:spPr>
      </p:pic>
      <p:pic>
        <p:nvPicPr>
          <p:cNvPr id="315" name="bg object 315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3341455" y="2687442"/>
            <a:ext cx="80699" cy="80699"/>
          </a:xfrm>
          <a:prstGeom prst="rect">
            <a:avLst/>
          </a:prstGeom>
        </p:spPr>
      </p:pic>
      <p:pic>
        <p:nvPicPr>
          <p:cNvPr id="316" name="bg object 316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3341455" y="2848718"/>
            <a:ext cx="80699" cy="80699"/>
          </a:xfrm>
          <a:prstGeom prst="rect">
            <a:avLst/>
          </a:prstGeom>
        </p:spPr>
      </p:pic>
      <p:pic>
        <p:nvPicPr>
          <p:cNvPr id="317" name="bg object 317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3502608" y="2203983"/>
            <a:ext cx="80699" cy="80699"/>
          </a:xfrm>
          <a:prstGeom prst="rect">
            <a:avLst/>
          </a:prstGeom>
        </p:spPr>
      </p:pic>
      <p:pic>
        <p:nvPicPr>
          <p:cNvPr id="318" name="bg object 318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3502608" y="2365136"/>
            <a:ext cx="80699" cy="80699"/>
          </a:xfrm>
          <a:prstGeom prst="rect">
            <a:avLst/>
          </a:prstGeom>
        </p:spPr>
      </p:pic>
      <p:pic>
        <p:nvPicPr>
          <p:cNvPr id="319" name="bg object 31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3502608" y="2526289"/>
            <a:ext cx="80699" cy="80699"/>
          </a:xfrm>
          <a:prstGeom prst="rect">
            <a:avLst/>
          </a:prstGeom>
        </p:spPr>
      </p:pic>
      <p:pic>
        <p:nvPicPr>
          <p:cNvPr id="320" name="bg object 3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608" y="2687442"/>
            <a:ext cx="80699" cy="80699"/>
          </a:xfrm>
          <a:prstGeom prst="rect">
            <a:avLst/>
          </a:prstGeom>
        </p:spPr>
      </p:pic>
      <p:pic>
        <p:nvPicPr>
          <p:cNvPr id="321" name="bg object 321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3502608" y="2848718"/>
            <a:ext cx="80699" cy="80699"/>
          </a:xfrm>
          <a:prstGeom prst="rect">
            <a:avLst/>
          </a:prstGeom>
        </p:spPr>
      </p:pic>
      <p:pic>
        <p:nvPicPr>
          <p:cNvPr id="322" name="bg object 322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663761" y="2203983"/>
            <a:ext cx="80699" cy="80699"/>
          </a:xfrm>
          <a:prstGeom prst="rect">
            <a:avLst/>
          </a:prstGeom>
        </p:spPr>
      </p:pic>
      <p:pic>
        <p:nvPicPr>
          <p:cNvPr id="323" name="bg object 323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663761" y="2365136"/>
            <a:ext cx="80699" cy="80699"/>
          </a:xfrm>
          <a:prstGeom prst="rect">
            <a:avLst/>
          </a:prstGeom>
        </p:spPr>
      </p:pic>
      <p:pic>
        <p:nvPicPr>
          <p:cNvPr id="324" name="bg object 324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3663761" y="2526289"/>
            <a:ext cx="80699" cy="80699"/>
          </a:xfrm>
          <a:prstGeom prst="rect">
            <a:avLst/>
          </a:prstGeom>
        </p:spPr>
      </p:pic>
      <p:pic>
        <p:nvPicPr>
          <p:cNvPr id="325" name="bg object 325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3663761" y="2687442"/>
            <a:ext cx="80699" cy="80699"/>
          </a:xfrm>
          <a:prstGeom prst="rect">
            <a:avLst/>
          </a:prstGeom>
        </p:spPr>
      </p:pic>
      <p:pic>
        <p:nvPicPr>
          <p:cNvPr id="326" name="bg object 32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663761" y="2848595"/>
            <a:ext cx="80699" cy="80699"/>
          </a:xfrm>
          <a:prstGeom prst="rect">
            <a:avLst/>
          </a:prstGeom>
        </p:spPr>
      </p:pic>
      <p:pic>
        <p:nvPicPr>
          <p:cNvPr id="327" name="bg object 327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3825038" y="2203983"/>
            <a:ext cx="80699" cy="80699"/>
          </a:xfrm>
          <a:prstGeom prst="rect">
            <a:avLst/>
          </a:prstGeom>
        </p:spPr>
      </p:pic>
      <p:pic>
        <p:nvPicPr>
          <p:cNvPr id="328" name="bg object 328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3825038" y="2365136"/>
            <a:ext cx="80699" cy="80699"/>
          </a:xfrm>
          <a:prstGeom prst="rect">
            <a:avLst/>
          </a:prstGeom>
        </p:spPr>
      </p:pic>
      <p:pic>
        <p:nvPicPr>
          <p:cNvPr id="329" name="bg object 329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3825038" y="2526289"/>
            <a:ext cx="80699" cy="80699"/>
          </a:xfrm>
          <a:prstGeom prst="rect">
            <a:avLst/>
          </a:prstGeom>
        </p:spPr>
      </p:pic>
      <p:pic>
        <p:nvPicPr>
          <p:cNvPr id="330" name="bg object 330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3825038" y="2687442"/>
            <a:ext cx="80699" cy="80699"/>
          </a:xfrm>
          <a:prstGeom prst="rect">
            <a:avLst/>
          </a:prstGeom>
        </p:spPr>
      </p:pic>
      <p:pic>
        <p:nvPicPr>
          <p:cNvPr id="331" name="bg object 3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825038" y="2848595"/>
            <a:ext cx="80699" cy="80699"/>
          </a:xfrm>
          <a:prstGeom prst="rect">
            <a:avLst/>
          </a:prstGeom>
        </p:spPr>
      </p:pic>
      <p:pic>
        <p:nvPicPr>
          <p:cNvPr id="332" name="bg object 332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968669" y="2203983"/>
            <a:ext cx="80699" cy="80699"/>
          </a:xfrm>
          <a:prstGeom prst="rect">
            <a:avLst/>
          </a:prstGeom>
        </p:spPr>
      </p:pic>
      <p:pic>
        <p:nvPicPr>
          <p:cNvPr id="333" name="bg object 333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968669" y="2365136"/>
            <a:ext cx="80699" cy="80699"/>
          </a:xfrm>
          <a:prstGeom prst="rect">
            <a:avLst/>
          </a:prstGeom>
        </p:spPr>
      </p:pic>
      <p:pic>
        <p:nvPicPr>
          <p:cNvPr id="334" name="bg object 334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968669" y="2526289"/>
            <a:ext cx="80699" cy="80699"/>
          </a:xfrm>
          <a:prstGeom prst="rect">
            <a:avLst/>
          </a:prstGeom>
        </p:spPr>
      </p:pic>
      <p:pic>
        <p:nvPicPr>
          <p:cNvPr id="335" name="bg object 335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3968669" y="2687442"/>
            <a:ext cx="80699" cy="80699"/>
          </a:xfrm>
          <a:prstGeom prst="rect">
            <a:avLst/>
          </a:prstGeom>
        </p:spPr>
      </p:pic>
      <p:pic>
        <p:nvPicPr>
          <p:cNvPr id="336" name="bg object 336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3968669" y="2848718"/>
            <a:ext cx="80699" cy="80699"/>
          </a:xfrm>
          <a:prstGeom prst="rect">
            <a:avLst/>
          </a:prstGeom>
        </p:spPr>
      </p:pic>
      <p:pic>
        <p:nvPicPr>
          <p:cNvPr id="337" name="bg object 337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4129945" y="2203983"/>
            <a:ext cx="80699" cy="80699"/>
          </a:xfrm>
          <a:prstGeom prst="rect">
            <a:avLst/>
          </a:prstGeom>
        </p:spPr>
      </p:pic>
      <p:pic>
        <p:nvPicPr>
          <p:cNvPr id="338" name="bg object 338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4129945" y="2365136"/>
            <a:ext cx="80699" cy="80699"/>
          </a:xfrm>
          <a:prstGeom prst="rect">
            <a:avLst/>
          </a:prstGeom>
        </p:spPr>
      </p:pic>
      <p:pic>
        <p:nvPicPr>
          <p:cNvPr id="339" name="bg object 339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4129945" y="2526289"/>
            <a:ext cx="80699" cy="80699"/>
          </a:xfrm>
          <a:prstGeom prst="rect">
            <a:avLst/>
          </a:prstGeom>
        </p:spPr>
      </p:pic>
      <p:pic>
        <p:nvPicPr>
          <p:cNvPr id="340" name="bg object 340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129945" y="2687442"/>
            <a:ext cx="80699" cy="80699"/>
          </a:xfrm>
          <a:prstGeom prst="rect">
            <a:avLst/>
          </a:prstGeom>
        </p:spPr>
      </p:pic>
      <p:pic>
        <p:nvPicPr>
          <p:cNvPr id="341" name="bg object 341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4129945" y="2848595"/>
            <a:ext cx="80699" cy="80699"/>
          </a:xfrm>
          <a:prstGeom prst="rect">
            <a:avLst/>
          </a:prstGeom>
        </p:spPr>
      </p:pic>
      <p:pic>
        <p:nvPicPr>
          <p:cNvPr id="342" name="bg object 3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91098" y="2203983"/>
            <a:ext cx="80699" cy="80699"/>
          </a:xfrm>
          <a:prstGeom prst="rect">
            <a:avLst/>
          </a:prstGeom>
        </p:spPr>
      </p:pic>
      <p:pic>
        <p:nvPicPr>
          <p:cNvPr id="343" name="bg object 34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91098" y="2365136"/>
            <a:ext cx="80699" cy="80699"/>
          </a:xfrm>
          <a:prstGeom prst="rect">
            <a:avLst/>
          </a:prstGeom>
        </p:spPr>
      </p:pic>
      <p:pic>
        <p:nvPicPr>
          <p:cNvPr id="344" name="bg object 34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91098" y="2526289"/>
            <a:ext cx="80699" cy="80699"/>
          </a:xfrm>
          <a:prstGeom prst="rect">
            <a:avLst/>
          </a:prstGeom>
        </p:spPr>
      </p:pic>
      <p:pic>
        <p:nvPicPr>
          <p:cNvPr id="345" name="bg object 345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4291098" y="2687442"/>
            <a:ext cx="80699" cy="80699"/>
          </a:xfrm>
          <a:prstGeom prst="rect">
            <a:avLst/>
          </a:prstGeom>
        </p:spPr>
      </p:pic>
      <p:pic>
        <p:nvPicPr>
          <p:cNvPr id="346" name="bg object 34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91098" y="2848595"/>
            <a:ext cx="80699" cy="80699"/>
          </a:xfrm>
          <a:prstGeom prst="rect">
            <a:avLst/>
          </a:prstGeom>
        </p:spPr>
      </p:pic>
      <p:pic>
        <p:nvPicPr>
          <p:cNvPr id="347" name="bg object 34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2251" y="2203983"/>
            <a:ext cx="80699" cy="80699"/>
          </a:xfrm>
          <a:prstGeom prst="rect">
            <a:avLst/>
          </a:prstGeom>
        </p:spPr>
      </p:pic>
      <p:pic>
        <p:nvPicPr>
          <p:cNvPr id="348" name="bg object 3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2251" y="2365013"/>
            <a:ext cx="80699" cy="80699"/>
          </a:xfrm>
          <a:prstGeom prst="rect">
            <a:avLst/>
          </a:prstGeom>
        </p:spPr>
      </p:pic>
      <p:pic>
        <p:nvPicPr>
          <p:cNvPr id="349" name="bg object 34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2251" y="2526289"/>
            <a:ext cx="80699" cy="80699"/>
          </a:xfrm>
          <a:prstGeom prst="rect">
            <a:avLst/>
          </a:prstGeom>
        </p:spPr>
      </p:pic>
      <p:pic>
        <p:nvPicPr>
          <p:cNvPr id="350" name="bg object 35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2251" y="2687442"/>
            <a:ext cx="80699" cy="80699"/>
          </a:xfrm>
          <a:prstGeom prst="rect">
            <a:avLst/>
          </a:prstGeom>
        </p:spPr>
      </p:pic>
      <p:pic>
        <p:nvPicPr>
          <p:cNvPr id="351" name="bg object 351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14452251" y="2848718"/>
            <a:ext cx="80699" cy="80699"/>
          </a:xfrm>
          <a:prstGeom prst="rect">
            <a:avLst/>
          </a:prstGeom>
        </p:spPr>
      </p:pic>
      <p:pic>
        <p:nvPicPr>
          <p:cNvPr id="352" name="bg object 3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13404" y="2203983"/>
            <a:ext cx="80699" cy="80699"/>
          </a:xfrm>
          <a:prstGeom prst="rect">
            <a:avLst/>
          </a:prstGeom>
        </p:spPr>
      </p:pic>
      <p:pic>
        <p:nvPicPr>
          <p:cNvPr id="353" name="bg object 35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13404" y="2365013"/>
            <a:ext cx="80699" cy="80699"/>
          </a:xfrm>
          <a:prstGeom prst="rect">
            <a:avLst/>
          </a:prstGeom>
        </p:spPr>
      </p:pic>
      <p:pic>
        <p:nvPicPr>
          <p:cNvPr id="354" name="bg object 35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13404" y="2526289"/>
            <a:ext cx="80699" cy="80699"/>
          </a:xfrm>
          <a:prstGeom prst="rect">
            <a:avLst/>
          </a:prstGeom>
        </p:spPr>
      </p:pic>
      <p:pic>
        <p:nvPicPr>
          <p:cNvPr id="355" name="bg object 35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13404" y="2687442"/>
            <a:ext cx="80699" cy="80699"/>
          </a:xfrm>
          <a:prstGeom prst="rect">
            <a:avLst/>
          </a:prstGeom>
        </p:spPr>
      </p:pic>
      <p:pic>
        <p:nvPicPr>
          <p:cNvPr id="356" name="bg object 356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4613404" y="2848718"/>
            <a:ext cx="80699" cy="80699"/>
          </a:xfrm>
          <a:prstGeom prst="rect">
            <a:avLst/>
          </a:prstGeom>
        </p:spPr>
      </p:pic>
      <p:pic>
        <p:nvPicPr>
          <p:cNvPr id="357" name="bg object 35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3180302" y="3000246"/>
            <a:ext cx="80699" cy="80699"/>
          </a:xfrm>
          <a:prstGeom prst="rect">
            <a:avLst/>
          </a:prstGeom>
        </p:spPr>
      </p:pic>
      <p:sp>
        <p:nvSpPr>
          <p:cNvPr id="358" name="bg object 358"/>
          <p:cNvSpPr/>
          <p:nvPr/>
        </p:nvSpPr>
        <p:spPr>
          <a:xfrm>
            <a:off x="13191408" y="3161276"/>
            <a:ext cx="69850" cy="52069"/>
          </a:xfrm>
          <a:custGeom>
            <a:avLst/>
            <a:gdLst/>
            <a:ahLst/>
            <a:cxnLst/>
            <a:rect l="l" t="t" r="r" b="b"/>
            <a:pathLst>
              <a:path w="69850" h="52069">
                <a:moveTo>
                  <a:pt x="67620" y="51702"/>
                </a:moveTo>
                <a:lnTo>
                  <a:pt x="50616" y="42121"/>
                </a:lnTo>
                <a:lnTo>
                  <a:pt x="16795" y="22637"/>
                </a:lnTo>
                <a:lnTo>
                  <a:pt x="0" y="12709"/>
                </a:lnTo>
                <a:lnTo>
                  <a:pt x="6079" y="7444"/>
                </a:lnTo>
                <a:lnTo>
                  <a:pt x="13095" y="3439"/>
                </a:lnTo>
                <a:lnTo>
                  <a:pt x="20874" y="892"/>
                </a:lnTo>
                <a:lnTo>
                  <a:pt x="29244" y="0"/>
                </a:lnTo>
                <a:lnTo>
                  <a:pt x="44900" y="3181"/>
                </a:lnTo>
                <a:lnTo>
                  <a:pt x="57686" y="11845"/>
                </a:lnTo>
                <a:lnTo>
                  <a:pt x="66309" y="24675"/>
                </a:lnTo>
                <a:lnTo>
                  <a:pt x="69471" y="40349"/>
                </a:lnTo>
                <a:lnTo>
                  <a:pt x="69471" y="44298"/>
                </a:lnTo>
                <a:lnTo>
                  <a:pt x="68730" y="48123"/>
                </a:lnTo>
                <a:lnTo>
                  <a:pt x="67620" y="51702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9" name="bg object 359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3341455" y="3000246"/>
            <a:ext cx="80699" cy="80699"/>
          </a:xfrm>
          <a:prstGeom prst="rect">
            <a:avLst/>
          </a:prstGeom>
        </p:spPr>
      </p:pic>
      <p:pic>
        <p:nvPicPr>
          <p:cNvPr id="360" name="bg object 360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3341455" y="3161276"/>
            <a:ext cx="80699" cy="80699"/>
          </a:xfrm>
          <a:prstGeom prst="rect">
            <a:avLst/>
          </a:prstGeom>
        </p:spPr>
      </p:pic>
      <p:pic>
        <p:nvPicPr>
          <p:cNvPr id="361" name="bg object 361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3502608" y="3000246"/>
            <a:ext cx="80699" cy="80699"/>
          </a:xfrm>
          <a:prstGeom prst="rect">
            <a:avLst/>
          </a:prstGeom>
        </p:spPr>
      </p:pic>
      <p:pic>
        <p:nvPicPr>
          <p:cNvPr id="362" name="bg object 36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502608" y="3161276"/>
            <a:ext cx="80699" cy="80699"/>
          </a:xfrm>
          <a:prstGeom prst="rect">
            <a:avLst/>
          </a:prstGeom>
        </p:spPr>
      </p:pic>
      <p:sp>
        <p:nvSpPr>
          <p:cNvPr id="363" name="bg object 363"/>
          <p:cNvSpPr/>
          <p:nvPr/>
        </p:nvSpPr>
        <p:spPr>
          <a:xfrm>
            <a:off x="13510753" y="3322553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71815" y="47136"/>
                </a:moveTo>
                <a:lnTo>
                  <a:pt x="53942" y="39848"/>
                </a:lnTo>
                <a:lnTo>
                  <a:pt x="35971" y="32236"/>
                </a:lnTo>
                <a:lnTo>
                  <a:pt x="0" y="16411"/>
                </a:lnTo>
                <a:lnTo>
                  <a:pt x="6246" y="9682"/>
                </a:lnTo>
                <a:lnTo>
                  <a:pt x="13881" y="4503"/>
                </a:lnTo>
                <a:lnTo>
                  <a:pt x="22627" y="1176"/>
                </a:lnTo>
                <a:lnTo>
                  <a:pt x="32205" y="0"/>
                </a:lnTo>
                <a:lnTo>
                  <a:pt x="47880" y="3163"/>
                </a:lnTo>
                <a:lnTo>
                  <a:pt x="60710" y="11799"/>
                </a:lnTo>
                <a:lnTo>
                  <a:pt x="69374" y="24622"/>
                </a:lnTo>
                <a:lnTo>
                  <a:pt x="72555" y="40349"/>
                </a:lnTo>
                <a:lnTo>
                  <a:pt x="72555" y="42694"/>
                </a:lnTo>
                <a:lnTo>
                  <a:pt x="71815" y="47136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4" name="bg object 364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3663761" y="3000246"/>
            <a:ext cx="80699" cy="80699"/>
          </a:xfrm>
          <a:prstGeom prst="rect">
            <a:avLst/>
          </a:prstGeom>
        </p:spPr>
      </p:pic>
      <p:pic>
        <p:nvPicPr>
          <p:cNvPr id="365" name="bg object 365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3663761" y="3161276"/>
            <a:ext cx="80699" cy="80699"/>
          </a:xfrm>
          <a:prstGeom prst="rect">
            <a:avLst/>
          </a:prstGeom>
        </p:spPr>
      </p:pic>
      <p:pic>
        <p:nvPicPr>
          <p:cNvPr id="366" name="bg object 366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3663761" y="3322553"/>
            <a:ext cx="80699" cy="80699"/>
          </a:xfrm>
          <a:prstGeom prst="rect">
            <a:avLst/>
          </a:prstGeom>
        </p:spPr>
      </p:pic>
      <p:pic>
        <p:nvPicPr>
          <p:cNvPr id="367" name="bg object 367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3825038" y="3000246"/>
            <a:ext cx="80699" cy="80699"/>
          </a:xfrm>
          <a:prstGeom prst="rect">
            <a:avLst/>
          </a:prstGeom>
        </p:spPr>
      </p:pic>
      <p:pic>
        <p:nvPicPr>
          <p:cNvPr id="368" name="bg object 368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13825038" y="3161276"/>
            <a:ext cx="80699" cy="80699"/>
          </a:xfrm>
          <a:prstGeom prst="rect">
            <a:avLst/>
          </a:prstGeom>
        </p:spPr>
      </p:pic>
      <p:pic>
        <p:nvPicPr>
          <p:cNvPr id="369" name="bg object 369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3825038" y="3322553"/>
            <a:ext cx="80699" cy="80699"/>
          </a:xfrm>
          <a:prstGeom prst="rect">
            <a:avLst/>
          </a:prstGeom>
        </p:spPr>
      </p:pic>
      <p:pic>
        <p:nvPicPr>
          <p:cNvPr id="370" name="bg object 370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13968669" y="3000246"/>
            <a:ext cx="80699" cy="80699"/>
          </a:xfrm>
          <a:prstGeom prst="rect">
            <a:avLst/>
          </a:prstGeom>
        </p:spPr>
      </p:pic>
      <p:pic>
        <p:nvPicPr>
          <p:cNvPr id="371" name="bg object 371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3968669" y="3161276"/>
            <a:ext cx="80699" cy="80699"/>
          </a:xfrm>
          <a:prstGeom prst="rect">
            <a:avLst/>
          </a:prstGeom>
        </p:spPr>
      </p:pic>
      <p:pic>
        <p:nvPicPr>
          <p:cNvPr id="372" name="bg object 372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13968669" y="3322553"/>
            <a:ext cx="80699" cy="80699"/>
          </a:xfrm>
          <a:prstGeom prst="rect">
            <a:avLst/>
          </a:prstGeom>
        </p:spPr>
      </p:pic>
      <p:sp>
        <p:nvSpPr>
          <p:cNvPr id="373" name="bg object 373"/>
          <p:cNvSpPr/>
          <p:nvPr/>
        </p:nvSpPr>
        <p:spPr>
          <a:xfrm>
            <a:off x="13975703" y="3483705"/>
            <a:ext cx="73660" cy="36195"/>
          </a:xfrm>
          <a:custGeom>
            <a:avLst/>
            <a:gdLst/>
            <a:ahLst/>
            <a:cxnLst/>
            <a:rect l="l" t="t" r="r" b="b"/>
            <a:pathLst>
              <a:path w="73659" h="36195">
                <a:moveTo>
                  <a:pt x="73172" y="35660"/>
                </a:moveTo>
                <a:lnTo>
                  <a:pt x="36540" y="26884"/>
                </a:lnTo>
                <a:lnTo>
                  <a:pt x="0" y="17645"/>
                </a:lnTo>
                <a:lnTo>
                  <a:pt x="6333" y="10411"/>
                </a:lnTo>
                <a:lnTo>
                  <a:pt x="14205" y="4843"/>
                </a:lnTo>
                <a:lnTo>
                  <a:pt x="23304" y="1264"/>
                </a:lnTo>
                <a:lnTo>
                  <a:pt x="33316" y="0"/>
                </a:lnTo>
                <a:lnTo>
                  <a:pt x="47959" y="2743"/>
                </a:lnTo>
                <a:lnTo>
                  <a:pt x="60139" y="10288"/>
                </a:lnTo>
                <a:lnTo>
                  <a:pt x="68871" y="21603"/>
                </a:lnTo>
                <a:lnTo>
                  <a:pt x="73172" y="35660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74" name="bg object 374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4129945" y="3000246"/>
            <a:ext cx="80699" cy="80699"/>
          </a:xfrm>
          <a:prstGeom prst="rect">
            <a:avLst/>
          </a:prstGeom>
        </p:spPr>
      </p:pic>
      <p:pic>
        <p:nvPicPr>
          <p:cNvPr id="375" name="bg object 375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14129945" y="3161276"/>
            <a:ext cx="80699" cy="80699"/>
          </a:xfrm>
          <a:prstGeom prst="rect">
            <a:avLst/>
          </a:prstGeom>
        </p:spPr>
      </p:pic>
      <p:pic>
        <p:nvPicPr>
          <p:cNvPr id="376" name="bg object 376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4129945" y="3322429"/>
            <a:ext cx="80699" cy="80699"/>
          </a:xfrm>
          <a:prstGeom prst="rect">
            <a:avLst/>
          </a:prstGeom>
        </p:spPr>
      </p:pic>
      <p:pic>
        <p:nvPicPr>
          <p:cNvPr id="377" name="bg object 377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4129945" y="3483582"/>
            <a:ext cx="80699" cy="66879"/>
          </a:xfrm>
          <a:prstGeom prst="rect">
            <a:avLst/>
          </a:prstGeom>
        </p:spPr>
      </p:pic>
      <p:pic>
        <p:nvPicPr>
          <p:cNvPr id="378" name="bg object 378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4291098" y="3000246"/>
            <a:ext cx="80699" cy="80699"/>
          </a:xfrm>
          <a:prstGeom prst="rect">
            <a:avLst/>
          </a:prstGeom>
        </p:spPr>
      </p:pic>
      <p:pic>
        <p:nvPicPr>
          <p:cNvPr id="379" name="bg object 379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4291098" y="3161399"/>
            <a:ext cx="80699" cy="80699"/>
          </a:xfrm>
          <a:prstGeom prst="rect">
            <a:avLst/>
          </a:prstGeom>
        </p:spPr>
      </p:pic>
      <p:pic>
        <p:nvPicPr>
          <p:cNvPr id="380" name="bg object 380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4291098" y="3322553"/>
            <a:ext cx="80699" cy="80699"/>
          </a:xfrm>
          <a:prstGeom prst="rect">
            <a:avLst/>
          </a:prstGeom>
        </p:spPr>
      </p:pic>
      <p:pic>
        <p:nvPicPr>
          <p:cNvPr id="381" name="bg object 381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4291098" y="3483705"/>
            <a:ext cx="80699" cy="80699"/>
          </a:xfrm>
          <a:prstGeom prst="rect">
            <a:avLst/>
          </a:prstGeom>
        </p:spPr>
      </p:pic>
      <p:pic>
        <p:nvPicPr>
          <p:cNvPr id="382" name="bg object 382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14452251" y="3000246"/>
            <a:ext cx="80699" cy="80699"/>
          </a:xfrm>
          <a:prstGeom prst="rect">
            <a:avLst/>
          </a:prstGeom>
        </p:spPr>
      </p:pic>
      <p:pic>
        <p:nvPicPr>
          <p:cNvPr id="383" name="bg object 38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452251" y="3161276"/>
            <a:ext cx="80699" cy="80699"/>
          </a:xfrm>
          <a:prstGeom prst="rect">
            <a:avLst/>
          </a:prstGeom>
        </p:spPr>
      </p:pic>
      <p:pic>
        <p:nvPicPr>
          <p:cNvPr id="384" name="bg object 384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4452251" y="3322429"/>
            <a:ext cx="80699" cy="80699"/>
          </a:xfrm>
          <a:prstGeom prst="rect">
            <a:avLst/>
          </a:prstGeom>
        </p:spPr>
      </p:pic>
      <p:pic>
        <p:nvPicPr>
          <p:cNvPr id="385" name="bg object 385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14452251" y="3483705"/>
            <a:ext cx="80699" cy="80699"/>
          </a:xfrm>
          <a:prstGeom prst="rect">
            <a:avLst/>
          </a:prstGeom>
        </p:spPr>
      </p:pic>
      <p:pic>
        <p:nvPicPr>
          <p:cNvPr id="386" name="bg object 386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4613404" y="3000246"/>
            <a:ext cx="80699" cy="80699"/>
          </a:xfrm>
          <a:prstGeom prst="rect">
            <a:avLst/>
          </a:prstGeom>
        </p:spPr>
      </p:pic>
      <p:pic>
        <p:nvPicPr>
          <p:cNvPr id="387" name="bg object 38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613404" y="3161276"/>
            <a:ext cx="80699" cy="80699"/>
          </a:xfrm>
          <a:prstGeom prst="rect">
            <a:avLst/>
          </a:prstGeom>
        </p:spPr>
      </p:pic>
      <p:pic>
        <p:nvPicPr>
          <p:cNvPr id="388" name="bg object 388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4613404" y="3322429"/>
            <a:ext cx="80699" cy="80699"/>
          </a:xfrm>
          <a:prstGeom prst="rect">
            <a:avLst/>
          </a:prstGeom>
        </p:spPr>
      </p:pic>
      <p:pic>
        <p:nvPicPr>
          <p:cNvPr id="389" name="bg object 389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4613404" y="3483705"/>
            <a:ext cx="80699" cy="80699"/>
          </a:xfrm>
          <a:prstGeom prst="rect">
            <a:avLst/>
          </a:prstGeom>
        </p:spPr>
      </p:pic>
      <p:sp>
        <p:nvSpPr>
          <p:cNvPr id="390" name="bg object 390"/>
          <p:cNvSpPr/>
          <p:nvPr/>
        </p:nvSpPr>
        <p:spPr>
          <a:xfrm>
            <a:off x="15746410" y="1108982"/>
            <a:ext cx="57785" cy="74930"/>
          </a:xfrm>
          <a:custGeom>
            <a:avLst/>
            <a:gdLst/>
            <a:ahLst/>
            <a:cxnLst/>
            <a:rect l="l" t="t" r="r" b="b"/>
            <a:pathLst>
              <a:path w="57784" h="74930">
                <a:moveTo>
                  <a:pt x="17275" y="74406"/>
                </a:moveTo>
                <a:lnTo>
                  <a:pt x="10982" y="74406"/>
                </a:lnTo>
                <a:lnTo>
                  <a:pt x="5059" y="72926"/>
                </a:lnTo>
                <a:lnTo>
                  <a:pt x="0" y="70334"/>
                </a:lnTo>
                <a:lnTo>
                  <a:pt x="10112" y="52959"/>
                </a:lnTo>
                <a:lnTo>
                  <a:pt x="19912" y="35445"/>
                </a:lnTo>
                <a:lnTo>
                  <a:pt x="29412" y="17791"/>
                </a:lnTo>
                <a:lnTo>
                  <a:pt x="38622" y="0"/>
                </a:lnTo>
                <a:lnTo>
                  <a:pt x="46380" y="6258"/>
                </a:lnTo>
                <a:lnTo>
                  <a:pt x="52380" y="14252"/>
                </a:lnTo>
                <a:lnTo>
                  <a:pt x="56252" y="23633"/>
                </a:lnTo>
                <a:lnTo>
                  <a:pt x="57625" y="34056"/>
                </a:lnTo>
                <a:lnTo>
                  <a:pt x="54443" y="49783"/>
                </a:lnTo>
                <a:lnTo>
                  <a:pt x="45779" y="62607"/>
                </a:lnTo>
                <a:lnTo>
                  <a:pt x="32950" y="71242"/>
                </a:lnTo>
                <a:lnTo>
                  <a:pt x="17275" y="74406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1" name="bg object 3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23336" y="1263965"/>
            <a:ext cx="80699" cy="80699"/>
          </a:xfrm>
          <a:prstGeom prst="rect">
            <a:avLst/>
          </a:prstGeom>
        </p:spPr>
      </p:pic>
      <p:sp>
        <p:nvSpPr>
          <p:cNvPr id="392" name="bg object 392"/>
          <p:cNvSpPr/>
          <p:nvPr/>
        </p:nvSpPr>
        <p:spPr>
          <a:xfrm>
            <a:off x="15904849" y="619353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59" h="81279">
                <a:moveTo>
                  <a:pt x="19989" y="80699"/>
                </a:moveTo>
                <a:lnTo>
                  <a:pt x="12709" y="80699"/>
                </a:lnTo>
                <a:lnTo>
                  <a:pt x="5922" y="78602"/>
                </a:lnTo>
                <a:lnTo>
                  <a:pt x="0" y="75147"/>
                </a:lnTo>
                <a:lnTo>
                  <a:pt x="1600" y="57189"/>
                </a:lnTo>
                <a:lnTo>
                  <a:pt x="2899" y="39208"/>
                </a:lnTo>
                <a:lnTo>
                  <a:pt x="3921" y="21181"/>
                </a:lnTo>
                <a:lnTo>
                  <a:pt x="4688" y="3084"/>
                </a:lnTo>
                <a:lnTo>
                  <a:pt x="9377" y="1110"/>
                </a:lnTo>
                <a:lnTo>
                  <a:pt x="14560" y="0"/>
                </a:lnTo>
                <a:lnTo>
                  <a:pt x="19989" y="0"/>
                </a:lnTo>
                <a:lnTo>
                  <a:pt x="35664" y="3163"/>
                </a:lnTo>
                <a:lnTo>
                  <a:pt x="48493" y="11799"/>
                </a:lnTo>
                <a:lnTo>
                  <a:pt x="57158" y="24622"/>
                </a:lnTo>
                <a:lnTo>
                  <a:pt x="60339" y="40349"/>
                </a:lnTo>
                <a:lnTo>
                  <a:pt x="57158" y="56076"/>
                </a:lnTo>
                <a:lnTo>
                  <a:pt x="48493" y="68900"/>
                </a:lnTo>
                <a:lnTo>
                  <a:pt x="35664" y="77535"/>
                </a:lnTo>
                <a:lnTo>
                  <a:pt x="19989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3" name="bg object 393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5884859" y="780506"/>
            <a:ext cx="80329" cy="80576"/>
          </a:xfrm>
          <a:prstGeom prst="rect">
            <a:avLst/>
          </a:prstGeom>
        </p:spPr>
      </p:pic>
      <p:pic>
        <p:nvPicPr>
          <p:cNvPr id="394" name="bg object 394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5884489" y="941782"/>
            <a:ext cx="80699" cy="80699"/>
          </a:xfrm>
          <a:prstGeom prst="rect">
            <a:avLst/>
          </a:prstGeom>
        </p:spPr>
      </p:pic>
      <p:pic>
        <p:nvPicPr>
          <p:cNvPr id="395" name="bg object 39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1102812"/>
            <a:ext cx="80699" cy="80699"/>
          </a:xfrm>
          <a:prstGeom prst="rect">
            <a:avLst/>
          </a:prstGeom>
        </p:spPr>
      </p:pic>
      <p:pic>
        <p:nvPicPr>
          <p:cNvPr id="396" name="bg object 396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5884489" y="1264088"/>
            <a:ext cx="80699" cy="80699"/>
          </a:xfrm>
          <a:prstGeom prst="rect">
            <a:avLst/>
          </a:prstGeom>
        </p:spPr>
      </p:pic>
      <p:pic>
        <p:nvPicPr>
          <p:cNvPr id="397" name="bg object 397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16045642" y="619353"/>
            <a:ext cx="80699" cy="80699"/>
          </a:xfrm>
          <a:prstGeom prst="rect">
            <a:avLst/>
          </a:prstGeom>
        </p:spPr>
      </p:pic>
      <p:pic>
        <p:nvPicPr>
          <p:cNvPr id="398" name="bg object 398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6045642" y="780506"/>
            <a:ext cx="80699" cy="80699"/>
          </a:xfrm>
          <a:prstGeom prst="rect">
            <a:avLst/>
          </a:prstGeom>
        </p:spPr>
      </p:pic>
      <p:pic>
        <p:nvPicPr>
          <p:cNvPr id="399" name="bg object 399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6045642" y="941782"/>
            <a:ext cx="80699" cy="80699"/>
          </a:xfrm>
          <a:prstGeom prst="rect">
            <a:avLst/>
          </a:prstGeom>
        </p:spPr>
      </p:pic>
      <p:pic>
        <p:nvPicPr>
          <p:cNvPr id="400" name="bg object 400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6045642" y="1102935"/>
            <a:ext cx="80699" cy="80699"/>
          </a:xfrm>
          <a:prstGeom prst="rect">
            <a:avLst/>
          </a:prstGeom>
        </p:spPr>
      </p:pic>
      <p:pic>
        <p:nvPicPr>
          <p:cNvPr id="401" name="bg object 401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6045642" y="1264088"/>
            <a:ext cx="80699" cy="80699"/>
          </a:xfrm>
          <a:prstGeom prst="rect">
            <a:avLst/>
          </a:prstGeom>
        </p:spPr>
      </p:pic>
      <p:pic>
        <p:nvPicPr>
          <p:cNvPr id="402" name="bg object 402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16206795" y="619353"/>
            <a:ext cx="80699" cy="80699"/>
          </a:xfrm>
          <a:prstGeom prst="rect">
            <a:avLst/>
          </a:prstGeom>
        </p:spPr>
      </p:pic>
      <p:pic>
        <p:nvPicPr>
          <p:cNvPr id="403" name="bg object 403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6206795" y="780506"/>
            <a:ext cx="80699" cy="80699"/>
          </a:xfrm>
          <a:prstGeom prst="rect">
            <a:avLst/>
          </a:prstGeom>
        </p:spPr>
      </p:pic>
      <p:pic>
        <p:nvPicPr>
          <p:cNvPr id="404" name="bg object 404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6206795" y="941782"/>
            <a:ext cx="80699" cy="80699"/>
          </a:xfrm>
          <a:prstGeom prst="rect">
            <a:avLst/>
          </a:prstGeom>
        </p:spPr>
      </p:pic>
      <p:pic>
        <p:nvPicPr>
          <p:cNvPr id="405" name="bg object 405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16206795" y="1102935"/>
            <a:ext cx="80699" cy="80699"/>
          </a:xfrm>
          <a:prstGeom prst="rect">
            <a:avLst/>
          </a:prstGeom>
        </p:spPr>
      </p:pic>
      <p:pic>
        <p:nvPicPr>
          <p:cNvPr id="406" name="bg object 406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6206795" y="1264088"/>
            <a:ext cx="80699" cy="80699"/>
          </a:xfrm>
          <a:prstGeom prst="rect">
            <a:avLst/>
          </a:prstGeom>
        </p:spPr>
      </p:pic>
      <p:pic>
        <p:nvPicPr>
          <p:cNvPr id="407" name="bg object 407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14773693" y="1750632"/>
            <a:ext cx="80699" cy="67990"/>
          </a:xfrm>
          <a:prstGeom prst="rect">
            <a:avLst/>
          </a:prstGeom>
        </p:spPr>
      </p:pic>
      <p:pic>
        <p:nvPicPr>
          <p:cNvPr id="408" name="bg object 408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14773693" y="1899075"/>
            <a:ext cx="80699" cy="80699"/>
          </a:xfrm>
          <a:prstGeom prst="rect">
            <a:avLst/>
          </a:prstGeom>
        </p:spPr>
      </p:pic>
      <p:pic>
        <p:nvPicPr>
          <p:cNvPr id="409" name="bg object 40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773693" y="2060229"/>
            <a:ext cx="80699" cy="80699"/>
          </a:xfrm>
          <a:prstGeom prst="rect">
            <a:avLst/>
          </a:prstGeom>
        </p:spPr>
      </p:pic>
      <p:pic>
        <p:nvPicPr>
          <p:cNvPr id="410" name="bg object 410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14934846" y="1737922"/>
            <a:ext cx="80699" cy="80699"/>
          </a:xfrm>
          <a:prstGeom prst="rect">
            <a:avLst/>
          </a:prstGeom>
        </p:spPr>
      </p:pic>
      <p:pic>
        <p:nvPicPr>
          <p:cNvPr id="411" name="bg object 41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34846" y="1899075"/>
            <a:ext cx="80699" cy="80699"/>
          </a:xfrm>
          <a:prstGeom prst="rect">
            <a:avLst/>
          </a:prstGeom>
        </p:spPr>
      </p:pic>
      <p:pic>
        <p:nvPicPr>
          <p:cNvPr id="412" name="bg object 412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14934846" y="2060352"/>
            <a:ext cx="80699" cy="80699"/>
          </a:xfrm>
          <a:prstGeom prst="rect">
            <a:avLst/>
          </a:prstGeom>
        </p:spPr>
      </p:pic>
      <p:pic>
        <p:nvPicPr>
          <p:cNvPr id="413" name="bg object 413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5095999" y="1737922"/>
            <a:ext cx="80699" cy="80699"/>
          </a:xfrm>
          <a:prstGeom prst="rect">
            <a:avLst/>
          </a:prstGeom>
        </p:spPr>
      </p:pic>
      <p:pic>
        <p:nvPicPr>
          <p:cNvPr id="414" name="bg object 414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5095999" y="1899075"/>
            <a:ext cx="80699" cy="80699"/>
          </a:xfrm>
          <a:prstGeom prst="rect">
            <a:avLst/>
          </a:prstGeom>
        </p:spPr>
      </p:pic>
      <p:pic>
        <p:nvPicPr>
          <p:cNvPr id="415" name="bg object 415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15095999" y="2060352"/>
            <a:ext cx="80699" cy="80699"/>
          </a:xfrm>
          <a:prstGeom prst="rect">
            <a:avLst/>
          </a:prstGeom>
        </p:spPr>
      </p:pic>
      <p:pic>
        <p:nvPicPr>
          <p:cNvPr id="416" name="bg object 416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15260237" y="1593675"/>
            <a:ext cx="77615" cy="63671"/>
          </a:xfrm>
          <a:prstGeom prst="rect">
            <a:avLst/>
          </a:prstGeom>
        </p:spPr>
      </p:pic>
      <p:pic>
        <p:nvPicPr>
          <p:cNvPr id="417" name="bg object 417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15257152" y="1737922"/>
            <a:ext cx="80699" cy="80699"/>
          </a:xfrm>
          <a:prstGeom prst="rect">
            <a:avLst/>
          </a:prstGeom>
        </p:spPr>
      </p:pic>
      <p:pic>
        <p:nvPicPr>
          <p:cNvPr id="418" name="bg object 418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15257152" y="1899075"/>
            <a:ext cx="80699" cy="80699"/>
          </a:xfrm>
          <a:prstGeom prst="rect">
            <a:avLst/>
          </a:prstGeom>
        </p:spPr>
      </p:pic>
      <p:pic>
        <p:nvPicPr>
          <p:cNvPr id="419" name="bg object 419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15257152" y="2060352"/>
            <a:ext cx="80699" cy="80699"/>
          </a:xfrm>
          <a:prstGeom prst="rect">
            <a:avLst/>
          </a:prstGeom>
        </p:spPr>
      </p:pic>
      <p:sp>
        <p:nvSpPr>
          <p:cNvPr id="420" name="bg object 420"/>
          <p:cNvSpPr/>
          <p:nvPr/>
        </p:nvSpPr>
        <p:spPr>
          <a:xfrm>
            <a:off x="15475807" y="1479165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4">
                <a:moveTo>
                  <a:pt x="0" y="13079"/>
                </a:moveTo>
                <a:lnTo>
                  <a:pt x="10611" y="4442"/>
                </a:lnTo>
                <a:lnTo>
                  <a:pt x="15794" y="0"/>
                </a:lnTo>
                <a:lnTo>
                  <a:pt x="11722" y="5676"/>
                </a:lnTo>
                <a:lnTo>
                  <a:pt x="6293" y="10118"/>
                </a:lnTo>
                <a:lnTo>
                  <a:pt x="0" y="1307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1" name="bg object 421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5418429" y="1576770"/>
            <a:ext cx="80699" cy="80699"/>
          </a:xfrm>
          <a:prstGeom prst="rect">
            <a:avLst/>
          </a:prstGeom>
        </p:spPr>
      </p:pic>
      <p:pic>
        <p:nvPicPr>
          <p:cNvPr id="422" name="bg object 422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5418429" y="1737922"/>
            <a:ext cx="80699" cy="80699"/>
          </a:xfrm>
          <a:prstGeom prst="rect">
            <a:avLst/>
          </a:prstGeom>
        </p:spPr>
      </p:pic>
      <p:pic>
        <p:nvPicPr>
          <p:cNvPr id="423" name="bg object 423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5418429" y="2060352"/>
            <a:ext cx="80699" cy="80699"/>
          </a:xfrm>
          <a:prstGeom prst="rect">
            <a:avLst/>
          </a:prstGeom>
        </p:spPr>
      </p:pic>
      <p:pic>
        <p:nvPicPr>
          <p:cNvPr id="424" name="bg object 424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15418429" y="1899075"/>
            <a:ext cx="80699" cy="80699"/>
          </a:xfrm>
          <a:prstGeom prst="rect">
            <a:avLst/>
          </a:prstGeom>
        </p:spPr>
      </p:pic>
      <p:pic>
        <p:nvPicPr>
          <p:cNvPr id="425" name="bg object 42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1415617"/>
            <a:ext cx="80699" cy="80699"/>
          </a:xfrm>
          <a:prstGeom prst="rect">
            <a:avLst/>
          </a:prstGeom>
        </p:spPr>
      </p:pic>
      <p:pic>
        <p:nvPicPr>
          <p:cNvPr id="426" name="bg object 426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5562059" y="1576770"/>
            <a:ext cx="80699" cy="80699"/>
          </a:xfrm>
          <a:prstGeom prst="rect">
            <a:avLst/>
          </a:prstGeom>
        </p:spPr>
      </p:pic>
      <p:pic>
        <p:nvPicPr>
          <p:cNvPr id="427" name="bg object 427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5562059" y="1737922"/>
            <a:ext cx="80699" cy="80699"/>
          </a:xfrm>
          <a:prstGeom prst="rect">
            <a:avLst/>
          </a:prstGeom>
        </p:spPr>
      </p:pic>
      <p:pic>
        <p:nvPicPr>
          <p:cNvPr id="428" name="bg object 42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1899075"/>
            <a:ext cx="80699" cy="80699"/>
          </a:xfrm>
          <a:prstGeom prst="rect">
            <a:avLst/>
          </a:prstGeom>
        </p:spPr>
      </p:pic>
      <p:pic>
        <p:nvPicPr>
          <p:cNvPr id="429" name="bg object 4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23336" y="1415617"/>
            <a:ext cx="80699" cy="80699"/>
          </a:xfrm>
          <a:prstGeom prst="rect">
            <a:avLst/>
          </a:prstGeom>
        </p:spPr>
      </p:pic>
      <p:pic>
        <p:nvPicPr>
          <p:cNvPr id="430" name="bg object 430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5562059" y="2060352"/>
            <a:ext cx="80699" cy="80699"/>
          </a:xfrm>
          <a:prstGeom prst="rect">
            <a:avLst/>
          </a:prstGeom>
        </p:spPr>
      </p:pic>
      <p:pic>
        <p:nvPicPr>
          <p:cNvPr id="431" name="bg object 431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5723336" y="1576770"/>
            <a:ext cx="80699" cy="80699"/>
          </a:xfrm>
          <a:prstGeom prst="rect">
            <a:avLst/>
          </a:prstGeom>
        </p:spPr>
      </p:pic>
      <p:pic>
        <p:nvPicPr>
          <p:cNvPr id="432" name="bg object 432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5723336" y="1737922"/>
            <a:ext cx="80699" cy="80699"/>
          </a:xfrm>
          <a:prstGeom prst="rect">
            <a:avLst/>
          </a:prstGeom>
        </p:spPr>
      </p:pic>
      <p:pic>
        <p:nvPicPr>
          <p:cNvPr id="433" name="bg object 433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5723336" y="1899075"/>
            <a:ext cx="80699" cy="80699"/>
          </a:xfrm>
          <a:prstGeom prst="rect">
            <a:avLst/>
          </a:prstGeom>
        </p:spPr>
      </p:pic>
      <p:pic>
        <p:nvPicPr>
          <p:cNvPr id="434" name="bg object 43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23336" y="2060229"/>
            <a:ext cx="80699" cy="80699"/>
          </a:xfrm>
          <a:prstGeom prst="rect">
            <a:avLst/>
          </a:prstGeom>
        </p:spPr>
      </p:pic>
      <p:pic>
        <p:nvPicPr>
          <p:cNvPr id="435" name="bg object 43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1415617"/>
            <a:ext cx="80699" cy="80699"/>
          </a:xfrm>
          <a:prstGeom prst="rect">
            <a:avLst/>
          </a:prstGeom>
        </p:spPr>
      </p:pic>
      <p:pic>
        <p:nvPicPr>
          <p:cNvPr id="436" name="bg object 4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1576770"/>
            <a:ext cx="80699" cy="80699"/>
          </a:xfrm>
          <a:prstGeom prst="rect">
            <a:avLst/>
          </a:prstGeom>
        </p:spPr>
      </p:pic>
      <p:pic>
        <p:nvPicPr>
          <p:cNvPr id="437" name="bg object 437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5884489" y="1899075"/>
            <a:ext cx="80699" cy="80699"/>
          </a:xfrm>
          <a:prstGeom prst="rect">
            <a:avLst/>
          </a:prstGeom>
        </p:spPr>
      </p:pic>
      <p:pic>
        <p:nvPicPr>
          <p:cNvPr id="438" name="bg object 43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1737922"/>
            <a:ext cx="80699" cy="80699"/>
          </a:xfrm>
          <a:prstGeom prst="rect">
            <a:avLst/>
          </a:prstGeom>
        </p:spPr>
      </p:pic>
      <p:pic>
        <p:nvPicPr>
          <p:cNvPr id="439" name="bg object 4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2060229"/>
            <a:ext cx="80699" cy="80699"/>
          </a:xfrm>
          <a:prstGeom prst="rect">
            <a:avLst/>
          </a:prstGeom>
        </p:spPr>
      </p:pic>
      <p:pic>
        <p:nvPicPr>
          <p:cNvPr id="440" name="bg object 440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6045642" y="1415617"/>
            <a:ext cx="80699" cy="80699"/>
          </a:xfrm>
          <a:prstGeom prst="rect">
            <a:avLst/>
          </a:prstGeom>
        </p:spPr>
      </p:pic>
      <p:pic>
        <p:nvPicPr>
          <p:cNvPr id="441" name="bg object 441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16045642" y="1576770"/>
            <a:ext cx="80699" cy="80699"/>
          </a:xfrm>
          <a:prstGeom prst="rect">
            <a:avLst/>
          </a:prstGeom>
        </p:spPr>
      </p:pic>
      <p:pic>
        <p:nvPicPr>
          <p:cNvPr id="442" name="bg object 442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16045642" y="1737922"/>
            <a:ext cx="80699" cy="80699"/>
          </a:xfrm>
          <a:prstGeom prst="rect">
            <a:avLst/>
          </a:prstGeom>
        </p:spPr>
      </p:pic>
      <p:pic>
        <p:nvPicPr>
          <p:cNvPr id="443" name="bg object 443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16045642" y="1899075"/>
            <a:ext cx="80699" cy="80699"/>
          </a:xfrm>
          <a:prstGeom prst="rect">
            <a:avLst/>
          </a:prstGeom>
        </p:spPr>
      </p:pic>
      <p:pic>
        <p:nvPicPr>
          <p:cNvPr id="444" name="bg object 444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16045642" y="2060352"/>
            <a:ext cx="80699" cy="80699"/>
          </a:xfrm>
          <a:prstGeom prst="rect">
            <a:avLst/>
          </a:prstGeom>
        </p:spPr>
      </p:pic>
      <p:pic>
        <p:nvPicPr>
          <p:cNvPr id="445" name="bg object 445"/>
          <p:cNvPicPr/>
          <p:nvPr/>
        </p:nvPicPr>
        <p:blipFill>
          <a:blip r:embed="rId157" cstate="print"/>
          <a:stretch>
            <a:fillRect/>
          </a:stretch>
        </p:blipFill>
        <p:spPr>
          <a:xfrm>
            <a:off x="16206795" y="1576770"/>
            <a:ext cx="80699" cy="80699"/>
          </a:xfrm>
          <a:prstGeom prst="rect">
            <a:avLst/>
          </a:prstGeom>
        </p:spPr>
      </p:pic>
      <p:pic>
        <p:nvPicPr>
          <p:cNvPr id="446" name="bg object 446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16206795" y="1415617"/>
            <a:ext cx="80699" cy="80699"/>
          </a:xfrm>
          <a:prstGeom prst="rect">
            <a:avLst/>
          </a:prstGeom>
        </p:spPr>
      </p:pic>
      <p:pic>
        <p:nvPicPr>
          <p:cNvPr id="447" name="bg object 447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16206795" y="1737922"/>
            <a:ext cx="80699" cy="80699"/>
          </a:xfrm>
          <a:prstGeom prst="rect">
            <a:avLst/>
          </a:prstGeom>
        </p:spPr>
      </p:pic>
      <p:pic>
        <p:nvPicPr>
          <p:cNvPr id="448" name="bg object 448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16206795" y="1899075"/>
            <a:ext cx="80699" cy="80699"/>
          </a:xfrm>
          <a:prstGeom prst="rect">
            <a:avLst/>
          </a:prstGeom>
        </p:spPr>
      </p:pic>
      <p:pic>
        <p:nvPicPr>
          <p:cNvPr id="449" name="bg object 449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16206795" y="2060352"/>
            <a:ext cx="80699" cy="80699"/>
          </a:xfrm>
          <a:prstGeom prst="rect">
            <a:avLst/>
          </a:prstGeom>
        </p:spPr>
      </p:pic>
      <p:pic>
        <p:nvPicPr>
          <p:cNvPr id="450" name="bg object 450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6368072" y="780506"/>
            <a:ext cx="80699" cy="80699"/>
          </a:xfrm>
          <a:prstGeom prst="rect">
            <a:avLst/>
          </a:prstGeom>
        </p:spPr>
      </p:pic>
      <p:pic>
        <p:nvPicPr>
          <p:cNvPr id="451" name="bg object 451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6368072" y="619476"/>
            <a:ext cx="80699" cy="80699"/>
          </a:xfrm>
          <a:prstGeom prst="rect">
            <a:avLst/>
          </a:prstGeom>
        </p:spPr>
      </p:pic>
      <p:pic>
        <p:nvPicPr>
          <p:cNvPr id="452" name="bg object 452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6368072" y="941782"/>
            <a:ext cx="80699" cy="80699"/>
          </a:xfrm>
          <a:prstGeom prst="rect">
            <a:avLst/>
          </a:prstGeom>
        </p:spPr>
      </p:pic>
      <p:pic>
        <p:nvPicPr>
          <p:cNvPr id="453" name="bg object 453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6368072" y="1102935"/>
            <a:ext cx="80699" cy="80699"/>
          </a:xfrm>
          <a:prstGeom prst="rect">
            <a:avLst/>
          </a:prstGeom>
        </p:spPr>
      </p:pic>
      <p:pic>
        <p:nvPicPr>
          <p:cNvPr id="454" name="bg object 454"/>
          <p:cNvPicPr/>
          <p:nvPr/>
        </p:nvPicPr>
        <p:blipFill>
          <a:blip r:embed="rId163" cstate="print"/>
          <a:stretch>
            <a:fillRect/>
          </a:stretch>
        </p:blipFill>
        <p:spPr>
          <a:xfrm>
            <a:off x="16368072" y="1264088"/>
            <a:ext cx="80699" cy="80699"/>
          </a:xfrm>
          <a:prstGeom prst="rect">
            <a:avLst/>
          </a:prstGeom>
        </p:spPr>
      </p:pic>
      <p:pic>
        <p:nvPicPr>
          <p:cNvPr id="455" name="bg object 455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16529225" y="619476"/>
            <a:ext cx="80699" cy="80699"/>
          </a:xfrm>
          <a:prstGeom prst="rect">
            <a:avLst/>
          </a:prstGeom>
        </p:spPr>
      </p:pic>
      <p:pic>
        <p:nvPicPr>
          <p:cNvPr id="456" name="bg object 456"/>
          <p:cNvPicPr/>
          <p:nvPr/>
        </p:nvPicPr>
        <p:blipFill>
          <a:blip r:embed="rId165" cstate="print"/>
          <a:stretch>
            <a:fillRect/>
          </a:stretch>
        </p:blipFill>
        <p:spPr>
          <a:xfrm>
            <a:off x="16529225" y="780506"/>
            <a:ext cx="80699" cy="80699"/>
          </a:xfrm>
          <a:prstGeom prst="rect">
            <a:avLst/>
          </a:prstGeom>
        </p:spPr>
      </p:pic>
      <p:pic>
        <p:nvPicPr>
          <p:cNvPr id="457" name="bg object 457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6529225" y="941659"/>
            <a:ext cx="80699" cy="80699"/>
          </a:xfrm>
          <a:prstGeom prst="rect">
            <a:avLst/>
          </a:prstGeom>
        </p:spPr>
      </p:pic>
      <p:pic>
        <p:nvPicPr>
          <p:cNvPr id="458" name="bg object 458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16529225" y="1102812"/>
            <a:ext cx="80699" cy="80699"/>
          </a:xfrm>
          <a:prstGeom prst="rect">
            <a:avLst/>
          </a:prstGeom>
        </p:spPr>
      </p:pic>
      <p:pic>
        <p:nvPicPr>
          <p:cNvPr id="459" name="bg object 459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16529225" y="1264088"/>
            <a:ext cx="80699" cy="80699"/>
          </a:xfrm>
          <a:prstGeom prst="rect">
            <a:avLst/>
          </a:prstGeom>
        </p:spPr>
      </p:pic>
      <p:pic>
        <p:nvPicPr>
          <p:cNvPr id="460" name="bg object 460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619353"/>
            <a:ext cx="80699" cy="80699"/>
          </a:xfrm>
          <a:prstGeom prst="rect">
            <a:avLst/>
          </a:prstGeom>
        </p:spPr>
      </p:pic>
      <p:pic>
        <p:nvPicPr>
          <p:cNvPr id="461" name="bg object 461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780629"/>
            <a:ext cx="80699" cy="80699"/>
          </a:xfrm>
          <a:prstGeom prst="rect">
            <a:avLst/>
          </a:prstGeom>
        </p:spPr>
      </p:pic>
      <p:pic>
        <p:nvPicPr>
          <p:cNvPr id="462" name="bg object 46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941659"/>
            <a:ext cx="80699" cy="80699"/>
          </a:xfrm>
          <a:prstGeom prst="rect">
            <a:avLst/>
          </a:prstGeom>
        </p:spPr>
      </p:pic>
      <p:pic>
        <p:nvPicPr>
          <p:cNvPr id="463" name="bg object 463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1102935"/>
            <a:ext cx="80699" cy="80699"/>
          </a:xfrm>
          <a:prstGeom prst="rect">
            <a:avLst/>
          </a:prstGeom>
        </p:spPr>
      </p:pic>
      <p:pic>
        <p:nvPicPr>
          <p:cNvPr id="464" name="bg object 46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619353"/>
            <a:ext cx="80699" cy="80699"/>
          </a:xfrm>
          <a:prstGeom prst="rect">
            <a:avLst/>
          </a:prstGeom>
        </p:spPr>
      </p:pic>
      <p:pic>
        <p:nvPicPr>
          <p:cNvPr id="465" name="bg object 46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1264088"/>
            <a:ext cx="80699" cy="80699"/>
          </a:xfrm>
          <a:prstGeom prst="rect">
            <a:avLst/>
          </a:prstGeom>
        </p:spPr>
      </p:pic>
      <p:pic>
        <p:nvPicPr>
          <p:cNvPr id="466" name="bg object 4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780506"/>
            <a:ext cx="80699" cy="80699"/>
          </a:xfrm>
          <a:prstGeom prst="rect">
            <a:avLst/>
          </a:prstGeom>
        </p:spPr>
      </p:pic>
      <p:pic>
        <p:nvPicPr>
          <p:cNvPr id="467" name="bg object 46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941659"/>
            <a:ext cx="80699" cy="80699"/>
          </a:xfrm>
          <a:prstGeom prst="rect">
            <a:avLst/>
          </a:prstGeom>
        </p:spPr>
      </p:pic>
      <p:pic>
        <p:nvPicPr>
          <p:cNvPr id="468" name="bg object 4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1102812"/>
            <a:ext cx="80699" cy="80699"/>
          </a:xfrm>
          <a:prstGeom prst="rect">
            <a:avLst/>
          </a:prstGeom>
        </p:spPr>
      </p:pic>
      <p:pic>
        <p:nvPicPr>
          <p:cNvPr id="469" name="bg object 469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16851653" y="1264088"/>
            <a:ext cx="80699" cy="80699"/>
          </a:xfrm>
          <a:prstGeom prst="rect">
            <a:avLst/>
          </a:prstGeom>
        </p:spPr>
      </p:pic>
      <p:pic>
        <p:nvPicPr>
          <p:cNvPr id="470" name="bg object 4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619353"/>
            <a:ext cx="80699" cy="80699"/>
          </a:xfrm>
          <a:prstGeom prst="rect">
            <a:avLst/>
          </a:prstGeom>
        </p:spPr>
      </p:pic>
      <p:pic>
        <p:nvPicPr>
          <p:cNvPr id="471" name="bg object 47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780506"/>
            <a:ext cx="80699" cy="80699"/>
          </a:xfrm>
          <a:prstGeom prst="rect">
            <a:avLst/>
          </a:prstGeom>
        </p:spPr>
      </p:pic>
      <p:pic>
        <p:nvPicPr>
          <p:cNvPr id="472" name="bg object 4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941659"/>
            <a:ext cx="80699" cy="80699"/>
          </a:xfrm>
          <a:prstGeom prst="rect">
            <a:avLst/>
          </a:prstGeom>
        </p:spPr>
      </p:pic>
      <p:pic>
        <p:nvPicPr>
          <p:cNvPr id="473" name="bg object 47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1102812"/>
            <a:ext cx="80699" cy="80699"/>
          </a:xfrm>
          <a:prstGeom prst="rect">
            <a:avLst/>
          </a:prstGeom>
        </p:spPr>
      </p:pic>
      <p:pic>
        <p:nvPicPr>
          <p:cNvPr id="474" name="bg object 474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17012806" y="1264088"/>
            <a:ext cx="80699" cy="80699"/>
          </a:xfrm>
          <a:prstGeom prst="rect">
            <a:avLst/>
          </a:prstGeom>
        </p:spPr>
      </p:pic>
      <p:pic>
        <p:nvPicPr>
          <p:cNvPr id="475" name="bg object 475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17156438" y="619353"/>
            <a:ext cx="80699" cy="80699"/>
          </a:xfrm>
          <a:prstGeom prst="rect">
            <a:avLst/>
          </a:prstGeom>
        </p:spPr>
      </p:pic>
      <p:pic>
        <p:nvPicPr>
          <p:cNvPr id="476" name="bg object 476"/>
          <p:cNvPicPr/>
          <p:nvPr/>
        </p:nvPicPr>
        <p:blipFill>
          <a:blip r:embed="rId171" cstate="print"/>
          <a:stretch>
            <a:fillRect/>
          </a:stretch>
        </p:blipFill>
        <p:spPr>
          <a:xfrm>
            <a:off x="17156438" y="780506"/>
            <a:ext cx="80699" cy="80699"/>
          </a:xfrm>
          <a:prstGeom prst="rect">
            <a:avLst/>
          </a:prstGeom>
        </p:spPr>
      </p:pic>
      <p:pic>
        <p:nvPicPr>
          <p:cNvPr id="477" name="bg object 477"/>
          <p:cNvPicPr/>
          <p:nvPr/>
        </p:nvPicPr>
        <p:blipFill>
          <a:blip r:embed="rId171" cstate="print"/>
          <a:stretch>
            <a:fillRect/>
          </a:stretch>
        </p:blipFill>
        <p:spPr>
          <a:xfrm>
            <a:off x="17156438" y="941782"/>
            <a:ext cx="80699" cy="80699"/>
          </a:xfrm>
          <a:prstGeom prst="rect">
            <a:avLst/>
          </a:prstGeom>
        </p:spPr>
      </p:pic>
      <p:pic>
        <p:nvPicPr>
          <p:cNvPr id="478" name="bg object 478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17156438" y="1102935"/>
            <a:ext cx="80699" cy="80699"/>
          </a:xfrm>
          <a:prstGeom prst="rect">
            <a:avLst/>
          </a:prstGeom>
        </p:spPr>
      </p:pic>
      <p:pic>
        <p:nvPicPr>
          <p:cNvPr id="479" name="bg object 479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17156438" y="1264088"/>
            <a:ext cx="80699" cy="80699"/>
          </a:xfrm>
          <a:prstGeom prst="rect">
            <a:avLst/>
          </a:prstGeom>
        </p:spPr>
      </p:pic>
      <p:pic>
        <p:nvPicPr>
          <p:cNvPr id="480" name="bg object 480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17317715" y="780506"/>
            <a:ext cx="80699" cy="80699"/>
          </a:xfrm>
          <a:prstGeom prst="rect">
            <a:avLst/>
          </a:prstGeom>
        </p:spPr>
      </p:pic>
      <p:pic>
        <p:nvPicPr>
          <p:cNvPr id="481" name="bg object 481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17317715" y="619353"/>
            <a:ext cx="80699" cy="80699"/>
          </a:xfrm>
          <a:prstGeom prst="rect">
            <a:avLst/>
          </a:prstGeom>
        </p:spPr>
      </p:pic>
      <p:pic>
        <p:nvPicPr>
          <p:cNvPr id="482" name="bg object 482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17317715" y="941659"/>
            <a:ext cx="80699" cy="80699"/>
          </a:xfrm>
          <a:prstGeom prst="rect">
            <a:avLst/>
          </a:prstGeom>
        </p:spPr>
      </p:pic>
      <p:pic>
        <p:nvPicPr>
          <p:cNvPr id="483" name="bg object 483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17317715" y="1264088"/>
            <a:ext cx="80699" cy="80699"/>
          </a:xfrm>
          <a:prstGeom prst="rect">
            <a:avLst/>
          </a:prstGeom>
        </p:spPr>
      </p:pic>
      <p:pic>
        <p:nvPicPr>
          <p:cNvPr id="484" name="bg object 484"/>
          <p:cNvPicPr/>
          <p:nvPr/>
        </p:nvPicPr>
        <p:blipFill>
          <a:blip r:embed="rId175" cstate="print"/>
          <a:stretch>
            <a:fillRect/>
          </a:stretch>
        </p:blipFill>
        <p:spPr>
          <a:xfrm>
            <a:off x="17317715" y="1102812"/>
            <a:ext cx="80699" cy="80699"/>
          </a:xfrm>
          <a:prstGeom prst="rect">
            <a:avLst/>
          </a:prstGeom>
        </p:spPr>
      </p:pic>
      <p:pic>
        <p:nvPicPr>
          <p:cNvPr id="485" name="bg object 48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619353"/>
            <a:ext cx="80699" cy="80699"/>
          </a:xfrm>
          <a:prstGeom prst="rect">
            <a:avLst/>
          </a:prstGeom>
        </p:spPr>
      </p:pic>
      <p:pic>
        <p:nvPicPr>
          <p:cNvPr id="486" name="bg object 48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780506"/>
            <a:ext cx="80699" cy="80699"/>
          </a:xfrm>
          <a:prstGeom prst="rect">
            <a:avLst/>
          </a:prstGeom>
        </p:spPr>
      </p:pic>
      <p:pic>
        <p:nvPicPr>
          <p:cNvPr id="487" name="bg object 487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17478867" y="941782"/>
            <a:ext cx="80699" cy="80699"/>
          </a:xfrm>
          <a:prstGeom prst="rect">
            <a:avLst/>
          </a:prstGeom>
        </p:spPr>
      </p:pic>
      <p:pic>
        <p:nvPicPr>
          <p:cNvPr id="488" name="bg object 48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1102812"/>
            <a:ext cx="80699" cy="80699"/>
          </a:xfrm>
          <a:prstGeom prst="rect">
            <a:avLst/>
          </a:prstGeom>
        </p:spPr>
      </p:pic>
      <p:pic>
        <p:nvPicPr>
          <p:cNvPr id="489" name="bg object 489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17478867" y="1264088"/>
            <a:ext cx="80699" cy="80699"/>
          </a:xfrm>
          <a:prstGeom prst="rect">
            <a:avLst/>
          </a:prstGeom>
        </p:spPr>
      </p:pic>
      <p:pic>
        <p:nvPicPr>
          <p:cNvPr id="490" name="bg object 490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17640020" y="780506"/>
            <a:ext cx="80699" cy="80699"/>
          </a:xfrm>
          <a:prstGeom prst="rect">
            <a:avLst/>
          </a:prstGeom>
        </p:spPr>
      </p:pic>
      <p:pic>
        <p:nvPicPr>
          <p:cNvPr id="491" name="bg object 49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640020" y="619353"/>
            <a:ext cx="80699" cy="80699"/>
          </a:xfrm>
          <a:prstGeom prst="rect">
            <a:avLst/>
          </a:prstGeom>
        </p:spPr>
      </p:pic>
      <p:pic>
        <p:nvPicPr>
          <p:cNvPr id="492" name="bg object 492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17640143" y="1102935"/>
            <a:ext cx="65275" cy="80576"/>
          </a:xfrm>
          <a:prstGeom prst="rect">
            <a:avLst/>
          </a:prstGeom>
        </p:spPr>
      </p:pic>
      <p:pic>
        <p:nvPicPr>
          <p:cNvPr id="493" name="bg object 493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17640020" y="941782"/>
            <a:ext cx="80699" cy="80699"/>
          </a:xfrm>
          <a:prstGeom prst="rect">
            <a:avLst/>
          </a:prstGeom>
        </p:spPr>
      </p:pic>
      <p:sp>
        <p:nvSpPr>
          <p:cNvPr id="494" name="bg object 494"/>
          <p:cNvSpPr/>
          <p:nvPr/>
        </p:nvSpPr>
        <p:spPr>
          <a:xfrm>
            <a:off x="17640143" y="1264829"/>
            <a:ext cx="34290" cy="71755"/>
          </a:xfrm>
          <a:custGeom>
            <a:avLst/>
            <a:gdLst/>
            <a:ahLst/>
            <a:cxnLst/>
            <a:rect l="l" t="t" r="r" b="b"/>
            <a:pathLst>
              <a:path w="34290" h="71755">
                <a:moveTo>
                  <a:pt x="16164" y="71692"/>
                </a:moveTo>
                <a:lnTo>
                  <a:pt x="9526" y="65464"/>
                </a:lnTo>
                <a:lnTo>
                  <a:pt x="4426" y="57871"/>
                </a:lnTo>
                <a:lnTo>
                  <a:pt x="1154" y="49168"/>
                </a:lnTo>
                <a:lnTo>
                  <a:pt x="0" y="39609"/>
                </a:lnTo>
                <a:lnTo>
                  <a:pt x="2575" y="25369"/>
                </a:lnTo>
                <a:lnTo>
                  <a:pt x="9686" y="13419"/>
                </a:lnTo>
                <a:lnTo>
                  <a:pt x="20406" y="4661"/>
                </a:lnTo>
                <a:lnTo>
                  <a:pt x="33810" y="0"/>
                </a:lnTo>
                <a:lnTo>
                  <a:pt x="25218" y="35892"/>
                </a:lnTo>
                <a:lnTo>
                  <a:pt x="16164" y="71692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95" name="bg object 495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16368072" y="1415617"/>
            <a:ext cx="80699" cy="80699"/>
          </a:xfrm>
          <a:prstGeom prst="rect">
            <a:avLst/>
          </a:prstGeom>
        </p:spPr>
      </p:pic>
      <p:pic>
        <p:nvPicPr>
          <p:cNvPr id="496" name="bg object 496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16368072" y="1576770"/>
            <a:ext cx="80699" cy="80699"/>
          </a:xfrm>
          <a:prstGeom prst="rect">
            <a:avLst/>
          </a:prstGeom>
        </p:spPr>
      </p:pic>
      <p:pic>
        <p:nvPicPr>
          <p:cNvPr id="497" name="bg object 497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16368072" y="1737922"/>
            <a:ext cx="80699" cy="80699"/>
          </a:xfrm>
          <a:prstGeom prst="rect">
            <a:avLst/>
          </a:prstGeom>
        </p:spPr>
      </p:pic>
      <p:pic>
        <p:nvPicPr>
          <p:cNvPr id="498" name="bg object 498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16368072" y="1899075"/>
            <a:ext cx="80699" cy="80699"/>
          </a:xfrm>
          <a:prstGeom prst="rect">
            <a:avLst/>
          </a:prstGeom>
        </p:spPr>
      </p:pic>
      <p:pic>
        <p:nvPicPr>
          <p:cNvPr id="499" name="bg object 499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16368072" y="2060352"/>
            <a:ext cx="80699" cy="80699"/>
          </a:xfrm>
          <a:prstGeom prst="rect">
            <a:avLst/>
          </a:prstGeom>
        </p:spPr>
      </p:pic>
      <p:pic>
        <p:nvPicPr>
          <p:cNvPr id="500" name="bg object 500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16529225" y="1576770"/>
            <a:ext cx="80699" cy="80699"/>
          </a:xfrm>
          <a:prstGeom prst="rect">
            <a:avLst/>
          </a:prstGeom>
        </p:spPr>
      </p:pic>
      <p:pic>
        <p:nvPicPr>
          <p:cNvPr id="501" name="bg object 501"/>
          <p:cNvPicPr/>
          <p:nvPr/>
        </p:nvPicPr>
        <p:blipFill>
          <a:blip r:embed="rId183" cstate="print"/>
          <a:stretch>
            <a:fillRect/>
          </a:stretch>
        </p:blipFill>
        <p:spPr>
          <a:xfrm>
            <a:off x="16529225" y="1415617"/>
            <a:ext cx="80699" cy="80699"/>
          </a:xfrm>
          <a:prstGeom prst="rect">
            <a:avLst/>
          </a:prstGeom>
        </p:spPr>
      </p:pic>
      <p:pic>
        <p:nvPicPr>
          <p:cNvPr id="502" name="bg object 502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16529225" y="1737922"/>
            <a:ext cx="80699" cy="80699"/>
          </a:xfrm>
          <a:prstGeom prst="rect">
            <a:avLst/>
          </a:prstGeom>
        </p:spPr>
      </p:pic>
      <p:pic>
        <p:nvPicPr>
          <p:cNvPr id="503" name="bg object 503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16529225" y="1899075"/>
            <a:ext cx="80699" cy="80699"/>
          </a:xfrm>
          <a:prstGeom prst="rect">
            <a:avLst/>
          </a:prstGeom>
        </p:spPr>
      </p:pic>
      <p:pic>
        <p:nvPicPr>
          <p:cNvPr id="504" name="bg object 504"/>
          <p:cNvPicPr/>
          <p:nvPr/>
        </p:nvPicPr>
        <p:blipFill>
          <a:blip r:embed="rId185" cstate="print"/>
          <a:stretch>
            <a:fillRect/>
          </a:stretch>
        </p:blipFill>
        <p:spPr>
          <a:xfrm>
            <a:off x="16529225" y="2060352"/>
            <a:ext cx="80699" cy="80699"/>
          </a:xfrm>
          <a:prstGeom prst="rect">
            <a:avLst/>
          </a:prstGeom>
        </p:spPr>
      </p:pic>
      <p:pic>
        <p:nvPicPr>
          <p:cNvPr id="505" name="bg object 505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1415617"/>
            <a:ext cx="80699" cy="80699"/>
          </a:xfrm>
          <a:prstGeom prst="rect">
            <a:avLst/>
          </a:prstGeom>
        </p:spPr>
      </p:pic>
      <p:pic>
        <p:nvPicPr>
          <p:cNvPr id="506" name="bg object 506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6690378" y="1737922"/>
            <a:ext cx="80699" cy="80699"/>
          </a:xfrm>
          <a:prstGeom prst="rect">
            <a:avLst/>
          </a:prstGeom>
        </p:spPr>
      </p:pic>
      <p:pic>
        <p:nvPicPr>
          <p:cNvPr id="507" name="bg object 507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1576770"/>
            <a:ext cx="80699" cy="80699"/>
          </a:xfrm>
          <a:prstGeom prst="rect">
            <a:avLst/>
          </a:prstGeom>
        </p:spPr>
      </p:pic>
      <p:pic>
        <p:nvPicPr>
          <p:cNvPr id="508" name="bg object 508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6690378" y="1899075"/>
            <a:ext cx="80699" cy="80699"/>
          </a:xfrm>
          <a:prstGeom prst="rect">
            <a:avLst/>
          </a:prstGeom>
        </p:spPr>
      </p:pic>
      <p:pic>
        <p:nvPicPr>
          <p:cNvPr id="509" name="bg object 509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2060352"/>
            <a:ext cx="80699" cy="80699"/>
          </a:xfrm>
          <a:prstGeom prst="rect">
            <a:avLst/>
          </a:prstGeom>
        </p:spPr>
      </p:pic>
      <p:pic>
        <p:nvPicPr>
          <p:cNvPr id="510" name="bg object 510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16851653" y="1415617"/>
            <a:ext cx="80699" cy="80699"/>
          </a:xfrm>
          <a:prstGeom prst="rect">
            <a:avLst/>
          </a:prstGeom>
        </p:spPr>
      </p:pic>
      <p:pic>
        <p:nvPicPr>
          <p:cNvPr id="511" name="bg object 51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1576770"/>
            <a:ext cx="80699" cy="80699"/>
          </a:xfrm>
          <a:prstGeom prst="rect">
            <a:avLst/>
          </a:prstGeom>
        </p:spPr>
      </p:pic>
      <p:pic>
        <p:nvPicPr>
          <p:cNvPr id="512" name="bg object 51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1737922"/>
            <a:ext cx="80699" cy="80699"/>
          </a:xfrm>
          <a:prstGeom prst="rect">
            <a:avLst/>
          </a:prstGeom>
        </p:spPr>
      </p:pic>
      <p:pic>
        <p:nvPicPr>
          <p:cNvPr id="513" name="bg object 513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16851653" y="1899075"/>
            <a:ext cx="80699" cy="80699"/>
          </a:xfrm>
          <a:prstGeom prst="rect">
            <a:avLst/>
          </a:prstGeom>
        </p:spPr>
      </p:pic>
      <p:pic>
        <p:nvPicPr>
          <p:cNvPr id="514" name="bg object 51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6851653" y="2060229"/>
            <a:ext cx="80699" cy="80699"/>
          </a:xfrm>
          <a:prstGeom prst="rect">
            <a:avLst/>
          </a:prstGeom>
        </p:spPr>
      </p:pic>
      <p:pic>
        <p:nvPicPr>
          <p:cNvPr id="515" name="bg object 515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17012806" y="1415617"/>
            <a:ext cx="80699" cy="80699"/>
          </a:xfrm>
          <a:prstGeom prst="rect">
            <a:avLst/>
          </a:prstGeom>
        </p:spPr>
      </p:pic>
      <p:pic>
        <p:nvPicPr>
          <p:cNvPr id="516" name="bg object 51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1576770"/>
            <a:ext cx="80699" cy="80699"/>
          </a:xfrm>
          <a:prstGeom prst="rect">
            <a:avLst/>
          </a:prstGeom>
        </p:spPr>
      </p:pic>
      <p:pic>
        <p:nvPicPr>
          <p:cNvPr id="517" name="bg object 51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1737922"/>
            <a:ext cx="80699" cy="80699"/>
          </a:xfrm>
          <a:prstGeom prst="rect">
            <a:avLst/>
          </a:prstGeom>
        </p:spPr>
      </p:pic>
      <p:pic>
        <p:nvPicPr>
          <p:cNvPr id="518" name="bg object 518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17012806" y="1899075"/>
            <a:ext cx="80699" cy="80699"/>
          </a:xfrm>
          <a:prstGeom prst="rect">
            <a:avLst/>
          </a:prstGeom>
        </p:spPr>
      </p:pic>
      <p:pic>
        <p:nvPicPr>
          <p:cNvPr id="519" name="bg object 519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17156438" y="1415617"/>
            <a:ext cx="80699" cy="80699"/>
          </a:xfrm>
          <a:prstGeom prst="rect">
            <a:avLst/>
          </a:prstGeom>
        </p:spPr>
      </p:pic>
      <p:pic>
        <p:nvPicPr>
          <p:cNvPr id="520" name="bg object 52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012806" y="2060229"/>
            <a:ext cx="80699" cy="80699"/>
          </a:xfrm>
          <a:prstGeom prst="rect">
            <a:avLst/>
          </a:prstGeom>
        </p:spPr>
      </p:pic>
      <p:pic>
        <p:nvPicPr>
          <p:cNvPr id="521" name="bg object 521"/>
          <p:cNvPicPr/>
          <p:nvPr/>
        </p:nvPicPr>
        <p:blipFill>
          <a:blip r:embed="rId189" cstate="print"/>
          <a:stretch>
            <a:fillRect/>
          </a:stretch>
        </p:blipFill>
        <p:spPr>
          <a:xfrm>
            <a:off x="17156438" y="1576770"/>
            <a:ext cx="80699" cy="80699"/>
          </a:xfrm>
          <a:prstGeom prst="rect">
            <a:avLst/>
          </a:prstGeom>
        </p:spPr>
      </p:pic>
      <p:pic>
        <p:nvPicPr>
          <p:cNvPr id="522" name="bg object 522"/>
          <p:cNvPicPr/>
          <p:nvPr/>
        </p:nvPicPr>
        <p:blipFill>
          <a:blip r:embed="rId189" cstate="print"/>
          <a:stretch>
            <a:fillRect/>
          </a:stretch>
        </p:blipFill>
        <p:spPr>
          <a:xfrm>
            <a:off x="17156438" y="1737922"/>
            <a:ext cx="80699" cy="80699"/>
          </a:xfrm>
          <a:prstGeom prst="rect">
            <a:avLst/>
          </a:prstGeom>
        </p:spPr>
      </p:pic>
      <p:pic>
        <p:nvPicPr>
          <p:cNvPr id="523" name="bg object 523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17156438" y="1899075"/>
            <a:ext cx="80699" cy="80699"/>
          </a:xfrm>
          <a:prstGeom prst="rect">
            <a:avLst/>
          </a:prstGeom>
        </p:spPr>
      </p:pic>
      <p:pic>
        <p:nvPicPr>
          <p:cNvPr id="524" name="bg object 524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17156438" y="2060352"/>
            <a:ext cx="80699" cy="80699"/>
          </a:xfrm>
          <a:prstGeom prst="rect">
            <a:avLst/>
          </a:prstGeom>
        </p:spPr>
      </p:pic>
      <p:pic>
        <p:nvPicPr>
          <p:cNvPr id="525" name="bg object 525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17317715" y="1415617"/>
            <a:ext cx="80699" cy="80699"/>
          </a:xfrm>
          <a:prstGeom prst="rect">
            <a:avLst/>
          </a:prstGeom>
        </p:spPr>
      </p:pic>
      <p:pic>
        <p:nvPicPr>
          <p:cNvPr id="526" name="bg object 526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17317715" y="1737922"/>
            <a:ext cx="80699" cy="80699"/>
          </a:xfrm>
          <a:prstGeom prst="rect">
            <a:avLst/>
          </a:prstGeom>
        </p:spPr>
      </p:pic>
      <p:pic>
        <p:nvPicPr>
          <p:cNvPr id="527" name="bg object 527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17317715" y="1576770"/>
            <a:ext cx="80699" cy="80699"/>
          </a:xfrm>
          <a:prstGeom prst="rect">
            <a:avLst/>
          </a:prstGeom>
        </p:spPr>
      </p:pic>
      <p:pic>
        <p:nvPicPr>
          <p:cNvPr id="528" name="bg object 528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17317715" y="1899075"/>
            <a:ext cx="80699" cy="80699"/>
          </a:xfrm>
          <a:prstGeom prst="rect">
            <a:avLst/>
          </a:prstGeom>
        </p:spPr>
      </p:pic>
      <p:sp>
        <p:nvSpPr>
          <p:cNvPr id="529" name="bg object 529"/>
          <p:cNvSpPr/>
          <p:nvPr/>
        </p:nvSpPr>
        <p:spPr>
          <a:xfrm>
            <a:off x="17317715" y="2060229"/>
            <a:ext cx="46355" cy="65405"/>
          </a:xfrm>
          <a:custGeom>
            <a:avLst/>
            <a:gdLst/>
            <a:ahLst/>
            <a:cxnLst/>
            <a:rect l="l" t="t" r="r" b="b"/>
            <a:pathLst>
              <a:path w="46355" h="65405">
                <a:moveTo>
                  <a:pt x="8760" y="65152"/>
                </a:moveTo>
                <a:lnTo>
                  <a:pt x="5101" y="59732"/>
                </a:lnTo>
                <a:lnTo>
                  <a:pt x="2344" y="53722"/>
                </a:lnTo>
                <a:lnTo>
                  <a:pt x="605" y="47227"/>
                </a:lnTo>
                <a:lnTo>
                  <a:pt x="0" y="40349"/>
                </a:lnTo>
                <a:lnTo>
                  <a:pt x="3161" y="24675"/>
                </a:lnTo>
                <a:lnTo>
                  <a:pt x="11784" y="11845"/>
                </a:lnTo>
                <a:lnTo>
                  <a:pt x="24570" y="3181"/>
                </a:lnTo>
                <a:lnTo>
                  <a:pt x="40226" y="0"/>
                </a:lnTo>
                <a:lnTo>
                  <a:pt x="42324" y="0"/>
                </a:lnTo>
                <a:lnTo>
                  <a:pt x="44175" y="370"/>
                </a:lnTo>
                <a:lnTo>
                  <a:pt x="46149" y="616"/>
                </a:lnTo>
                <a:lnTo>
                  <a:pt x="27640" y="33023"/>
                </a:lnTo>
                <a:lnTo>
                  <a:pt x="8760" y="65152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0" name="bg object 53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1415617"/>
            <a:ext cx="80699" cy="80699"/>
          </a:xfrm>
          <a:prstGeom prst="rect">
            <a:avLst/>
          </a:prstGeom>
        </p:spPr>
      </p:pic>
      <p:pic>
        <p:nvPicPr>
          <p:cNvPr id="531" name="bg object 5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7478867" y="1576770"/>
            <a:ext cx="80699" cy="80699"/>
          </a:xfrm>
          <a:prstGeom prst="rect">
            <a:avLst/>
          </a:prstGeom>
        </p:spPr>
      </p:pic>
      <p:sp>
        <p:nvSpPr>
          <p:cNvPr id="532" name="bg object 532"/>
          <p:cNvSpPr/>
          <p:nvPr/>
        </p:nvSpPr>
        <p:spPr>
          <a:xfrm>
            <a:off x="17478867" y="1737922"/>
            <a:ext cx="42545" cy="69850"/>
          </a:xfrm>
          <a:custGeom>
            <a:avLst/>
            <a:gdLst/>
            <a:ahLst/>
            <a:cxnLst/>
            <a:rect l="l" t="t" r="r" b="b"/>
            <a:pathLst>
              <a:path w="42544" h="69850">
                <a:moveTo>
                  <a:pt x="12586" y="69471"/>
                </a:moveTo>
                <a:lnTo>
                  <a:pt x="7340" y="63411"/>
                </a:lnTo>
                <a:lnTo>
                  <a:pt x="3377" y="56437"/>
                </a:lnTo>
                <a:lnTo>
                  <a:pt x="873" y="48700"/>
                </a:lnTo>
                <a:lnTo>
                  <a:pt x="0" y="40349"/>
                </a:lnTo>
                <a:lnTo>
                  <a:pt x="3179" y="24675"/>
                </a:lnTo>
                <a:lnTo>
                  <a:pt x="11830" y="11845"/>
                </a:lnTo>
                <a:lnTo>
                  <a:pt x="24622" y="3181"/>
                </a:lnTo>
                <a:lnTo>
                  <a:pt x="40226" y="0"/>
                </a:lnTo>
                <a:lnTo>
                  <a:pt x="40966" y="0"/>
                </a:lnTo>
                <a:lnTo>
                  <a:pt x="41583" y="246"/>
                </a:lnTo>
                <a:lnTo>
                  <a:pt x="42324" y="246"/>
                </a:lnTo>
                <a:lnTo>
                  <a:pt x="38005" y="10982"/>
                </a:lnTo>
                <a:lnTo>
                  <a:pt x="30094" y="29716"/>
                </a:lnTo>
                <a:lnTo>
                  <a:pt x="12586" y="6947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33" name="bg object 533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14773693" y="2203983"/>
            <a:ext cx="80699" cy="80699"/>
          </a:xfrm>
          <a:prstGeom prst="rect">
            <a:avLst/>
          </a:prstGeom>
        </p:spPr>
      </p:pic>
      <p:pic>
        <p:nvPicPr>
          <p:cNvPr id="534" name="bg object 534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14773693" y="2365136"/>
            <a:ext cx="80699" cy="80699"/>
          </a:xfrm>
          <a:prstGeom prst="rect">
            <a:avLst/>
          </a:prstGeom>
        </p:spPr>
      </p:pic>
      <p:pic>
        <p:nvPicPr>
          <p:cNvPr id="535" name="bg object 535"/>
          <p:cNvPicPr/>
          <p:nvPr/>
        </p:nvPicPr>
        <p:blipFill>
          <a:blip r:embed="rId195" cstate="print"/>
          <a:stretch>
            <a:fillRect/>
          </a:stretch>
        </p:blipFill>
        <p:spPr>
          <a:xfrm>
            <a:off x="14773693" y="2526289"/>
            <a:ext cx="80699" cy="80699"/>
          </a:xfrm>
          <a:prstGeom prst="rect">
            <a:avLst/>
          </a:prstGeom>
        </p:spPr>
      </p:pic>
      <p:pic>
        <p:nvPicPr>
          <p:cNvPr id="536" name="bg object 536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14773693" y="2687442"/>
            <a:ext cx="80699" cy="80699"/>
          </a:xfrm>
          <a:prstGeom prst="rect">
            <a:avLst/>
          </a:prstGeom>
        </p:spPr>
      </p:pic>
      <p:pic>
        <p:nvPicPr>
          <p:cNvPr id="537" name="bg object 5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773693" y="2848595"/>
            <a:ext cx="80699" cy="80699"/>
          </a:xfrm>
          <a:prstGeom prst="rect">
            <a:avLst/>
          </a:prstGeom>
        </p:spPr>
      </p:pic>
      <p:pic>
        <p:nvPicPr>
          <p:cNvPr id="538" name="bg object 538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14934846" y="2203983"/>
            <a:ext cx="80699" cy="80699"/>
          </a:xfrm>
          <a:prstGeom prst="rect">
            <a:avLst/>
          </a:prstGeom>
        </p:spPr>
      </p:pic>
      <p:pic>
        <p:nvPicPr>
          <p:cNvPr id="539" name="bg object 5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34846" y="2365013"/>
            <a:ext cx="80699" cy="80699"/>
          </a:xfrm>
          <a:prstGeom prst="rect">
            <a:avLst/>
          </a:prstGeom>
        </p:spPr>
      </p:pic>
      <p:pic>
        <p:nvPicPr>
          <p:cNvPr id="540" name="bg object 5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34846" y="2526289"/>
            <a:ext cx="80699" cy="80699"/>
          </a:xfrm>
          <a:prstGeom prst="rect">
            <a:avLst/>
          </a:prstGeom>
        </p:spPr>
      </p:pic>
      <p:pic>
        <p:nvPicPr>
          <p:cNvPr id="541" name="bg object 541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14934846" y="2687442"/>
            <a:ext cx="80699" cy="80699"/>
          </a:xfrm>
          <a:prstGeom prst="rect">
            <a:avLst/>
          </a:prstGeom>
        </p:spPr>
      </p:pic>
      <p:pic>
        <p:nvPicPr>
          <p:cNvPr id="542" name="bg object 54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34846" y="2848595"/>
            <a:ext cx="80699" cy="80699"/>
          </a:xfrm>
          <a:prstGeom prst="rect">
            <a:avLst/>
          </a:prstGeom>
        </p:spPr>
      </p:pic>
      <p:pic>
        <p:nvPicPr>
          <p:cNvPr id="543" name="bg object 543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15095999" y="2203983"/>
            <a:ext cx="80699" cy="80699"/>
          </a:xfrm>
          <a:prstGeom prst="rect">
            <a:avLst/>
          </a:prstGeom>
        </p:spPr>
      </p:pic>
      <p:pic>
        <p:nvPicPr>
          <p:cNvPr id="544" name="bg object 544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15095999" y="2365136"/>
            <a:ext cx="80699" cy="80699"/>
          </a:xfrm>
          <a:prstGeom prst="rect">
            <a:avLst/>
          </a:prstGeom>
        </p:spPr>
      </p:pic>
      <p:pic>
        <p:nvPicPr>
          <p:cNvPr id="545" name="bg object 545"/>
          <p:cNvPicPr/>
          <p:nvPr/>
        </p:nvPicPr>
        <p:blipFill>
          <a:blip r:embed="rId198" cstate="print"/>
          <a:stretch>
            <a:fillRect/>
          </a:stretch>
        </p:blipFill>
        <p:spPr>
          <a:xfrm>
            <a:off x="15095999" y="2526289"/>
            <a:ext cx="80699" cy="80699"/>
          </a:xfrm>
          <a:prstGeom prst="rect">
            <a:avLst/>
          </a:prstGeom>
        </p:spPr>
      </p:pic>
      <p:pic>
        <p:nvPicPr>
          <p:cNvPr id="546" name="bg object 546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15095999" y="2687442"/>
            <a:ext cx="80699" cy="80699"/>
          </a:xfrm>
          <a:prstGeom prst="rect">
            <a:avLst/>
          </a:prstGeom>
        </p:spPr>
      </p:pic>
      <p:pic>
        <p:nvPicPr>
          <p:cNvPr id="547" name="bg object 547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15095999" y="2848718"/>
            <a:ext cx="80699" cy="80699"/>
          </a:xfrm>
          <a:prstGeom prst="rect">
            <a:avLst/>
          </a:prstGeom>
        </p:spPr>
      </p:pic>
      <p:pic>
        <p:nvPicPr>
          <p:cNvPr id="548" name="bg object 548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15257152" y="2203983"/>
            <a:ext cx="80699" cy="80699"/>
          </a:xfrm>
          <a:prstGeom prst="rect">
            <a:avLst/>
          </a:prstGeom>
        </p:spPr>
      </p:pic>
      <p:pic>
        <p:nvPicPr>
          <p:cNvPr id="549" name="bg object 549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15257152" y="2365136"/>
            <a:ext cx="80699" cy="80699"/>
          </a:xfrm>
          <a:prstGeom prst="rect">
            <a:avLst/>
          </a:prstGeom>
        </p:spPr>
      </p:pic>
      <p:pic>
        <p:nvPicPr>
          <p:cNvPr id="550" name="bg object 550"/>
          <p:cNvPicPr/>
          <p:nvPr/>
        </p:nvPicPr>
        <p:blipFill>
          <a:blip r:embed="rId201" cstate="print"/>
          <a:stretch>
            <a:fillRect/>
          </a:stretch>
        </p:blipFill>
        <p:spPr>
          <a:xfrm>
            <a:off x="15257152" y="2526289"/>
            <a:ext cx="80699" cy="80699"/>
          </a:xfrm>
          <a:prstGeom prst="rect">
            <a:avLst/>
          </a:prstGeom>
        </p:spPr>
      </p:pic>
      <p:pic>
        <p:nvPicPr>
          <p:cNvPr id="551" name="bg object 551"/>
          <p:cNvPicPr/>
          <p:nvPr/>
        </p:nvPicPr>
        <p:blipFill>
          <a:blip r:embed="rId202" cstate="print"/>
          <a:stretch>
            <a:fillRect/>
          </a:stretch>
        </p:blipFill>
        <p:spPr>
          <a:xfrm>
            <a:off x="15257152" y="2687442"/>
            <a:ext cx="80699" cy="80699"/>
          </a:xfrm>
          <a:prstGeom prst="rect">
            <a:avLst/>
          </a:prstGeom>
        </p:spPr>
      </p:pic>
      <p:pic>
        <p:nvPicPr>
          <p:cNvPr id="552" name="bg object 552"/>
          <p:cNvPicPr/>
          <p:nvPr/>
        </p:nvPicPr>
        <p:blipFill>
          <a:blip r:embed="rId203" cstate="print"/>
          <a:stretch>
            <a:fillRect/>
          </a:stretch>
        </p:blipFill>
        <p:spPr>
          <a:xfrm>
            <a:off x="15257152" y="2848718"/>
            <a:ext cx="80699" cy="80699"/>
          </a:xfrm>
          <a:prstGeom prst="rect">
            <a:avLst/>
          </a:prstGeom>
        </p:spPr>
      </p:pic>
      <p:pic>
        <p:nvPicPr>
          <p:cNvPr id="553" name="bg object 553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15418429" y="2203983"/>
            <a:ext cx="80699" cy="80699"/>
          </a:xfrm>
          <a:prstGeom prst="rect">
            <a:avLst/>
          </a:prstGeom>
        </p:spPr>
      </p:pic>
      <p:pic>
        <p:nvPicPr>
          <p:cNvPr id="554" name="bg object 554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15418429" y="2365136"/>
            <a:ext cx="80699" cy="80699"/>
          </a:xfrm>
          <a:prstGeom prst="rect">
            <a:avLst/>
          </a:prstGeom>
        </p:spPr>
      </p:pic>
      <p:pic>
        <p:nvPicPr>
          <p:cNvPr id="555" name="bg object 555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15418429" y="2526289"/>
            <a:ext cx="80699" cy="80699"/>
          </a:xfrm>
          <a:prstGeom prst="rect">
            <a:avLst/>
          </a:prstGeom>
        </p:spPr>
      </p:pic>
      <p:pic>
        <p:nvPicPr>
          <p:cNvPr id="556" name="bg object 556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15418429" y="2687442"/>
            <a:ext cx="80699" cy="80699"/>
          </a:xfrm>
          <a:prstGeom prst="rect">
            <a:avLst/>
          </a:prstGeom>
        </p:spPr>
      </p:pic>
      <p:pic>
        <p:nvPicPr>
          <p:cNvPr id="557" name="bg object 557"/>
          <p:cNvPicPr/>
          <p:nvPr/>
        </p:nvPicPr>
        <p:blipFill>
          <a:blip r:embed="rId207" cstate="print"/>
          <a:stretch>
            <a:fillRect/>
          </a:stretch>
        </p:blipFill>
        <p:spPr>
          <a:xfrm>
            <a:off x="15418429" y="2848718"/>
            <a:ext cx="80699" cy="80699"/>
          </a:xfrm>
          <a:prstGeom prst="rect">
            <a:avLst/>
          </a:prstGeom>
        </p:spPr>
      </p:pic>
      <p:pic>
        <p:nvPicPr>
          <p:cNvPr id="558" name="bg object 55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2203983"/>
            <a:ext cx="80699" cy="80699"/>
          </a:xfrm>
          <a:prstGeom prst="rect">
            <a:avLst/>
          </a:prstGeom>
        </p:spPr>
      </p:pic>
      <p:pic>
        <p:nvPicPr>
          <p:cNvPr id="559" name="bg object 55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2365013"/>
            <a:ext cx="80699" cy="80699"/>
          </a:xfrm>
          <a:prstGeom prst="rect">
            <a:avLst/>
          </a:prstGeom>
        </p:spPr>
      </p:pic>
      <p:pic>
        <p:nvPicPr>
          <p:cNvPr id="560" name="bg object 56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2526289"/>
            <a:ext cx="80699" cy="80699"/>
          </a:xfrm>
          <a:prstGeom prst="rect">
            <a:avLst/>
          </a:prstGeom>
        </p:spPr>
      </p:pic>
      <p:pic>
        <p:nvPicPr>
          <p:cNvPr id="561" name="bg object 56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2687442"/>
            <a:ext cx="80699" cy="80699"/>
          </a:xfrm>
          <a:prstGeom prst="rect">
            <a:avLst/>
          </a:prstGeom>
        </p:spPr>
      </p:pic>
      <p:pic>
        <p:nvPicPr>
          <p:cNvPr id="562" name="bg object 562"/>
          <p:cNvPicPr/>
          <p:nvPr/>
        </p:nvPicPr>
        <p:blipFill>
          <a:blip r:embed="rId208" cstate="print"/>
          <a:stretch>
            <a:fillRect/>
          </a:stretch>
        </p:blipFill>
        <p:spPr>
          <a:xfrm>
            <a:off x="15562059" y="2848718"/>
            <a:ext cx="80699" cy="80699"/>
          </a:xfrm>
          <a:prstGeom prst="rect">
            <a:avLst/>
          </a:prstGeom>
        </p:spPr>
      </p:pic>
      <p:pic>
        <p:nvPicPr>
          <p:cNvPr id="563" name="bg object 56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23336" y="2203983"/>
            <a:ext cx="80699" cy="80699"/>
          </a:xfrm>
          <a:prstGeom prst="rect">
            <a:avLst/>
          </a:prstGeom>
        </p:spPr>
      </p:pic>
      <p:pic>
        <p:nvPicPr>
          <p:cNvPr id="564" name="bg object 564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15723336" y="2365136"/>
            <a:ext cx="80699" cy="80699"/>
          </a:xfrm>
          <a:prstGeom prst="rect">
            <a:avLst/>
          </a:prstGeom>
        </p:spPr>
      </p:pic>
      <p:pic>
        <p:nvPicPr>
          <p:cNvPr id="565" name="bg object 565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15723336" y="2526289"/>
            <a:ext cx="80699" cy="80699"/>
          </a:xfrm>
          <a:prstGeom prst="rect">
            <a:avLst/>
          </a:prstGeom>
        </p:spPr>
      </p:pic>
      <p:pic>
        <p:nvPicPr>
          <p:cNvPr id="566" name="bg object 56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23336" y="2687318"/>
            <a:ext cx="80699" cy="80699"/>
          </a:xfrm>
          <a:prstGeom prst="rect">
            <a:avLst/>
          </a:prstGeom>
        </p:spPr>
      </p:pic>
      <p:pic>
        <p:nvPicPr>
          <p:cNvPr id="567" name="bg object 567"/>
          <p:cNvPicPr/>
          <p:nvPr/>
        </p:nvPicPr>
        <p:blipFill>
          <a:blip r:embed="rId210" cstate="print"/>
          <a:stretch>
            <a:fillRect/>
          </a:stretch>
        </p:blipFill>
        <p:spPr>
          <a:xfrm>
            <a:off x="15723336" y="2848595"/>
            <a:ext cx="80699" cy="80699"/>
          </a:xfrm>
          <a:prstGeom prst="rect">
            <a:avLst/>
          </a:prstGeom>
        </p:spPr>
      </p:pic>
      <p:pic>
        <p:nvPicPr>
          <p:cNvPr id="568" name="bg object 56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2203983"/>
            <a:ext cx="80699" cy="80699"/>
          </a:xfrm>
          <a:prstGeom prst="rect">
            <a:avLst/>
          </a:prstGeom>
        </p:spPr>
      </p:pic>
      <p:pic>
        <p:nvPicPr>
          <p:cNvPr id="569" name="bg object 56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2365136"/>
            <a:ext cx="80699" cy="80699"/>
          </a:xfrm>
          <a:prstGeom prst="rect">
            <a:avLst/>
          </a:prstGeom>
        </p:spPr>
      </p:pic>
      <p:pic>
        <p:nvPicPr>
          <p:cNvPr id="570" name="bg object 57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2526289"/>
            <a:ext cx="80699" cy="80699"/>
          </a:xfrm>
          <a:prstGeom prst="rect">
            <a:avLst/>
          </a:prstGeom>
        </p:spPr>
      </p:pic>
      <p:pic>
        <p:nvPicPr>
          <p:cNvPr id="571" name="bg object 571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15884489" y="2687442"/>
            <a:ext cx="80699" cy="80699"/>
          </a:xfrm>
          <a:prstGeom prst="rect">
            <a:avLst/>
          </a:prstGeom>
        </p:spPr>
      </p:pic>
      <p:pic>
        <p:nvPicPr>
          <p:cNvPr id="572" name="bg object 57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884489" y="2848595"/>
            <a:ext cx="80699" cy="80699"/>
          </a:xfrm>
          <a:prstGeom prst="rect">
            <a:avLst/>
          </a:prstGeom>
        </p:spPr>
      </p:pic>
      <p:pic>
        <p:nvPicPr>
          <p:cNvPr id="573" name="bg object 573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16045642" y="2203983"/>
            <a:ext cx="80699" cy="80699"/>
          </a:xfrm>
          <a:prstGeom prst="rect">
            <a:avLst/>
          </a:prstGeom>
        </p:spPr>
      </p:pic>
      <p:pic>
        <p:nvPicPr>
          <p:cNvPr id="574" name="bg object 574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16045642" y="2365136"/>
            <a:ext cx="80699" cy="80699"/>
          </a:xfrm>
          <a:prstGeom prst="rect">
            <a:avLst/>
          </a:prstGeom>
        </p:spPr>
      </p:pic>
      <p:pic>
        <p:nvPicPr>
          <p:cNvPr id="575" name="bg object 575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16045642" y="2526289"/>
            <a:ext cx="80699" cy="80699"/>
          </a:xfrm>
          <a:prstGeom prst="rect">
            <a:avLst/>
          </a:prstGeom>
        </p:spPr>
      </p:pic>
      <p:pic>
        <p:nvPicPr>
          <p:cNvPr id="576" name="bg object 576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16045642" y="2687442"/>
            <a:ext cx="80699" cy="80699"/>
          </a:xfrm>
          <a:prstGeom prst="rect">
            <a:avLst/>
          </a:prstGeom>
        </p:spPr>
      </p:pic>
      <p:pic>
        <p:nvPicPr>
          <p:cNvPr id="577" name="bg object 577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16045642" y="2848718"/>
            <a:ext cx="80699" cy="80699"/>
          </a:xfrm>
          <a:prstGeom prst="rect">
            <a:avLst/>
          </a:prstGeom>
        </p:spPr>
      </p:pic>
      <p:pic>
        <p:nvPicPr>
          <p:cNvPr id="578" name="bg object 578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16206795" y="2203983"/>
            <a:ext cx="80699" cy="80699"/>
          </a:xfrm>
          <a:prstGeom prst="rect">
            <a:avLst/>
          </a:prstGeom>
        </p:spPr>
      </p:pic>
      <p:pic>
        <p:nvPicPr>
          <p:cNvPr id="579" name="bg object 579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16206795" y="2365136"/>
            <a:ext cx="80699" cy="80699"/>
          </a:xfrm>
          <a:prstGeom prst="rect">
            <a:avLst/>
          </a:prstGeom>
        </p:spPr>
      </p:pic>
      <p:pic>
        <p:nvPicPr>
          <p:cNvPr id="580" name="bg object 580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16206795" y="2526289"/>
            <a:ext cx="80699" cy="80699"/>
          </a:xfrm>
          <a:prstGeom prst="rect">
            <a:avLst/>
          </a:prstGeom>
        </p:spPr>
      </p:pic>
      <p:pic>
        <p:nvPicPr>
          <p:cNvPr id="581" name="bg object 581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16206795" y="2687442"/>
            <a:ext cx="80699" cy="80699"/>
          </a:xfrm>
          <a:prstGeom prst="rect">
            <a:avLst/>
          </a:prstGeom>
        </p:spPr>
      </p:pic>
      <p:sp>
        <p:nvSpPr>
          <p:cNvPr id="582" name="bg object 582"/>
          <p:cNvSpPr/>
          <p:nvPr/>
        </p:nvSpPr>
        <p:spPr>
          <a:xfrm>
            <a:off x="16206795" y="284871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49" y="80699"/>
                </a:moveTo>
                <a:lnTo>
                  <a:pt x="24622" y="77518"/>
                </a:lnTo>
                <a:lnTo>
                  <a:pt x="11799" y="68854"/>
                </a:lnTo>
                <a:lnTo>
                  <a:pt x="3163" y="56024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56076" y="3163"/>
                </a:lnTo>
                <a:lnTo>
                  <a:pt x="68900" y="11799"/>
                </a:lnTo>
                <a:lnTo>
                  <a:pt x="77535" y="24622"/>
                </a:lnTo>
                <a:lnTo>
                  <a:pt x="80699" y="40349"/>
                </a:lnTo>
                <a:lnTo>
                  <a:pt x="77518" y="56076"/>
                </a:lnTo>
                <a:lnTo>
                  <a:pt x="68854" y="68900"/>
                </a:lnTo>
                <a:lnTo>
                  <a:pt x="56024" y="77535"/>
                </a:lnTo>
                <a:lnTo>
                  <a:pt x="40349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83" name="bg object 583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14773693" y="3000246"/>
            <a:ext cx="80699" cy="80699"/>
          </a:xfrm>
          <a:prstGeom prst="rect">
            <a:avLst/>
          </a:prstGeom>
        </p:spPr>
      </p:pic>
      <p:pic>
        <p:nvPicPr>
          <p:cNvPr id="584" name="bg object 584"/>
          <p:cNvPicPr/>
          <p:nvPr/>
        </p:nvPicPr>
        <p:blipFill>
          <a:blip r:embed="rId210" cstate="print"/>
          <a:stretch>
            <a:fillRect/>
          </a:stretch>
        </p:blipFill>
        <p:spPr>
          <a:xfrm>
            <a:off x="14773693" y="3161276"/>
            <a:ext cx="80699" cy="80699"/>
          </a:xfrm>
          <a:prstGeom prst="rect">
            <a:avLst/>
          </a:prstGeom>
        </p:spPr>
      </p:pic>
      <p:pic>
        <p:nvPicPr>
          <p:cNvPr id="585" name="bg object 585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4773693" y="3322553"/>
            <a:ext cx="80699" cy="80699"/>
          </a:xfrm>
          <a:prstGeom prst="rect">
            <a:avLst/>
          </a:prstGeom>
        </p:spPr>
      </p:pic>
      <p:pic>
        <p:nvPicPr>
          <p:cNvPr id="586" name="bg object 58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773693" y="3483582"/>
            <a:ext cx="80699" cy="80699"/>
          </a:xfrm>
          <a:prstGeom prst="rect">
            <a:avLst/>
          </a:prstGeom>
        </p:spPr>
      </p:pic>
      <p:pic>
        <p:nvPicPr>
          <p:cNvPr id="587" name="bg object 587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14934846" y="3000246"/>
            <a:ext cx="80699" cy="80699"/>
          </a:xfrm>
          <a:prstGeom prst="rect">
            <a:avLst/>
          </a:prstGeom>
        </p:spPr>
      </p:pic>
      <p:pic>
        <p:nvPicPr>
          <p:cNvPr id="588" name="bg object 58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934846" y="3161276"/>
            <a:ext cx="80699" cy="80699"/>
          </a:xfrm>
          <a:prstGeom prst="rect">
            <a:avLst/>
          </a:prstGeom>
        </p:spPr>
      </p:pic>
      <p:pic>
        <p:nvPicPr>
          <p:cNvPr id="589" name="bg object 589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4934846" y="3322429"/>
            <a:ext cx="80699" cy="80699"/>
          </a:xfrm>
          <a:prstGeom prst="rect">
            <a:avLst/>
          </a:prstGeom>
        </p:spPr>
      </p:pic>
      <p:pic>
        <p:nvPicPr>
          <p:cNvPr id="590" name="bg object 590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14934846" y="3483705"/>
            <a:ext cx="80699" cy="80699"/>
          </a:xfrm>
          <a:prstGeom prst="rect">
            <a:avLst/>
          </a:prstGeom>
        </p:spPr>
      </p:pic>
      <p:pic>
        <p:nvPicPr>
          <p:cNvPr id="591" name="bg object 591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15095999" y="3000246"/>
            <a:ext cx="80699" cy="80699"/>
          </a:xfrm>
          <a:prstGeom prst="rect">
            <a:avLst/>
          </a:prstGeom>
        </p:spPr>
      </p:pic>
      <p:pic>
        <p:nvPicPr>
          <p:cNvPr id="592" name="bg object 592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15095999" y="3161399"/>
            <a:ext cx="80699" cy="80699"/>
          </a:xfrm>
          <a:prstGeom prst="rect">
            <a:avLst/>
          </a:prstGeom>
        </p:spPr>
      </p:pic>
      <p:pic>
        <p:nvPicPr>
          <p:cNvPr id="593" name="bg object 593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15095999" y="3322553"/>
            <a:ext cx="80699" cy="80699"/>
          </a:xfrm>
          <a:prstGeom prst="rect">
            <a:avLst/>
          </a:prstGeom>
        </p:spPr>
      </p:pic>
      <p:pic>
        <p:nvPicPr>
          <p:cNvPr id="594" name="bg object 594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15095999" y="3483705"/>
            <a:ext cx="80699" cy="80699"/>
          </a:xfrm>
          <a:prstGeom prst="rect">
            <a:avLst/>
          </a:prstGeom>
        </p:spPr>
      </p:pic>
      <p:pic>
        <p:nvPicPr>
          <p:cNvPr id="595" name="bg object 595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15257152" y="3000246"/>
            <a:ext cx="80699" cy="80699"/>
          </a:xfrm>
          <a:prstGeom prst="rect">
            <a:avLst/>
          </a:prstGeom>
        </p:spPr>
      </p:pic>
      <p:pic>
        <p:nvPicPr>
          <p:cNvPr id="596" name="bg object 596"/>
          <p:cNvPicPr/>
          <p:nvPr/>
        </p:nvPicPr>
        <p:blipFill>
          <a:blip r:embed="rId218" cstate="print"/>
          <a:stretch>
            <a:fillRect/>
          </a:stretch>
        </p:blipFill>
        <p:spPr>
          <a:xfrm>
            <a:off x="15257152" y="3161276"/>
            <a:ext cx="80699" cy="80699"/>
          </a:xfrm>
          <a:prstGeom prst="rect">
            <a:avLst/>
          </a:prstGeom>
        </p:spPr>
      </p:pic>
      <p:pic>
        <p:nvPicPr>
          <p:cNvPr id="597" name="bg object 597"/>
          <p:cNvPicPr/>
          <p:nvPr/>
        </p:nvPicPr>
        <p:blipFill>
          <a:blip r:embed="rId219" cstate="print"/>
          <a:stretch>
            <a:fillRect/>
          </a:stretch>
        </p:blipFill>
        <p:spPr>
          <a:xfrm>
            <a:off x="15257152" y="3322553"/>
            <a:ext cx="80699" cy="80699"/>
          </a:xfrm>
          <a:prstGeom prst="rect">
            <a:avLst/>
          </a:prstGeom>
        </p:spPr>
      </p:pic>
      <p:pic>
        <p:nvPicPr>
          <p:cNvPr id="598" name="bg object 598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15257152" y="3483705"/>
            <a:ext cx="80576" cy="66879"/>
          </a:xfrm>
          <a:prstGeom prst="rect">
            <a:avLst/>
          </a:prstGeom>
        </p:spPr>
      </p:pic>
      <p:pic>
        <p:nvPicPr>
          <p:cNvPr id="599" name="bg object 599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15418429" y="3000246"/>
            <a:ext cx="80699" cy="80699"/>
          </a:xfrm>
          <a:prstGeom prst="rect">
            <a:avLst/>
          </a:prstGeom>
        </p:spPr>
      </p:pic>
      <p:pic>
        <p:nvPicPr>
          <p:cNvPr id="600" name="bg object 600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15418429" y="3161276"/>
            <a:ext cx="80699" cy="80699"/>
          </a:xfrm>
          <a:prstGeom prst="rect">
            <a:avLst/>
          </a:prstGeom>
        </p:spPr>
      </p:pic>
      <p:pic>
        <p:nvPicPr>
          <p:cNvPr id="601" name="bg object 601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15418429" y="3322553"/>
            <a:ext cx="80699" cy="80699"/>
          </a:xfrm>
          <a:prstGeom prst="rect">
            <a:avLst/>
          </a:prstGeom>
        </p:spPr>
      </p:pic>
      <p:sp>
        <p:nvSpPr>
          <p:cNvPr id="602" name="bg object 602"/>
          <p:cNvSpPr/>
          <p:nvPr/>
        </p:nvSpPr>
        <p:spPr>
          <a:xfrm>
            <a:off x="15418922" y="3483705"/>
            <a:ext cx="73660" cy="36195"/>
          </a:xfrm>
          <a:custGeom>
            <a:avLst/>
            <a:gdLst/>
            <a:ahLst/>
            <a:cxnLst/>
            <a:rect l="l" t="t" r="r" b="b"/>
            <a:pathLst>
              <a:path w="73659" h="36195">
                <a:moveTo>
                  <a:pt x="0" y="35660"/>
                </a:moveTo>
                <a:lnTo>
                  <a:pt x="4318" y="21655"/>
                </a:lnTo>
                <a:lnTo>
                  <a:pt x="13079" y="10334"/>
                </a:lnTo>
                <a:lnTo>
                  <a:pt x="25264" y="2760"/>
                </a:lnTo>
                <a:lnTo>
                  <a:pt x="39856" y="0"/>
                </a:lnTo>
                <a:lnTo>
                  <a:pt x="49868" y="1264"/>
                </a:lnTo>
                <a:lnTo>
                  <a:pt x="58967" y="4843"/>
                </a:lnTo>
                <a:lnTo>
                  <a:pt x="66839" y="10411"/>
                </a:lnTo>
                <a:lnTo>
                  <a:pt x="73172" y="17645"/>
                </a:lnTo>
                <a:lnTo>
                  <a:pt x="36632" y="26884"/>
                </a:lnTo>
                <a:lnTo>
                  <a:pt x="0" y="35660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03" name="bg object 603"/>
          <p:cNvPicPr/>
          <p:nvPr/>
        </p:nvPicPr>
        <p:blipFill>
          <a:blip r:embed="rId224" cstate="print"/>
          <a:stretch>
            <a:fillRect/>
          </a:stretch>
        </p:blipFill>
        <p:spPr>
          <a:xfrm>
            <a:off x="15562059" y="3000246"/>
            <a:ext cx="80699" cy="80699"/>
          </a:xfrm>
          <a:prstGeom prst="rect">
            <a:avLst/>
          </a:prstGeom>
        </p:spPr>
      </p:pic>
      <p:pic>
        <p:nvPicPr>
          <p:cNvPr id="604" name="bg object 60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562059" y="3161276"/>
            <a:ext cx="80699" cy="80699"/>
          </a:xfrm>
          <a:prstGeom prst="rect">
            <a:avLst/>
          </a:prstGeom>
        </p:spPr>
      </p:pic>
      <p:pic>
        <p:nvPicPr>
          <p:cNvPr id="605" name="bg object 605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5562059" y="3322429"/>
            <a:ext cx="80699" cy="80699"/>
          </a:xfrm>
          <a:prstGeom prst="rect">
            <a:avLst/>
          </a:prstGeom>
        </p:spPr>
      </p:pic>
      <p:pic>
        <p:nvPicPr>
          <p:cNvPr id="606" name="bg object 606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15723336" y="3000246"/>
            <a:ext cx="80699" cy="80699"/>
          </a:xfrm>
          <a:prstGeom prst="rect">
            <a:avLst/>
          </a:prstGeom>
        </p:spPr>
      </p:pic>
      <p:pic>
        <p:nvPicPr>
          <p:cNvPr id="607" name="bg object 60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5723336" y="3161276"/>
            <a:ext cx="80699" cy="80699"/>
          </a:xfrm>
          <a:prstGeom prst="rect">
            <a:avLst/>
          </a:prstGeom>
        </p:spPr>
      </p:pic>
      <p:pic>
        <p:nvPicPr>
          <p:cNvPr id="608" name="bg object 608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15723336" y="3322429"/>
            <a:ext cx="80699" cy="80699"/>
          </a:xfrm>
          <a:prstGeom prst="rect">
            <a:avLst/>
          </a:prstGeom>
        </p:spPr>
      </p:pic>
      <p:pic>
        <p:nvPicPr>
          <p:cNvPr id="609" name="bg object 609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15884489" y="3000246"/>
            <a:ext cx="80699" cy="80699"/>
          </a:xfrm>
          <a:prstGeom prst="rect">
            <a:avLst/>
          </a:prstGeom>
        </p:spPr>
      </p:pic>
      <p:pic>
        <p:nvPicPr>
          <p:cNvPr id="610" name="bg object 610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15884489" y="3161399"/>
            <a:ext cx="80699" cy="80699"/>
          </a:xfrm>
          <a:prstGeom prst="rect">
            <a:avLst/>
          </a:prstGeom>
        </p:spPr>
      </p:pic>
      <p:sp>
        <p:nvSpPr>
          <p:cNvPr id="611" name="bg object 611"/>
          <p:cNvSpPr/>
          <p:nvPr/>
        </p:nvSpPr>
        <p:spPr>
          <a:xfrm>
            <a:off x="15884489" y="3322553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740" y="47136"/>
                </a:moveTo>
                <a:lnTo>
                  <a:pt x="246" y="44915"/>
                </a:lnTo>
                <a:lnTo>
                  <a:pt x="0" y="42694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9928" y="1158"/>
                </a:lnTo>
                <a:lnTo>
                  <a:pt x="58673" y="4457"/>
                </a:lnTo>
                <a:lnTo>
                  <a:pt x="66309" y="9630"/>
                </a:lnTo>
                <a:lnTo>
                  <a:pt x="72555" y="16411"/>
                </a:lnTo>
                <a:lnTo>
                  <a:pt x="48648" y="26992"/>
                </a:lnTo>
                <a:lnTo>
                  <a:pt x="24555" y="37388"/>
                </a:lnTo>
                <a:lnTo>
                  <a:pt x="740" y="47136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2" name="bg object 612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16045642" y="3000246"/>
            <a:ext cx="80699" cy="80699"/>
          </a:xfrm>
          <a:prstGeom prst="rect">
            <a:avLst/>
          </a:prstGeom>
        </p:spPr>
      </p:pic>
      <p:pic>
        <p:nvPicPr>
          <p:cNvPr id="613" name="bg object 613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16045642" y="3161276"/>
            <a:ext cx="80699" cy="80699"/>
          </a:xfrm>
          <a:prstGeom prst="rect">
            <a:avLst/>
          </a:prstGeom>
        </p:spPr>
      </p:pic>
      <p:sp>
        <p:nvSpPr>
          <p:cNvPr id="614" name="bg object 614"/>
          <p:cNvSpPr/>
          <p:nvPr/>
        </p:nvSpPr>
        <p:spPr>
          <a:xfrm>
            <a:off x="16206795" y="3000246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49" y="80699"/>
                </a:moveTo>
                <a:lnTo>
                  <a:pt x="24622" y="77518"/>
                </a:lnTo>
                <a:lnTo>
                  <a:pt x="11799" y="68854"/>
                </a:lnTo>
                <a:lnTo>
                  <a:pt x="3163" y="56024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56076" y="3163"/>
                </a:lnTo>
                <a:lnTo>
                  <a:pt x="68900" y="11799"/>
                </a:lnTo>
                <a:lnTo>
                  <a:pt x="77535" y="24622"/>
                </a:lnTo>
                <a:lnTo>
                  <a:pt x="80699" y="40349"/>
                </a:lnTo>
                <a:lnTo>
                  <a:pt x="77518" y="56076"/>
                </a:lnTo>
                <a:lnTo>
                  <a:pt x="68854" y="68900"/>
                </a:lnTo>
                <a:lnTo>
                  <a:pt x="56024" y="77535"/>
                </a:lnTo>
                <a:lnTo>
                  <a:pt x="40349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5" name="bg object 615"/>
          <p:cNvSpPr/>
          <p:nvPr/>
        </p:nvSpPr>
        <p:spPr>
          <a:xfrm>
            <a:off x="16206795" y="3161276"/>
            <a:ext cx="69850" cy="52069"/>
          </a:xfrm>
          <a:custGeom>
            <a:avLst/>
            <a:gdLst/>
            <a:ahLst/>
            <a:cxnLst/>
            <a:rect l="l" t="t" r="r" b="b"/>
            <a:pathLst>
              <a:path w="69850" h="52069">
                <a:moveTo>
                  <a:pt x="1850" y="51825"/>
                </a:moveTo>
                <a:lnTo>
                  <a:pt x="740" y="48123"/>
                </a:lnTo>
                <a:lnTo>
                  <a:pt x="0" y="44298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8787" y="894"/>
                </a:lnTo>
                <a:lnTo>
                  <a:pt x="56576" y="3455"/>
                </a:lnTo>
                <a:lnTo>
                  <a:pt x="63532" y="7496"/>
                </a:lnTo>
                <a:lnTo>
                  <a:pt x="69471" y="12833"/>
                </a:lnTo>
                <a:lnTo>
                  <a:pt x="35799" y="32514"/>
                </a:lnTo>
                <a:lnTo>
                  <a:pt x="1850" y="51825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16" name="bg object 616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16368072" y="2203983"/>
            <a:ext cx="80699" cy="80699"/>
          </a:xfrm>
          <a:prstGeom prst="rect">
            <a:avLst/>
          </a:prstGeom>
        </p:spPr>
      </p:pic>
      <p:pic>
        <p:nvPicPr>
          <p:cNvPr id="617" name="bg object 617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16368072" y="2365136"/>
            <a:ext cx="80699" cy="80699"/>
          </a:xfrm>
          <a:prstGeom prst="rect">
            <a:avLst/>
          </a:prstGeom>
        </p:spPr>
      </p:pic>
      <p:pic>
        <p:nvPicPr>
          <p:cNvPr id="618" name="bg object 618"/>
          <p:cNvPicPr/>
          <p:nvPr/>
        </p:nvPicPr>
        <p:blipFill>
          <a:blip r:embed="rId230" cstate="print"/>
          <a:stretch>
            <a:fillRect/>
          </a:stretch>
        </p:blipFill>
        <p:spPr>
          <a:xfrm>
            <a:off x="16368072" y="2526289"/>
            <a:ext cx="80699" cy="80699"/>
          </a:xfrm>
          <a:prstGeom prst="rect">
            <a:avLst/>
          </a:prstGeom>
        </p:spPr>
      </p:pic>
      <p:pic>
        <p:nvPicPr>
          <p:cNvPr id="619" name="bg object 619"/>
          <p:cNvPicPr/>
          <p:nvPr/>
        </p:nvPicPr>
        <p:blipFill>
          <a:blip r:embed="rId231" cstate="print"/>
          <a:stretch>
            <a:fillRect/>
          </a:stretch>
        </p:blipFill>
        <p:spPr>
          <a:xfrm>
            <a:off x="16368072" y="2687442"/>
            <a:ext cx="80699" cy="80699"/>
          </a:xfrm>
          <a:prstGeom prst="rect">
            <a:avLst/>
          </a:prstGeom>
        </p:spPr>
      </p:pic>
      <p:pic>
        <p:nvPicPr>
          <p:cNvPr id="620" name="bg object 620"/>
          <p:cNvPicPr/>
          <p:nvPr/>
        </p:nvPicPr>
        <p:blipFill>
          <a:blip r:embed="rId232" cstate="print"/>
          <a:stretch>
            <a:fillRect/>
          </a:stretch>
        </p:blipFill>
        <p:spPr>
          <a:xfrm>
            <a:off x="16368072" y="2848718"/>
            <a:ext cx="80699" cy="80699"/>
          </a:xfrm>
          <a:prstGeom prst="rect">
            <a:avLst/>
          </a:prstGeom>
        </p:spPr>
      </p:pic>
      <p:pic>
        <p:nvPicPr>
          <p:cNvPr id="621" name="bg object 621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16529225" y="2203983"/>
            <a:ext cx="80699" cy="80699"/>
          </a:xfrm>
          <a:prstGeom prst="rect">
            <a:avLst/>
          </a:prstGeom>
        </p:spPr>
      </p:pic>
      <p:pic>
        <p:nvPicPr>
          <p:cNvPr id="622" name="bg object 622"/>
          <p:cNvPicPr/>
          <p:nvPr/>
        </p:nvPicPr>
        <p:blipFill>
          <a:blip r:embed="rId234" cstate="print"/>
          <a:stretch>
            <a:fillRect/>
          </a:stretch>
        </p:blipFill>
        <p:spPr>
          <a:xfrm>
            <a:off x="16529225" y="2365136"/>
            <a:ext cx="80699" cy="80699"/>
          </a:xfrm>
          <a:prstGeom prst="rect">
            <a:avLst/>
          </a:prstGeom>
        </p:spPr>
      </p:pic>
      <p:pic>
        <p:nvPicPr>
          <p:cNvPr id="623" name="bg object 623"/>
          <p:cNvPicPr/>
          <p:nvPr/>
        </p:nvPicPr>
        <p:blipFill>
          <a:blip r:embed="rId234" cstate="print"/>
          <a:stretch>
            <a:fillRect/>
          </a:stretch>
        </p:blipFill>
        <p:spPr>
          <a:xfrm>
            <a:off x="16529225" y="2526289"/>
            <a:ext cx="80699" cy="80699"/>
          </a:xfrm>
          <a:prstGeom prst="rect">
            <a:avLst/>
          </a:prstGeom>
        </p:spPr>
      </p:pic>
      <p:pic>
        <p:nvPicPr>
          <p:cNvPr id="624" name="bg object 624"/>
          <p:cNvPicPr/>
          <p:nvPr/>
        </p:nvPicPr>
        <p:blipFill>
          <a:blip r:embed="rId235" cstate="print"/>
          <a:stretch>
            <a:fillRect/>
          </a:stretch>
        </p:blipFill>
        <p:spPr>
          <a:xfrm>
            <a:off x="16529225" y="2687442"/>
            <a:ext cx="80699" cy="80699"/>
          </a:xfrm>
          <a:prstGeom prst="rect">
            <a:avLst/>
          </a:prstGeom>
        </p:spPr>
      </p:pic>
      <p:sp>
        <p:nvSpPr>
          <p:cNvPr id="625" name="bg object 625"/>
          <p:cNvSpPr/>
          <p:nvPr/>
        </p:nvSpPr>
        <p:spPr>
          <a:xfrm>
            <a:off x="16529225" y="2848718"/>
            <a:ext cx="81280" cy="81280"/>
          </a:xfrm>
          <a:custGeom>
            <a:avLst/>
            <a:gdLst/>
            <a:ahLst/>
            <a:cxnLst/>
            <a:rect l="l" t="t" r="r" b="b"/>
            <a:pathLst>
              <a:path w="81280" h="81280">
                <a:moveTo>
                  <a:pt x="40349" y="80699"/>
                </a:moveTo>
                <a:lnTo>
                  <a:pt x="24622" y="77535"/>
                </a:lnTo>
                <a:lnTo>
                  <a:pt x="11799" y="68900"/>
                </a:lnTo>
                <a:lnTo>
                  <a:pt x="3163" y="56076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56024" y="3163"/>
                </a:lnTo>
                <a:lnTo>
                  <a:pt x="68854" y="11799"/>
                </a:lnTo>
                <a:lnTo>
                  <a:pt x="77518" y="24622"/>
                </a:lnTo>
                <a:lnTo>
                  <a:pt x="80699" y="40349"/>
                </a:lnTo>
                <a:lnTo>
                  <a:pt x="77518" y="56076"/>
                </a:lnTo>
                <a:lnTo>
                  <a:pt x="68854" y="68900"/>
                </a:lnTo>
                <a:lnTo>
                  <a:pt x="56024" y="77535"/>
                </a:lnTo>
                <a:lnTo>
                  <a:pt x="40349" y="8069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26" name="bg object 626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2203983"/>
            <a:ext cx="80699" cy="80699"/>
          </a:xfrm>
          <a:prstGeom prst="rect">
            <a:avLst/>
          </a:prstGeom>
        </p:spPr>
      </p:pic>
      <p:pic>
        <p:nvPicPr>
          <p:cNvPr id="627" name="bg object 627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6690378" y="2365136"/>
            <a:ext cx="80699" cy="80699"/>
          </a:xfrm>
          <a:prstGeom prst="rect">
            <a:avLst/>
          </a:prstGeom>
        </p:spPr>
      </p:pic>
      <p:pic>
        <p:nvPicPr>
          <p:cNvPr id="628" name="bg object 628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6690378" y="2526289"/>
            <a:ext cx="80699" cy="80699"/>
          </a:xfrm>
          <a:prstGeom prst="rect">
            <a:avLst/>
          </a:prstGeom>
        </p:spPr>
      </p:pic>
      <p:pic>
        <p:nvPicPr>
          <p:cNvPr id="629" name="bg object 629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690378" y="2687442"/>
            <a:ext cx="80699" cy="80699"/>
          </a:xfrm>
          <a:prstGeom prst="rect">
            <a:avLst/>
          </a:prstGeom>
        </p:spPr>
      </p:pic>
      <p:sp>
        <p:nvSpPr>
          <p:cNvPr id="630" name="bg object 630"/>
          <p:cNvSpPr/>
          <p:nvPr/>
        </p:nvSpPr>
        <p:spPr>
          <a:xfrm>
            <a:off x="16692968" y="2849459"/>
            <a:ext cx="29845" cy="26034"/>
          </a:xfrm>
          <a:custGeom>
            <a:avLst/>
            <a:gdLst/>
            <a:ahLst/>
            <a:cxnLst/>
            <a:rect l="l" t="t" r="r" b="b"/>
            <a:pathLst>
              <a:path w="29844" h="26035">
                <a:moveTo>
                  <a:pt x="0" y="25789"/>
                </a:moveTo>
                <a:lnTo>
                  <a:pt x="4733" y="16692"/>
                </a:lnTo>
                <a:lnTo>
                  <a:pt x="11491" y="9100"/>
                </a:lnTo>
                <a:lnTo>
                  <a:pt x="19937" y="3404"/>
                </a:lnTo>
                <a:lnTo>
                  <a:pt x="29738" y="0"/>
                </a:lnTo>
                <a:lnTo>
                  <a:pt x="14915" y="12940"/>
                </a:lnTo>
                <a:lnTo>
                  <a:pt x="0" y="25789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1" name="bg object 631"/>
          <p:cNvPicPr/>
          <p:nvPr/>
        </p:nvPicPr>
        <p:blipFill>
          <a:blip r:embed="rId236" cstate="print"/>
          <a:stretch>
            <a:fillRect/>
          </a:stretch>
        </p:blipFill>
        <p:spPr>
          <a:xfrm>
            <a:off x="16851653" y="2203983"/>
            <a:ext cx="80699" cy="80699"/>
          </a:xfrm>
          <a:prstGeom prst="rect">
            <a:avLst/>
          </a:prstGeom>
        </p:spPr>
      </p:pic>
      <p:pic>
        <p:nvPicPr>
          <p:cNvPr id="632" name="bg object 632"/>
          <p:cNvPicPr/>
          <p:nvPr/>
        </p:nvPicPr>
        <p:blipFill>
          <a:blip r:embed="rId236" cstate="print"/>
          <a:stretch>
            <a:fillRect/>
          </a:stretch>
        </p:blipFill>
        <p:spPr>
          <a:xfrm>
            <a:off x="16851653" y="2365136"/>
            <a:ext cx="80699" cy="80699"/>
          </a:xfrm>
          <a:prstGeom prst="rect">
            <a:avLst/>
          </a:prstGeom>
        </p:spPr>
      </p:pic>
      <p:pic>
        <p:nvPicPr>
          <p:cNvPr id="633" name="bg object 633"/>
          <p:cNvPicPr/>
          <p:nvPr/>
        </p:nvPicPr>
        <p:blipFill>
          <a:blip r:embed="rId237" cstate="print"/>
          <a:stretch>
            <a:fillRect/>
          </a:stretch>
        </p:blipFill>
        <p:spPr>
          <a:xfrm>
            <a:off x="16851653" y="2526289"/>
            <a:ext cx="80699" cy="80699"/>
          </a:xfrm>
          <a:prstGeom prst="rect">
            <a:avLst/>
          </a:prstGeom>
        </p:spPr>
      </p:pic>
      <p:sp>
        <p:nvSpPr>
          <p:cNvPr id="634" name="bg object 634"/>
          <p:cNvSpPr/>
          <p:nvPr/>
        </p:nvSpPr>
        <p:spPr>
          <a:xfrm>
            <a:off x="16851653" y="2687689"/>
            <a:ext cx="41910" cy="41910"/>
          </a:xfrm>
          <a:custGeom>
            <a:avLst/>
            <a:gdLst/>
            <a:ahLst/>
            <a:cxnLst/>
            <a:rect l="l" t="t" r="r" b="b"/>
            <a:pathLst>
              <a:path w="41909" h="41910">
                <a:moveTo>
                  <a:pt x="123" y="41830"/>
                </a:moveTo>
                <a:lnTo>
                  <a:pt x="123" y="41213"/>
                </a:lnTo>
                <a:lnTo>
                  <a:pt x="0" y="40720"/>
                </a:lnTo>
                <a:lnTo>
                  <a:pt x="0" y="40103"/>
                </a:lnTo>
                <a:lnTo>
                  <a:pt x="3163" y="24380"/>
                </a:lnTo>
                <a:lnTo>
                  <a:pt x="11799" y="11583"/>
                </a:lnTo>
                <a:lnTo>
                  <a:pt x="24622" y="3021"/>
                </a:lnTo>
                <a:lnTo>
                  <a:pt x="40349" y="0"/>
                </a:lnTo>
                <a:lnTo>
                  <a:pt x="40843" y="0"/>
                </a:lnTo>
                <a:lnTo>
                  <a:pt x="41337" y="123"/>
                </a:lnTo>
                <a:lnTo>
                  <a:pt x="41830" y="123"/>
                </a:lnTo>
                <a:lnTo>
                  <a:pt x="16534" y="25912"/>
                </a:lnTo>
                <a:lnTo>
                  <a:pt x="11105" y="31218"/>
                </a:lnTo>
                <a:lnTo>
                  <a:pt x="5552" y="36524"/>
                </a:lnTo>
                <a:lnTo>
                  <a:pt x="123" y="41830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5" name="bg object 635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17012806" y="2203983"/>
            <a:ext cx="80699" cy="80699"/>
          </a:xfrm>
          <a:prstGeom prst="rect">
            <a:avLst/>
          </a:prstGeom>
        </p:spPr>
      </p:pic>
      <p:pic>
        <p:nvPicPr>
          <p:cNvPr id="636" name="bg object 636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17012806" y="2365136"/>
            <a:ext cx="80699" cy="80699"/>
          </a:xfrm>
          <a:prstGeom prst="rect">
            <a:avLst/>
          </a:prstGeom>
        </p:spPr>
      </p:pic>
      <p:sp>
        <p:nvSpPr>
          <p:cNvPr id="637" name="bg object 637"/>
          <p:cNvSpPr/>
          <p:nvPr/>
        </p:nvSpPr>
        <p:spPr>
          <a:xfrm>
            <a:off x="17014164" y="2529497"/>
            <a:ext cx="23495" cy="27305"/>
          </a:xfrm>
          <a:custGeom>
            <a:avLst/>
            <a:gdLst/>
            <a:ahLst/>
            <a:cxnLst/>
            <a:rect l="l" t="t" r="r" b="b"/>
            <a:pathLst>
              <a:path w="23494" h="27305">
                <a:moveTo>
                  <a:pt x="0" y="27270"/>
                </a:moveTo>
                <a:lnTo>
                  <a:pt x="3312" y="18480"/>
                </a:lnTo>
                <a:lnTo>
                  <a:pt x="8452" y="10812"/>
                </a:lnTo>
                <a:lnTo>
                  <a:pt x="15165" y="4555"/>
                </a:lnTo>
                <a:lnTo>
                  <a:pt x="23198" y="0"/>
                </a:lnTo>
                <a:lnTo>
                  <a:pt x="17456" y="6846"/>
                </a:lnTo>
                <a:lnTo>
                  <a:pt x="5880" y="20493"/>
                </a:lnTo>
                <a:lnTo>
                  <a:pt x="0" y="27270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38" name="bg object 638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17156438" y="2203983"/>
            <a:ext cx="80699" cy="80699"/>
          </a:xfrm>
          <a:prstGeom prst="rect">
            <a:avLst/>
          </a:prstGeom>
        </p:spPr>
      </p:pic>
      <p:pic>
        <p:nvPicPr>
          <p:cNvPr id="639" name="bg object 639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16368072" y="3000246"/>
            <a:ext cx="80699" cy="80699"/>
          </a:xfrm>
          <a:prstGeom prst="rect">
            <a:avLst/>
          </a:prstGeom>
        </p:spPr>
      </p:pic>
      <p:sp>
        <p:nvSpPr>
          <p:cNvPr id="640" name="bg object 640"/>
          <p:cNvSpPr/>
          <p:nvPr/>
        </p:nvSpPr>
        <p:spPr>
          <a:xfrm>
            <a:off x="15351247" y="4400740"/>
            <a:ext cx="803910" cy="742950"/>
          </a:xfrm>
          <a:custGeom>
            <a:avLst/>
            <a:gdLst/>
            <a:ahLst/>
            <a:cxnLst/>
            <a:rect l="l" t="t" r="r" b="b"/>
            <a:pathLst>
              <a:path w="803909" h="742950">
                <a:moveTo>
                  <a:pt x="803688" y="742759"/>
                </a:moveTo>
                <a:lnTo>
                  <a:pt x="0" y="742759"/>
                </a:lnTo>
                <a:lnTo>
                  <a:pt x="0" y="0"/>
                </a:lnTo>
                <a:lnTo>
                  <a:pt x="803688" y="0"/>
                </a:lnTo>
                <a:lnTo>
                  <a:pt x="803688" y="742759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1" name="bg object 641"/>
          <p:cNvSpPr/>
          <p:nvPr/>
        </p:nvSpPr>
        <p:spPr>
          <a:xfrm>
            <a:off x="0" y="0"/>
            <a:ext cx="619760" cy="2934335"/>
          </a:xfrm>
          <a:custGeom>
            <a:avLst/>
            <a:gdLst/>
            <a:ahLst/>
            <a:cxnLst/>
            <a:rect l="l" t="t" r="r" b="b"/>
            <a:pathLst>
              <a:path w="619760" h="2934335">
                <a:moveTo>
                  <a:pt x="619741" y="2934088"/>
                </a:moveTo>
                <a:lnTo>
                  <a:pt x="0" y="2934088"/>
                </a:lnTo>
                <a:lnTo>
                  <a:pt x="0" y="0"/>
                </a:lnTo>
                <a:lnTo>
                  <a:pt x="619741" y="0"/>
                </a:lnTo>
                <a:lnTo>
                  <a:pt x="619741" y="2934088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2" name="bg object 642"/>
          <p:cNvSpPr/>
          <p:nvPr/>
        </p:nvSpPr>
        <p:spPr>
          <a:xfrm>
            <a:off x="0" y="2933706"/>
            <a:ext cx="619760" cy="1005205"/>
          </a:xfrm>
          <a:custGeom>
            <a:avLst/>
            <a:gdLst/>
            <a:ahLst/>
            <a:cxnLst/>
            <a:rect l="l" t="t" r="r" b="b"/>
            <a:pathLst>
              <a:path w="619760" h="1005204">
                <a:moveTo>
                  <a:pt x="619741" y="1004658"/>
                </a:moveTo>
                <a:lnTo>
                  <a:pt x="0" y="1004658"/>
                </a:lnTo>
                <a:lnTo>
                  <a:pt x="0" y="0"/>
                </a:lnTo>
                <a:lnTo>
                  <a:pt x="619741" y="0"/>
                </a:lnTo>
                <a:lnTo>
                  <a:pt x="619741" y="1004658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3" name="bg object 643"/>
          <p:cNvSpPr/>
          <p:nvPr/>
        </p:nvSpPr>
        <p:spPr>
          <a:xfrm>
            <a:off x="0" y="6668605"/>
            <a:ext cx="12933045" cy="3618865"/>
          </a:xfrm>
          <a:custGeom>
            <a:avLst/>
            <a:gdLst/>
            <a:ahLst/>
            <a:cxnLst/>
            <a:rect l="l" t="t" r="r" b="b"/>
            <a:pathLst>
              <a:path w="12933045" h="3618865">
                <a:moveTo>
                  <a:pt x="12932918" y="3618390"/>
                </a:moveTo>
                <a:lnTo>
                  <a:pt x="0" y="3618390"/>
                </a:lnTo>
                <a:lnTo>
                  <a:pt x="0" y="0"/>
                </a:lnTo>
                <a:lnTo>
                  <a:pt x="12932918" y="0"/>
                </a:lnTo>
                <a:lnTo>
                  <a:pt x="12932918" y="3618390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4" name="bg object 644"/>
          <p:cNvSpPr/>
          <p:nvPr/>
        </p:nvSpPr>
        <p:spPr>
          <a:xfrm>
            <a:off x="1967884" y="7117854"/>
            <a:ext cx="143510" cy="2691765"/>
          </a:xfrm>
          <a:custGeom>
            <a:avLst/>
            <a:gdLst/>
            <a:ahLst/>
            <a:cxnLst/>
            <a:rect l="l" t="t" r="r" b="b"/>
            <a:pathLst>
              <a:path w="143510" h="2691765">
                <a:moveTo>
                  <a:pt x="143103" y="2691571"/>
                </a:moveTo>
                <a:lnTo>
                  <a:pt x="0" y="2691571"/>
                </a:lnTo>
                <a:lnTo>
                  <a:pt x="0" y="0"/>
                </a:lnTo>
                <a:lnTo>
                  <a:pt x="143103" y="0"/>
                </a:lnTo>
                <a:lnTo>
                  <a:pt x="143103" y="269157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45" name="bg object 645"/>
          <p:cNvPicPr/>
          <p:nvPr/>
        </p:nvPicPr>
        <p:blipFill>
          <a:blip r:embed="rId241" cstate="print"/>
          <a:stretch>
            <a:fillRect/>
          </a:stretch>
        </p:blipFill>
        <p:spPr>
          <a:xfrm>
            <a:off x="14437644" y="6948830"/>
            <a:ext cx="2352674" cy="30575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55186" y="993989"/>
            <a:ext cx="9607550" cy="5148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93307" y="7073602"/>
            <a:ext cx="7860665" cy="1934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421953"/>
            <a:ext cx="18282285" cy="4865370"/>
          </a:xfrm>
          <a:custGeom>
            <a:avLst/>
            <a:gdLst/>
            <a:ahLst/>
            <a:cxnLst/>
            <a:rect l="l" t="t" r="r" b="b"/>
            <a:pathLst>
              <a:path w="18282285" h="4865370">
                <a:moveTo>
                  <a:pt x="18281941" y="4865048"/>
                </a:moveTo>
                <a:lnTo>
                  <a:pt x="0" y="4865048"/>
                </a:lnTo>
                <a:lnTo>
                  <a:pt x="0" y="0"/>
                </a:lnTo>
                <a:lnTo>
                  <a:pt x="18281941" y="0"/>
                </a:lnTo>
                <a:lnTo>
                  <a:pt x="18281941" y="4865048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18288635" cy="213995"/>
          </a:xfrm>
          <a:custGeom>
            <a:avLst/>
            <a:gdLst/>
            <a:ahLst/>
            <a:cxnLst/>
            <a:rect l="l" t="t" r="r" b="b"/>
            <a:pathLst>
              <a:path w="18288635" h="213995">
                <a:moveTo>
                  <a:pt x="18288222" y="213565"/>
                </a:moveTo>
                <a:lnTo>
                  <a:pt x="0" y="213565"/>
                </a:lnTo>
                <a:lnTo>
                  <a:pt x="0" y="0"/>
                </a:lnTo>
                <a:lnTo>
                  <a:pt x="18288222" y="0"/>
                </a:lnTo>
                <a:lnTo>
                  <a:pt x="18288222" y="213565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BEDDD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581906" y="2924808"/>
            <a:ext cx="13097510" cy="5514975"/>
          </a:xfrm>
          <a:custGeom>
            <a:avLst/>
            <a:gdLst/>
            <a:ahLst/>
            <a:cxnLst/>
            <a:rect l="l" t="t" r="r" b="b"/>
            <a:pathLst>
              <a:path w="13097510" h="5514975">
                <a:moveTo>
                  <a:pt x="13097155" y="5514591"/>
                </a:moveTo>
                <a:lnTo>
                  <a:pt x="0" y="5514591"/>
                </a:lnTo>
                <a:lnTo>
                  <a:pt x="0" y="0"/>
                </a:lnTo>
                <a:lnTo>
                  <a:pt x="13097155" y="0"/>
                </a:lnTo>
                <a:lnTo>
                  <a:pt x="13097155" y="5514591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89681" y="598462"/>
            <a:ext cx="2563891" cy="3657392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2096" y="8513826"/>
            <a:ext cx="100971" cy="10097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096" y="8715688"/>
            <a:ext cx="100971" cy="10097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32096" y="8917631"/>
            <a:ext cx="100971" cy="10097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2097" y="9321517"/>
            <a:ext cx="100970" cy="97182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096" y="9119534"/>
            <a:ext cx="100971" cy="100971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4039" y="8513826"/>
            <a:ext cx="100971" cy="100971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4039" y="8715668"/>
            <a:ext cx="100971" cy="10097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4039" y="8917611"/>
            <a:ext cx="100971" cy="10097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34039" y="9119514"/>
            <a:ext cx="100971" cy="10097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34039" y="9321497"/>
            <a:ext cx="100971" cy="97202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5962" y="8513826"/>
            <a:ext cx="100971" cy="100971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5962" y="8715729"/>
            <a:ext cx="100971" cy="100971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5962" y="8917671"/>
            <a:ext cx="100971" cy="10097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5961" y="9321558"/>
            <a:ext cx="100971" cy="97142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5962" y="9119575"/>
            <a:ext cx="100971" cy="100971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37905" y="8513826"/>
            <a:ext cx="100971" cy="100971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7905" y="8715688"/>
            <a:ext cx="100971" cy="100971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37905" y="8917631"/>
            <a:ext cx="100971" cy="100971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7905" y="9119534"/>
            <a:ext cx="100971" cy="100971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237905" y="9321517"/>
            <a:ext cx="100971" cy="97182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39868" y="8513825"/>
            <a:ext cx="97103" cy="100972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39868" y="8715688"/>
            <a:ext cx="97103" cy="100971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439868" y="8917631"/>
            <a:ext cx="97103" cy="100971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39868" y="9119534"/>
            <a:ext cx="97103" cy="100971"/>
          </a:xfrm>
          <a:prstGeom prst="rect">
            <a:avLst/>
          </a:prstGeom>
        </p:spPr>
      </p:pic>
      <p:sp>
        <p:nvSpPr>
          <p:cNvPr id="45" name="bg object 45"/>
          <p:cNvSpPr/>
          <p:nvPr/>
        </p:nvSpPr>
        <p:spPr>
          <a:xfrm>
            <a:off x="1439868" y="9321517"/>
            <a:ext cx="97155" cy="97790"/>
          </a:xfrm>
          <a:custGeom>
            <a:avLst/>
            <a:gdLst/>
            <a:ahLst/>
            <a:cxnLst/>
            <a:rect l="l" t="t" r="r" b="b"/>
            <a:pathLst>
              <a:path w="97155" h="97790">
                <a:moveTo>
                  <a:pt x="69805" y="97182"/>
                </a:moveTo>
                <a:lnTo>
                  <a:pt x="31165" y="97182"/>
                </a:lnTo>
                <a:lnTo>
                  <a:pt x="28102" y="95860"/>
                </a:lnTo>
                <a:lnTo>
                  <a:pt x="2574" y="66742"/>
                </a:lnTo>
                <a:lnTo>
                  <a:pt x="0" y="53801"/>
                </a:lnTo>
                <a:lnTo>
                  <a:pt x="0" y="47169"/>
                </a:lnTo>
                <a:lnTo>
                  <a:pt x="17130" y="12443"/>
                </a:lnTo>
                <a:lnTo>
                  <a:pt x="47169" y="0"/>
                </a:lnTo>
                <a:lnTo>
                  <a:pt x="53801" y="0"/>
                </a:lnTo>
                <a:lnTo>
                  <a:pt x="88527" y="17130"/>
                </a:lnTo>
                <a:lnTo>
                  <a:pt x="97103" y="31165"/>
                </a:lnTo>
                <a:lnTo>
                  <a:pt x="97103" y="69805"/>
                </a:lnTo>
                <a:lnTo>
                  <a:pt x="69805" y="97182"/>
                </a:lnTo>
                <a:close/>
              </a:path>
            </a:pathLst>
          </a:custGeom>
          <a:solidFill>
            <a:srgbClr val="E3E3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bg object 46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40772" y="9423712"/>
            <a:ext cx="2905921" cy="8633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785341" y="1679079"/>
            <a:ext cx="14717394" cy="6929120"/>
          </a:xfrm>
          <a:custGeom>
            <a:avLst/>
            <a:gdLst/>
            <a:ahLst/>
            <a:cxnLst/>
            <a:rect l="l" t="t" r="r" b="b"/>
            <a:pathLst>
              <a:path w="14717394" h="6929120">
                <a:moveTo>
                  <a:pt x="14717329" y="6928835"/>
                </a:moveTo>
                <a:lnTo>
                  <a:pt x="0" y="6928835"/>
                </a:lnTo>
                <a:lnTo>
                  <a:pt x="0" y="0"/>
                </a:lnTo>
                <a:lnTo>
                  <a:pt x="14717329" y="0"/>
                </a:lnTo>
                <a:lnTo>
                  <a:pt x="14717329" y="6928835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192800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0" y="19914"/>
                </a:moveTo>
                <a:lnTo>
                  <a:pt x="25450" y="19914"/>
                </a:lnTo>
                <a:lnTo>
                  <a:pt x="21347" y="19098"/>
                </a:lnTo>
                <a:lnTo>
                  <a:pt x="0" y="0"/>
                </a:lnTo>
                <a:lnTo>
                  <a:pt x="59431" y="0"/>
                </a:lnTo>
                <a:lnTo>
                  <a:pt x="33980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90353" y="84044"/>
            <a:ext cx="64327" cy="6432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3321259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0" y="19914"/>
                </a:moveTo>
                <a:lnTo>
                  <a:pt x="25450" y="19914"/>
                </a:lnTo>
                <a:lnTo>
                  <a:pt x="21347" y="19098"/>
                </a:lnTo>
                <a:lnTo>
                  <a:pt x="0" y="0"/>
                </a:lnTo>
                <a:lnTo>
                  <a:pt x="59431" y="0"/>
                </a:lnTo>
                <a:lnTo>
                  <a:pt x="33980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8810" y="84044"/>
            <a:ext cx="64327" cy="64327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13449831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7366" y="84143"/>
            <a:ext cx="64327" cy="64327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13564322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1857" y="84044"/>
            <a:ext cx="64327" cy="64327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13692781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7" name="bg 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90316" y="84044"/>
            <a:ext cx="64327" cy="64327"/>
          </a:xfrm>
          <a:prstGeom prst="rect">
            <a:avLst/>
          </a:prstGeom>
        </p:spPr>
      </p:pic>
      <p:sp>
        <p:nvSpPr>
          <p:cNvPr id="28" name="bg object 28"/>
          <p:cNvSpPr/>
          <p:nvPr/>
        </p:nvSpPr>
        <p:spPr>
          <a:xfrm>
            <a:off x="13821320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0" y="19914"/>
                </a:moveTo>
                <a:lnTo>
                  <a:pt x="25450" y="19914"/>
                </a:lnTo>
                <a:lnTo>
                  <a:pt x="21347" y="19098"/>
                </a:lnTo>
                <a:lnTo>
                  <a:pt x="0" y="0"/>
                </a:lnTo>
                <a:lnTo>
                  <a:pt x="59431" y="0"/>
                </a:lnTo>
                <a:lnTo>
                  <a:pt x="33980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" name="bg 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818871" y="84143"/>
            <a:ext cx="64327" cy="64327"/>
          </a:xfrm>
          <a:prstGeom prst="rect">
            <a:avLst/>
          </a:prstGeom>
        </p:spPr>
      </p:pic>
      <p:sp>
        <p:nvSpPr>
          <p:cNvPr id="30" name="bg object 30"/>
          <p:cNvSpPr/>
          <p:nvPr/>
        </p:nvSpPr>
        <p:spPr>
          <a:xfrm>
            <a:off x="13949779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816"/>
                </a:moveTo>
                <a:lnTo>
                  <a:pt x="25445" y="19816"/>
                </a:lnTo>
                <a:lnTo>
                  <a:pt x="21344" y="18999"/>
                </a:lnTo>
                <a:lnTo>
                  <a:pt x="0" y="0"/>
                </a:lnTo>
                <a:lnTo>
                  <a:pt x="59429" y="0"/>
                </a:lnTo>
                <a:lnTo>
                  <a:pt x="33983" y="1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" name="bg 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47330" y="84044"/>
            <a:ext cx="64327" cy="64327"/>
          </a:xfrm>
          <a:prstGeom prst="rect">
            <a:avLst/>
          </a:prstGeom>
        </p:spPr>
      </p:pic>
      <p:sp>
        <p:nvSpPr>
          <p:cNvPr id="32" name="bg object 32"/>
          <p:cNvSpPr/>
          <p:nvPr/>
        </p:nvSpPr>
        <p:spPr>
          <a:xfrm>
            <a:off x="14078238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816"/>
                </a:moveTo>
                <a:lnTo>
                  <a:pt x="25445" y="19816"/>
                </a:lnTo>
                <a:lnTo>
                  <a:pt x="21344" y="18999"/>
                </a:lnTo>
                <a:lnTo>
                  <a:pt x="0" y="0"/>
                </a:lnTo>
                <a:lnTo>
                  <a:pt x="59429" y="0"/>
                </a:lnTo>
                <a:lnTo>
                  <a:pt x="33983" y="1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" name="bg object 3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075787" y="84044"/>
            <a:ext cx="64327" cy="64327"/>
          </a:xfrm>
          <a:prstGeom prst="rect">
            <a:avLst/>
          </a:prstGeom>
        </p:spPr>
      </p:pic>
      <p:sp>
        <p:nvSpPr>
          <p:cNvPr id="34" name="bg object 34"/>
          <p:cNvSpPr/>
          <p:nvPr/>
        </p:nvSpPr>
        <p:spPr>
          <a:xfrm>
            <a:off x="13099172" y="211420"/>
            <a:ext cx="27305" cy="57150"/>
          </a:xfrm>
          <a:custGeom>
            <a:avLst/>
            <a:gdLst/>
            <a:ahLst/>
            <a:cxnLst/>
            <a:rect l="l" t="t" r="r" b="b"/>
            <a:pathLst>
              <a:path w="27305" h="57150">
                <a:moveTo>
                  <a:pt x="0" y="57147"/>
                </a:moveTo>
                <a:lnTo>
                  <a:pt x="6848" y="28536"/>
                </a:lnTo>
                <a:lnTo>
                  <a:pt x="14065" y="0"/>
                </a:lnTo>
                <a:lnTo>
                  <a:pt x="19356" y="4964"/>
                </a:lnTo>
                <a:lnTo>
                  <a:pt x="23421" y="11016"/>
                </a:lnTo>
                <a:lnTo>
                  <a:pt x="26030" y="17953"/>
                </a:lnTo>
                <a:lnTo>
                  <a:pt x="26950" y="25573"/>
                </a:lnTo>
                <a:lnTo>
                  <a:pt x="24897" y="36883"/>
                </a:lnTo>
                <a:lnTo>
                  <a:pt x="19229" y="46413"/>
                </a:lnTo>
                <a:lnTo>
                  <a:pt x="10684" y="53417"/>
                </a:lnTo>
                <a:lnTo>
                  <a:pt x="0" y="57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13074090" y="33328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19868" y="64327"/>
                </a:moveTo>
                <a:lnTo>
                  <a:pt x="12294" y="64327"/>
                </a:lnTo>
                <a:lnTo>
                  <a:pt x="5508" y="61573"/>
                </a:lnTo>
                <a:lnTo>
                  <a:pt x="0" y="57245"/>
                </a:lnTo>
                <a:lnTo>
                  <a:pt x="5077" y="29372"/>
                </a:lnTo>
                <a:lnTo>
                  <a:pt x="10524" y="1573"/>
                </a:lnTo>
                <a:lnTo>
                  <a:pt x="13475" y="590"/>
                </a:lnTo>
                <a:lnTo>
                  <a:pt x="16622" y="0"/>
                </a:lnTo>
                <a:lnTo>
                  <a:pt x="19868" y="0"/>
                </a:lnTo>
                <a:lnTo>
                  <a:pt x="32404" y="2535"/>
                </a:lnTo>
                <a:lnTo>
                  <a:pt x="42626" y="9442"/>
                </a:lnTo>
                <a:lnTo>
                  <a:pt x="49510" y="19668"/>
                </a:lnTo>
                <a:lnTo>
                  <a:pt x="52032" y="32163"/>
                </a:lnTo>
                <a:lnTo>
                  <a:pt x="49510" y="44644"/>
                </a:lnTo>
                <a:lnTo>
                  <a:pt x="42626" y="54847"/>
                </a:lnTo>
                <a:lnTo>
                  <a:pt x="32404" y="61750"/>
                </a:lnTo>
                <a:lnTo>
                  <a:pt x="19868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6" name="bg object 3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61894" y="461746"/>
            <a:ext cx="64327" cy="64327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61894" y="718761"/>
            <a:ext cx="64327" cy="6432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061894" y="590204"/>
            <a:ext cx="64327" cy="64327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90353" y="204830"/>
            <a:ext cx="64327" cy="64327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90353" y="333288"/>
            <a:ext cx="64327" cy="64327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90353" y="461746"/>
            <a:ext cx="64327" cy="64327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90353" y="590204"/>
            <a:ext cx="64327" cy="64327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190353" y="718761"/>
            <a:ext cx="64327" cy="64327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18810" y="204830"/>
            <a:ext cx="64327" cy="64327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18810" y="333288"/>
            <a:ext cx="64327" cy="64327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18810" y="461746"/>
            <a:ext cx="64327" cy="64327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318810" y="590204"/>
            <a:ext cx="64327" cy="64327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318810" y="718761"/>
            <a:ext cx="64327" cy="64327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47366" y="204929"/>
            <a:ext cx="64327" cy="64327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47366" y="333288"/>
            <a:ext cx="64327" cy="64327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47366" y="461845"/>
            <a:ext cx="64327" cy="64327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47366" y="590303"/>
            <a:ext cx="64327" cy="64327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447366" y="718761"/>
            <a:ext cx="64327" cy="64327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561857" y="204830"/>
            <a:ext cx="64327" cy="64327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561857" y="333288"/>
            <a:ext cx="64327" cy="64327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561857" y="461746"/>
            <a:ext cx="64327" cy="64327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561857" y="590204"/>
            <a:ext cx="64327" cy="64327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561857" y="718761"/>
            <a:ext cx="64327" cy="64327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90316" y="204830"/>
            <a:ext cx="64327" cy="64327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90316" y="333288"/>
            <a:ext cx="64327" cy="64327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90316" y="461746"/>
            <a:ext cx="64327" cy="64327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90316" y="590204"/>
            <a:ext cx="64327" cy="64327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690316" y="718761"/>
            <a:ext cx="64327" cy="64327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818871" y="204830"/>
            <a:ext cx="64327" cy="64327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818871" y="333288"/>
            <a:ext cx="64327" cy="64327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818871" y="461746"/>
            <a:ext cx="64327" cy="64327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3818871" y="590204"/>
            <a:ext cx="64327" cy="64327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3818871" y="718761"/>
            <a:ext cx="64327" cy="64327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47330" y="204830"/>
            <a:ext cx="64327" cy="64327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47330" y="333288"/>
            <a:ext cx="64327" cy="64327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47330" y="461746"/>
            <a:ext cx="64327" cy="64327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47330" y="590204"/>
            <a:ext cx="64327" cy="64327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947330" y="718761"/>
            <a:ext cx="64327" cy="64327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075787" y="333288"/>
            <a:ext cx="64327" cy="64327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075787" y="204830"/>
            <a:ext cx="64327" cy="64327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075787" y="590204"/>
            <a:ext cx="64327" cy="64327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075787" y="461746"/>
            <a:ext cx="64327" cy="64327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4075787" y="718761"/>
            <a:ext cx="64327" cy="64327"/>
          </a:xfrm>
          <a:prstGeom prst="rect">
            <a:avLst/>
          </a:prstGeom>
        </p:spPr>
      </p:pic>
      <p:sp>
        <p:nvSpPr>
          <p:cNvPr id="79" name="bg object 79"/>
          <p:cNvSpPr/>
          <p:nvPr/>
        </p:nvSpPr>
        <p:spPr>
          <a:xfrm>
            <a:off x="14206808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0" name="bg object 8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04343" y="84143"/>
            <a:ext cx="64327" cy="64327"/>
          </a:xfrm>
          <a:prstGeom prst="rect">
            <a:avLst/>
          </a:prstGeom>
        </p:spPr>
      </p:pic>
      <p:sp>
        <p:nvSpPr>
          <p:cNvPr id="81" name="bg object 81"/>
          <p:cNvSpPr/>
          <p:nvPr/>
        </p:nvSpPr>
        <p:spPr>
          <a:xfrm>
            <a:off x="14335267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2" name="bg object 8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32802" y="84044"/>
            <a:ext cx="64327" cy="64327"/>
          </a:xfrm>
          <a:prstGeom prst="rect">
            <a:avLst/>
          </a:prstGeom>
        </p:spPr>
      </p:pic>
      <p:sp>
        <p:nvSpPr>
          <p:cNvPr id="83" name="bg object 83"/>
          <p:cNvSpPr/>
          <p:nvPr/>
        </p:nvSpPr>
        <p:spPr>
          <a:xfrm>
            <a:off x="14463710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4" name="bg object 84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461259" y="84044"/>
            <a:ext cx="64327" cy="64327"/>
          </a:xfrm>
          <a:prstGeom prst="rect">
            <a:avLst/>
          </a:prstGeom>
        </p:spPr>
      </p:pic>
      <p:sp>
        <p:nvSpPr>
          <p:cNvPr id="85" name="bg object 85"/>
          <p:cNvSpPr/>
          <p:nvPr/>
        </p:nvSpPr>
        <p:spPr>
          <a:xfrm>
            <a:off x="14592168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6" name="bg object 86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589718" y="84044"/>
            <a:ext cx="64327" cy="64327"/>
          </a:xfrm>
          <a:prstGeom prst="rect">
            <a:avLst/>
          </a:prstGeom>
        </p:spPr>
      </p:pic>
      <p:sp>
        <p:nvSpPr>
          <p:cNvPr id="87" name="bg object 87"/>
          <p:cNvSpPr/>
          <p:nvPr/>
        </p:nvSpPr>
        <p:spPr>
          <a:xfrm>
            <a:off x="14720724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8" name="bg object 8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718275" y="84044"/>
            <a:ext cx="64327" cy="64327"/>
          </a:xfrm>
          <a:prstGeom prst="rect">
            <a:avLst/>
          </a:prstGeom>
        </p:spPr>
      </p:pic>
      <p:sp>
        <p:nvSpPr>
          <p:cNvPr id="89" name="bg object 89"/>
          <p:cNvSpPr/>
          <p:nvPr/>
        </p:nvSpPr>
        <p:spPr>
          <a:xfrm>
            <a:off x="14835263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65" y="19816"/>
                </a:moveTo>
                <a:lnTo>
                  <a:pt x="17171" y="17294"/>
                </a:lnTo>
                <a:lnTo>
                  <a:pt x="6944" y="10410"/>
                </a:lnTo>
                <a:lnTo>
                  <a:pt x="38" y="188"/>
                </a:lnTo>
                <a:lnTo>
                  <a:pt x="0" y="0"/>
                </a:lnTo>
                <a:lnTo>
                  <a:pt x="59331" y="0"/>
                </a:lnTo>
                <a:lnTo>
                  <a:pt x="59293" y="188"/>
                </a:lnTo>
                <a:lnTo>
                  <a:pt x="52387" y="10410"/>
                </a:lnTo>
                <a:lnTo>
                  <a:pt x="42160" y="17294"/>
                </a:lnTo>
                <a:lnTo>
                  <a:pt x="29665" y="1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14838765" y="871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0" y="10524"/>
                </a:moveTo>
                <a:lnTo>
                  <a:pt x="3147" y="5999"/>
                </a:lnTo>
                <a:lnTo>
                  <a:pt x="7573" y="2360"/>
                </a:lnTo>
                <a:lnTo>
                  <a:pt x="12688" y="0"/>
                </a:lnTo>
                <a:lnTo>
                  <a:pt x="8458" y="3442"/>
                </a:lnTo>
                <a:lnTo>
                  <a:pt x="0" y="10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14963185" y="0"/>
            <a:ext cx="15875" cy="6985"/>
          </a:xfrm>
          <a:custGeom>
            <a:avLst/>
            <a:gdLst/>
            <a:ahLst/>
            <a:cxnLst/>
            <a:rect l="l" t="t" r="r" b="b"/>
            <a:pathLst>
              <a:path w="15875" h="6985">
                <a:moveTo>
                  <a:pt x="4235" y="6439"/>
                </a:moveTo>
                <a:lnTo>
                  <a:pt x="399" y="1127"/>
                </a:lnTo>
                <a:lnTo>
                  <a:pt x="0" y="0"/>
                </a:lnTo>
                <a:lnTo>
                  <a:pt x="15342" y="0"/>
                </a:lnTo>
                <a:lnTo>
                  <a:pt x="4235" y="643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2" name="bg object 9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04343" y="204929"/>
            <a:ext cx="64327" cy="64327"/>
          </a:xfrm>
          <a:prstGeom prst="rect">
            <a:avLst/>
          </a:prstGeom>
        </p:spPr>
      </p:pic>
      <p:pic>
        <p:nvPicPr>
          <p:cNvPr id="93" name="bg object 93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04343" y="333288"/>
            <a:ext cx="64327" cy="64327"/>
          </a:xfrm>
          <a:prstGeom prst="rect">
            <a:avLst/>
          </a:prstGeom>
        </p:spPr>
      </p:pic>
      <p:pic>
        <p:nvPicPr>
          <p:cNvPr id="94" name="bg object 9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04343" y="461845"/>
            <a:ext cx="64327" cy="64327"/>
          </a:xfrm>
          <a:prstGeom prst="rect">
            <a:avLst/>
          </a:prstGeom>
        </p:spPr>
      </p:pic>
      <p:pic>
        <p:nvPicPr>
          <p:cNvPr id="95" name="bg object 95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04343" y="590303"/>
            <a:ext cx="64327" cy="64327"/>
          </a:xfrm>
          <a:prstGeom prst="rect">
            <a:avLst/>
          </a:prstGeom>
        </p:spPr>
      </p:pic>
      <p:pic>
        <p:nvPicPr>
          <p:cNvPr id="96" name="bg object 9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204343" y="718761"/>
            <a:ext cx="64327" cy="64327"/>
          </a:xfrm>
          <a:prstGeom prst="rect">
            <a:avLst/>
          </a:prstGeom>
        </p:spPr>
      </p:pic>
      <p:pic>
        <p:nvPicPr>
          <p:cNvPr id="97" name="bg object 97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32802" y="204929"/>
            <a:ext cx="64327" cy="64327"/>
          </a:xfrm>
          <a:prstGeom prst="rect">
            <a:avLst/>
          </a:prstGeom>
        </p:spPr>
      </p:pic>
      <p:pic>
        <p:nvPicPr>
          <p:cNvPr id="98" name="bg object 9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32802" y="333288"/>
            <a:ext cx="64327" cy="64327"/>
          </a:xfrm>
          <a:prstGeom prst="rect">
            <a:avLst/>
          </a:prstGeom>
        </p:spPr>
      </p:pic>
      <p:pic>
        <p:nvPicPr>
          <p:cNvPr id="99" name="bg object 9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32802" y="461746"/>
            <a:ext cx="64327" cy="64327"/>
          </a:xfrm>
          <a:prstGeom prst="rect">
            <a:avLst/>
          </a:prstGeom>
        </p:spPr>
      </p:pic>
      <p:pic>
        <p:nvPicPr>
          <p:cNvPr id="100" name="bg object 10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32802" y="718761"/>
            <a:ext cx="64327" cy="64327"/>
          </a:xfrm>
          <a:prstGeom prst="rect">
            <a:avLst/>
          </a:prstGeom>
        </p:spPr>
      </p:pic>
      <p:pic>
        <p:nvPicPr>
          <p:cNvPr id="101" name="bg object 10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4332802" y="590204"/>
            <a:ext cx="64327" cy="64327"/>
          </a:xfrm>
          <a:prstGeom prst="rect">
            <a:avLst/>
          </a:prstGeom>
        </p:spPr>
      </p:pic>
      <p:pic>
        <p:nvPicPr>
          <p:cNvPr id="102" name="bg object 10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461259" y="204830"/>
            <a:ext cx="64327" cy="64327"/>
          </a:xfrm>
          <a:prstGeom prst="rect">
            <a:avLst/>
          </a:prstGeom>
        </p:spPr>
      </p:pic>
      <p:pic>
        <p:nvPicPr>
          <p:cNvPr id="103" name="bg object 10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4461259" y="333288"/>
            <a:ext cx="64327" cy="64327"/>
          </a:xfrm>
          <a:prstGeom prst="rect">
            <a:avLst/>
          </a:prstGeom>
        </p:spPr>
      </p:pic>
      <p:pic>
        <p:nvPicPr>
          <p:cNvPr id="104" name="bg object 104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4461259" y="590303"/>
            <a:ext cx="64032" cy="64228"/>
          </a:xfrm>
          <a:prstGeom prst="rect">
            <a:avLst/>
          </a:prstGeom>
        </p:spPr>
      </p:pic>
      <p:pic>
        <p:nvPicPr>
          <p:cNvPr id="105" name="bg object 10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461259" y="461746"/>
            <a:ext cx="64327" cy="64327"/>
          </a:xfrm>
          <a:prstGeom prst="rect">
            <a:avLst/>
          </a:prstGeom>
        </p:spPr>
      </p:pic>
      <p:sp>
        <p:nvSpPr>
          <p:cNvPr id="106" name="bg object 106"/>
          <p:cNvSpPr/>
          <p:nvPr/>
        </p:nvSpPr>
        <p:spPr>
          <a:xfrm>
            <a:off x="14461259" y="718761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59" h="64770">
                <a:moveTo>
                  <a:pt x="36491" y="64327"/>
                </a:moveTo>
                <a:lnTo>
                  <a:pt x="32163" y="64327"/>
                </a:lnTo>
                <a:lnTo>
                  <a:pt x="19668" y="61805"/>
                </a:lnTo>
                <a:lnTo>
                  <a:pt x="9442" y="54921"/>
                </a:lnTo>
                <a:lnTo>
                  <a:pt x="2535" y="44699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37966" y="0"/>
                </a:lnTo>
                <a:lnTo>
                  <a:pt x="43376" y="1672"/>
                </a:lnTo>
                <a:lnTo>
                  <a:pt x="48097" y="4426"/>
                </a:lnTo>
                <a:lnTo>
                  <a:pt x="46822" y="18740"/>
                </a:lnTo>
                <a:lnTo>
                  <a:pt x="45786" y="33073"/>
                </a:lnTo>
                <a:lnTo>
                  <a:pt x="44971" y="47443"/>
                </a:lnTo>
                <a:lnTo>
                  <a:pt x="44360" y="61868"/>
                </a:lnTo>
                <a:lnTo>
                  <a:pt x="40622" y="63442"/>
                </a:lnTo>
                <a:lnTo>
                  <a:pt x="36491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7" name="bg object 10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4589718" y="204830"/>
            <a:ext cx="64327" cy="64327"/>
          </a:xfrm>
          <a:prstGeom prst="rect">
            <a:avLst/>
          </a:prstGeom>
        </p:spPr>
      </p:pic>
      <p:sp>
        <p:nvSpPr>
          <p:cNvPr id="108" name="bg object 108"/>
          <p:cNvSpPr/>
          <p:nvPr/>
        </p:nvSpPr>
        <p:spPr>
          <a:xfrm>
            <a:off x="14589718" y="333288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5" h="59689">
                <a:moveTo>
                  <a:pt x="15245" y="59409"/>
                </a:moveTo>
                <a:lnTo>
                  <a:pt x="9004" y="54363"/>
                </a:lnTo>
                <a:lnTo>
                  <a:pt x="4192" y="47962"/>
                </a:lnTo>
                <a:lnTo>
                  <a:pt x="1095" y="40473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37180" y="0"/>
                </a:lnTo>
                <a:lnTo>
                  <a:pt x="41901" y="1278"/>
                </a:lnTo>
                <a:lnTo>
                  <a:pt x="46032" y="3344"/>
                </a:lnTo>
                <a:lnTo>
                  <a:pt x="37971" y="17194"/>
                </a:lnTo>
                <a:lnTo>
                  <a:pt x="30159" y="31155"/>
                </a:lnTo>
                <a:lnTo>
                  <a:pt x="22587" y="45227"/>
                </a:lnTo>
                <a:lnTo>
                  <a:pt x="15245" y="5940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15907131" y="0"/>
            <a:ext cx="15240" cy="6350"/>
          </a:xfrm>
          <a:custGeom>
            <a:avLst/>
            <a:gdLst/>
            <a:ahLst/>
            <a:cxnLst/>
            <a:rect l="l" t="t" r="r" b="b"/>
            <a:pathLst>
              <a:path w="15240" h="6350">
                <a:moveTo>
                  <a:pt x="10938" y="6340"/>
                </a:moveTo>
                <a:lnTo>
                  <a:pt x="0" y="0"/>
                </a:lnTo>
                <a:lnTo>
                  <a:pt x="15173" y="0"/>
                </a:lnTo>
                <a:lnTo>
                  <a:pt x="14774" y="1127"/>
                </a:lnTo>
                <a:lnTo>
                  <a:pt x="10938" y="63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15990879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79" y="19816"/>
                </a:moveTo>
                <a:lnTo>
                  <a:pt x="17143" y="17294"/>
                </a:lnTo>
                <a:lnTo>
                  <a:pt x="6921" y="10410"/>
                </a:lnTo>
                <a:lnTo>
                  <a:pt x="37" y="188"/>
                </a:lnTo>
                <a:lnTo>
                  <a:pt x="0" y="0"/>
                </a:lnTo>
                <a:lnTo>
                  <a:pt x="59345" y="0"/>
                </a:lnTo>
                <a:lnTo>
                  <a:pt x="59307" y="188"/>
                </a:lnTo>
                <a:lnTo>
                  <a:pt x="52400" y="10410"/>
                </a:lnTo>
                <a:lnTo>
                  <a:pt x="42174" y="17294"/>
                </a:lnTo>
                <a:lnTo>
                  <a:pt x="29679" y="1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16034132" y="871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590" y="10524"/>
                </a:moveTo>
                <a:lnTo>
                  <a:pt x="8458" y="6983"/>
                </a:lnTo>
                <a:lnTo>
                  <a:pt x="4229" y="3442"/>
                </a:lnTo>
                <a:lnTo>
                  <a:pt x="0" y="0"/>
                </a:lnTo>
                <a:lnTo>
                  <a:pt x="5016" y="2360"/>
                </a:lnTo>
                <a:lnTo>
                  <a:pt x="9344" y="5999"/>
                </a:lnTo>
                <a:lnTo>
                  <a:pt x="12590" y="1052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16105336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816"/>
                </a:moveTo>
                <a:lnTo>
                  <a:pt x="25445" y="19816"/>
                </a:lnTo>
                <a:lnTo>
                  <a:pt x="21344" y="18999"/>
                </a:lnTo>
                <a:lnTo>
                  <a:pt x="0" y="0"/>
                </a:lnTo>
                <a:lnTo>
                  <a:pt x="59429" y="0"/>
                </a:lnTo>
                <a:lnTo>
                  <a:pt x="33983" y="1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3" name="bg object 113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102886" y="84044"/>
            <a:ext cx="64327" cy="64327"/>
          </a:xfrm>
          <a:prstGeom prst="rect">
            <a:avLst/>
          </a:prstGeom>
        </p:spPr>
      </p:pic>
      <p:sp>
        <p:nvSpPr>
          <p:cNvPr id="114" name="bg object 114"/>
          <p:cNvSpPr/>
          <p:nvPr/>
        </p:nvSpPr>
        <p:spPr>
          <a:xfrm>
            <a:off x="16233892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816"/>
                </a:moveTo>
                <a:lnTo>
                  <a:pt x="25445" y="19816"/>
                </a:lnTo>
                <a:lnTo>
                  <a:pt x="21344" y="18999"/>
                </a:lnTo>
                <a:lnTo>
                  <a:pt x="0" y="0"/>
                </a:lnTo>
                <a:lnTo>
                  <a:pt x="59429" y="0"/>
                </a:lnTo>
                <a:lnTo>
                  <a:pt x="33983" y="198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5" name="bg object 11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6231443" y="84044"/>
            <a:ext cx="64327" cy="64327"/>
          </a:xfrm>
          <a:prstGeom prst="rect">
            <a:avLst/>
          </a:prstGeom>
        </p:spPr>
      </p:pic>
      <p:sp>
        <p:nvSpPr>
          <p:cNvPr id="116" name="bg object 116"/>
          <p:cNvSpPr/>
          <p:nvPr/>
        </p:nvSpPr>
        <p:spPr>
          <a:xfrm>
            <a:off x="16362350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7" name="bg object 117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359900" y="84143"/>
            <a:ext cx="64327" cy="64327"/>
          </a:xfrm>
          <a:prstGeom prst="rect">
            <a:avLst/>
          </a:prstGeom>
        </p:spPr>
      </p:pic>
      <p:sp>
        <p:nvSpPr>
          <p:cNvPr id="118" name="bg object 118"/>
          <p:cNvSpPr/>
          <p:nvPr/>
        </p:nvSpPr>
        <p:spPr>
          <a:xfrm>
            <a:off x="16490824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9" name="bg object 11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6488359" y="84044"/>
            <a:ext cx="64327" cy="64327"/>
          </a:xfrm>
          <a:prstGeom prst="rect">
            <a:avLst/>
          </a:prstGeom>
        </p:spPr>
      </p:pic>
      <p:sp>
        <p:nvSpPr>
          <p:cNvPr id="120" name="bg object 120"/>
          <p:cNvSpPr/>
          <p:nvPr/>
        </p:nvSpPr>
        <p:spPr>
          <a:xfrm>
            <a:off x="16619281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1" name="bg object 121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6231443" y="204830"/>
            <a:ext cx="64327" cy="64327"/>
          </a:xfrm>
          <a:prstGeom prst="rect">
            <a:avLst/>
          </a:prstGeom>
        </p:spPr>
      </p:pic>
      <p:pic>
        <p:nvPicPr>
          <p:cNvPr id="122" name="bg object 122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6616816" y="84044"/>
            <a:ext cx="64327" cy="64327"/>
          </a:xfrm>
          <a:prstGeom prst="rect">
            <a:avLst/>
          </a:prstGeom>
        </p:spPr>
      </p:pic>
      <p:sp>
        <p:nvSpPr>
          <p:cNvPr id="123" name="bg object 123"/>
          <p:cNvSpPr/>
          <p:nvPr/>
        </p:nvSpPr>
        <p:spPr>
          <a:xfrm>
            <a:off x="16249541" y="333288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5" h="59689">
                <a:moveTo>
                  <a:pt x="30786" y="59311"/>
                </a:moveTo>
                <a:lnTo>
                  <a:pt x="23486" y="45128"/>
                </a:lnTo>
                <a:lnTo>
                  <a:pt x="15909" y="31057"/>
                </a:lnTo>
                <a:lnTo>
                  <a:pt x="8074" y="17096"/>
                </a:lnTo>
                <a:lnTo>
                  <a:pt x="0" y="3245"/>
                </a:lnTo>
                <a:lnTo>
                  <a:pt x="4229" y="1278"/>
                </a:lnTo>
                <a:lnTo>
                  <a:pt x="8950" y="0"/>
                </a:lnTo>
                <a:lnTo>
                  <a:pt x="13967" y="0"/>
                </a:lnTo>
                <a:lnTo>
                  <a:pt x="26503" y="2535"/>
                </a:lnTo>
                <a:lnTo>
                  <a:pt x="36725" y="9442"/>
                </a:lnTo>
                <a:lnTo>
                  <a:pt x="43608" y="19668"/>
                </a:lnTo>
                <a:lnTo>
                  <a:pt x="46130" y="32163"/>
                </a:lnTo>
                <a:lnTo>
                  <a:pt x="45033" y="40472"/>
                </a:lnTo>
                <a:lnTo>
                  <a:pt x="41925" y="47950"/>
                </a:lnTo>
                <a:lnTo>
                  <a:pt x="37084" y="54322"/>
                </a:lnTo>
                <a:lnTo>
                  <a:pt x="30786" y="5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4" name="bg object 12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359900" y="204830"/>
            <a:ext cx="64327" cy="64327"/>
          </a:xfrm>
          <a:prstGeom prst="rect">
            <a:avLst/>
          </a:prstGeom>
        </p:spPr>
      </p:pic>
      <p:pic>
        <p:nvPicPr>
          <p:cNvPr id="125" name="bg object 125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359900" y="333288"/>
            <a:ext cx="64327" cy="64327"/>
          </a:xfrm>
          <a:prstGeom prst="rect">
            <a:avLst/>
          </a:prstGeom>
        </p:spPr>
      </p:pic>
      <p:pic>
        <p:nvPicPr>
          <p:cNvPr id="126" name="bg object 12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6359900" y="461746"/>
            <a:ext cx="64327" cy="64327"/>
          </a:xfrm>
          <a:prstGeom prst="rect">
            <a:avLst/>
          </a:prstGeom>
        </p:spPr>
      </p:pic>
      <p:pic>
        <p:nvPicPr>
          <p:cNvPr id="127" name="bg object 12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6360196" y="590303"/>
            <a:ext cx="64032" cy="64130"/>
          </a:xfrm>
          <a:prstGeom prst="rect">
            <a:avLst/>
          </a:prstGeom>
        </p:spPr>
      </p:pic>
      <p:sp>
        <p:nvSpPr>
          <p:cNvPr id="128" name="bg object 128"/>
          <p:cNvSpPr/>
          <p:nvPr/>
        </p:nvSpPr>
        <p:spPr>
          <a:xfrm>
            <a:off x="16376130" y="718761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59" h="64770">
                <a:moveTo>
                  <a:pt x="15934" y="64327"/>
                </a:moveTo>
                <a:lnTo>
                  <a:pt x="11606" y="64327"/>
                </a:lnTo>
                <a:lnTo>
                  <a:pt x="7475" y="63442"/>
                </a:lnTo>
                <a:lnTo>
                  <a:pt x="3737" y="61868"/>
                </a:lnTo>
                <a:lnTo>
                  <a:pt x="3125" y="47429"/>
                </a:lnTo>
                <a:lnTo>
                  <a:pt x="2311" y="33036"/>
                </a:lnTo>
                <a:lnTo>
                  <a:pt x="1275" y="18699"/>
                </a:lnTo>
                <a:lnTo>
                  <a:pt x="0" y="4426"/>
                </a:lnTo>
                <a:lnTo>
                  <a:pt x="4721" y="1672"/>
                </a:lnTo>
                <a:lnTo>
                  <a:pt x="10131" y="0"/>
                </a:lnTo>
                <a:lnTo>
                  <a:pt x="15934" y="0"/>
                </a:lnTo>
                <a:lnTo>
                  <a:pt x="28429" y="2522"/>
                </a:lnTo>
                <a:lnTo>
                  <a:pt x="38655" y="9405"/>
                </a:lnTo>
                <a:lnTo>
                  <a:pt x="45562" y="19627"/>
                </a:lnTo>
                <a:lnTo>
                  <a:pt x="48097" y="32163"/>
                </a:lnTo>
                <a:lnTo>
                  <a:pt x="45562" y="44699"/>
                </a:lnTo>
                <a:lnTo>
                  <a:pt x="38655" y="54921"/>
                </a:lnTo>
                <a:lnTo>
                  <a:pt x="28429" y="61805"/>
                </a:lnTo>
                <a:lnTo>
                  <a:pt x="15934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9" name="bg object 12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88359" y="204830"/>
            <a:ext cx="64327" cy="64327"/>
          </a:xfrm>
          <a:prstGeom prst="rect">
            <a:avLst/>
          </a:prstGeom>
        </p:spPr>
      </p:pic>
      <p:pic>
        <p:nvPicPr>
          <p:cNvPr id="130" name="bg object 130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88359" y="333288"/>
            <a:ext cx="64327" cy="64327"/>
          </a:xfrm>
          <a:prstGeom prst="rect">
            <a:avLst/>
          </a:prstGeom>
        </p:spPr>
      </p:pic>
      <p:pic>
        <p:nvPicPr>
          <p:cNvPr id="131" name="bg object 131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88359" y="461746"/>
            <a:ext cx="64327" cy="64327"/>
          </a:xfrm>
          <a:prstGeom prst="rect">
            <a:avLst/>
          </a:prstGeom>
        </p:spPr>
      </p:pic>
      <p:pic>
        <p:nvPicPr>
          <p:cNvPr id="132" name="bg object 132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88359" y="590204"/>
            <a:ext cx="64327" cy="64327"/>
          </a:xfrm>
          <a:prstGeom prst="rect">
            <a:avLst/>
          </a:prstGeom>
        </p:spPr>
      </p:pic>
      <p:pic>
        <p:nvPicPr>
          <p:cNvPr id="133" name="bg object 133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6488359" y="718761"/>
            <a:ext cx="64327" cy="64327"/>
          </a:xfrm>
          <a:prstGeom prst="rect">
            <a:avLst/>
          </a:prstGeom>
        </p:spPr>
      </p:pic>
      <p:pic>
        <p:nvPicPr>
          <p:cNvPr id="134" name="bg object 134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616816" y="204830"/>
            <a:ext cx="64327" cy="64327"/>
          </a:xfrm>
          <a:prstGeom prst="rect">
            <a:avLst/>
          </a:prstGeom>
        </p:spPr>
      </p:pic>
      <p:pic>
        <p:nvPicPr>
          <p:cNvPr id="135" name="bg object 1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616816" y="333288"/>
            <a:ext cx="64327" cy="64327"/>
          </a:xfrm>
          <a:prstGeom prst="rect">
            <a:avLst/>
          </a:prstGeom>
        </p:spPr>
      </p:pic>
      <p:pic>
        <p:nvPicPr>
          <p:cNvPr id="136" name="bg object 136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616816" y="461746"/>
            <a:ext cx="64327" cy="64327"/>
          </a:xfrm>
          <a:prstGeom prst="rect">
            <a:avLst/>
          </a:prstGeom>
        </p:spPr>
      </p:pic>
      <p:pic>
        <p:nvPicPr>
          <p:cNvPr id="137" name="bg object 137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616816" y="590204"/>
            <a:ext cx="64327" cy="64327"/>
          </a:xfrm>
          <a:prstGeom prst="rect">
            <a:avLst/>
          </a:prstGeom>
        </p:spPr>
      </p:pic>
      <p:pic>
        <p:nvPicPr>
          <p:cNvPr id="138" name="bg object 138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6616816" y="718761"/>
            <a:ext cx="64327" cy="64327"/>
          </a:xfrm>
          <a:prstGeom prst="rect">
            <a:avLst/>
          </a:prstGeom>
        </p:spPr>
      </p:pic>
      <p:sp>
        <p:nvSpPr>
          <p:cNvPr id="139" name="bg object 139"/>
          <p:cNvSpPr/>
          <p:nvPr/>
        </p:nvSpPr>
        <p:spPr>
          <a:xfrm>
            <a:off x="16747838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0" name="bg object 14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745373" y="84143"/>
            <a:ext cx="64327" cy="64327"/>
          </a:xfrm>
          <a:prstGeom prst="rect">
            <a:avLst/>
          </a:prstGeom>
        </p:spPr>
      </p:pic>
      <p:sp>
        <p:nvSpPr>
          <p:cNvPr id="141" name="bg object 141"/>
          <p:cNvSpPr/>
          <p:nvPr/>
        </p:nvSpPr>
        <p:spPr>
          <a:xfrm>
            <a:off x="16876297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2" name="bg object 142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16873830" y="84044"/>
            <a:ext cx="64327" cy="64327"/>
          </a:xfrm>
          <a:prstGeom prst="rect">
            <a:avLst/>
          </a:prstGeom>
        </p:spPr>
      </p:pic>
      <p:sp>
        <p:nvSpPr>
          <p:cNvPr id="143" name="bg object 143"/>
          <p:cNvSpPr/>
          <p:nvPr/>
        </p:nvSpPr>
        <p:spPr>
          <a:xfrm>
            <a:off x="17004738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4" name="bg object 144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002289" y="84044"/>
            <a:ext cx="64327" cy="64327"/>
          </a:xfrm>
          <a:prstGeom prst="rect">
            <a:avLst/>
          </a:prstGeom>
        </p:spPr>
      </p:pic>
      <p:sp>
        <p:nvSpPr>
          <p:cNvPr id="145" name="bg object 145"/>
          <p:cNvSpPr/>
          <p:nvPr/>
        </p:nvSpPr>
        <p:spPr>
          <a:xfrm>
            <a:off x="17133295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6" name="bg object 146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130845" y="84044"/>
            <a:ext cx="64327" cy="64327"/>
          </a:xfrm>
          <a:prstGeom prst="rect">
            <a:avLst/>
          </a:prstGeom>
        </p:spPr>
      </p:pic>
      <p:sp>
        <p:nvSpPr>
          <p:cNvPr id="147" name="bg object 147"/>
          <p:cNvSpPr/>
          <p:nvPr/>
        </p:nvSpPr>
        <p:spPr>
          <a:xfrm>
            <a:off x="17261754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8" name="bg object 148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17259303" y="84044"/>
            <a:ext cx="64327" cy="64327"/>
          </a:xfrm>
          <a:prstGeom prst="rect">
            <a:avLst/>
          </a:prstGeom>
        </p:spPr>
      </p:pic>
      <p:sp>
        <p:nvSpPr>
          <p:cNvPr id="149" name="bg object 149"/>
          <p:cNvSpPr/>
          <p:nvPr/>
        </p:nvSpPr>
        <p:spPr>
          <a:xfrm>
            <a:off x="17376260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0" name="bg object 150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17373793" y="84044"/>
            <a:ext cx="64327" cy="64327"/>
          </a:xfrm>
          <a:prstGeom prst="rect">
            <a:avLst/>
          </a:prstGeom>
        </p:spPr>
      </p:pic>
      <p:sp>
        <p:nvSpPr>
          <p:cNvPr id="151" name="bg object 151"/>
          <p:cNvSpPr/>
          <p:nvPr/>
        </p:nvSpPr>
        <p:spPr>
          <a:xfrm>
            <a:off x="17504815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29699" y="19914"/>
                </a:moveTo>
                <a:lnTo>
                  <a:pt x="17163" y="17392"/>
                </a:lnTo>
                <a:lnTo>
                  <a:pt x="6941" y="10508"/>
                </a:lnTo>
                <a:lnTo>
                  <a:pt x="57" y="287"/>
                </a:lnTo>
                <a:lnTo>
                  <a:pt x="0" y="0"/>
                </a:lnTo>
                <a:lnTo>
                  <a:pt x="59385" y="0"/>
                </a:lnTo>
                <a:lnTo>
                  <a:pt x="59327" y="287"/>
                </a:lnTo>
                <a:lnTo>
                  <a:pt x="52420" y="10508"/>
                </a:lnTo>
                <a:lnTo>
                  <a:pt x="42194" y="17392"/>
                </a:lnTo>
                <a:lnTo>
                  <a:pt x="29699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2" name="bg object 152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17502350" y="84044"/>
            <a:ext cx="64327" cy="64327"/>
          </a:xfrm>
          <a:prstGeom prst="rect">
            <a:avLst/>
          </a:prstGeom>
        </p:spPr>
      </p:pic>
      <p:sp>
        <p:nvSpPr>
          <p:cNvPr id="153" name="bg object 153"/>
          <p:cNvSpPr/>
          <p:nvPr/>
        </p:nvSpPr>
        <p:spPr>
          <a:xfrm>
            <a:off x="17633258" y="0"/>
            <a:ext cx="59690" cy="20320"/>
          </a:xfrm>
          <a:custGeom>
            <a:avLst/>
            <a:gdLst/>
            <a:ahLst/>
            <a:cxnLst/>
            <a:rect l="l" t="t" r="r" b="b"/>
            <a:pathLst>
              <a:path w="59690" h="20320">
                <a:moveTo>
                  <a:pt x="33983" y="19914"/>
                </a:moveTo>
                <a:lnTo>
                  <a:pt x="25445" y="19914"/>
                </a:lnTo>
                <a:lnTo>
                  <a:pt x="21344" y="19098"/>
                </a:lnTo>
                <a:lnTo>
                  <a:pt x="0" y="0"/>
                </a:lnTo>
                <a:lnTo>
                  <a:pt x="59429" y="0"/>
                </a:lnTo>
                <a:lnTo>
                  <a:pt x="33983" y="199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4" name="bg object 15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17630809" y="84143"/>
            <a:ext cx="64327" cy="64327"/>
          </a:xfrm>
          <a:prstGeom prst="rect">
            <a:avLst/>
          </a:prstGeom>
        </p:spPr>
      </p:pic>
      <p:pic>
        <p:nvPicPr>
          <p:cNvPr id="155" name="bg object 15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45373" y="204929"/>
            <a:ext cx="64327" cy="64327"/>
          </a:xfrm>
          <a:prstGeom prst="rect">
            <a:avLst/>
          </a:prstGeom>
        </p:spPr>
      </p:pic>
      <p:pic>
        <p:nvPicPr>
          <p:cNvPr id="156" name="bg object 156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45373" y="333288"/>
            <a:ext cx="64327" cy="64327"/>
          </a:xfrm>
          <a:prstGeom prst="rect">
            <a:avLst/>
          </a:prstGeom>
        </p:spPr>
      </p:pic>
      <p:pic>
        <p:nvPicPr>
          <p:cNvPr id="157" name="bg object 157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45373" y="461845"/>
            <a:ext cx="64327" cy="64327"/>
          </a:xfrm>
          <a:prstGeom prst="rect">
            <a:avLst/>
          </a:prstGeom>
        </p:spPr>
      </p:pic>
      <p:pic>
        <p:nvPicPr>
          <p:cNvPr id="158" name="bg object 158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45373" y="590303"/>
            <a:ext cx="64327" cy="64327"/>
          </a:xfrm>
          <a:prstGeom prst="rect">
            <a:avLst/>
          </a:prstGeom>
        </p:spPr>
      </p:pic>
      <p:pic>
        <p:nvPicPr>
          <p:cNvPr id="159" name="bg object 159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745373" y="718761"/>
            <a:ext cx="64327" cy="64327"/>
          </a:xfrm>
          <a:prstGeom prst="rect">
            <a:avLst/>
          </a:prstGeom>
        </p:spPr>
      </p:pic>
      <p:pic>
        <p:nvPicPr>
          <p:cNvPr id="160" name="bg object 160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873830" y="204929"/>
            <a:ext cx="64327" cy="64327"/>
          </a:xfrm>
          <a:prstGeom prst="rect">
            <a:avLst/>
          </a:prstGeom>
        </p:spPr>
      </p:pic>
      <p:pic>
        <p:nvPicPr>
          <p:cNvPr id="161" name="bg object 16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873830" y="333288"/>
            <a:ext cx="64327" cy="64327"/>
          </a:xfrm>
          <a:prstGeom prst="rect">
            <a:avLst/>
          </a:prstGeom>
        </p:spPr>
      </p:pic>
      <p:pic>
        <p:nvPicPr>
          <p:cNvPr id="162" name="bg object 162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873830" y="461746"/>
            <a:ext cx="64327" cy="64327"/>
          </a:xfrm>
          <a:prstGeom prst="rect">
            <a:avLst/>
          </a:prstGeom>
        </p:spPr>
      </p:pic>
      <p:pic>
        <p:nvPicPr>
          <p:cNvPr id="163" name="bg object 163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873830" y="590204"/>
            <a:ext cx="64327" cy="64327"/>
          </a:xfrm>
          <a:prstGeom prst="rect">
            <a:avLst/>
          </a:prstGeom>
        </p:spPr>
      </p:pic>
      <p:pic>
        <p:nvPicPr>
          <p:cNvPr id="164" name="bg object 164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6873830" y="718761"/>
            <a:ext cx="64327" cy="64327"/>
          </a:xfrm>
          <a:prstGeom prst="rect">
            <a:avLst/>
          </a:prstGeom>
        </p:spPr>
      </p:pic>
      <p:pic>
        <p:nvPicPr>
          <p:cNvPr id="165" name="bg object 165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02289" y="204830"/>
            <a:ext cx="64327" cy="64327"/>
          </a:xfrm>
          <a:prstGeom prst="rect">
            <a:avLst/>
          </a:prstGeom>
        </p:spPr>
      </p:pic>
      <p:pic>
        <p:nvPicPr>
          <p:cNvPr id="166" name="bg object 16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02289" y="333288"/>
            <a:ext cx="64327" cy="64327"/>
          </a:xfrm>
          <a:prstGeom prst="rect">
            <a:avLst/>
          </a:prstGeom>
        </p:spPr>
      </p:pic>
      <p:pic>
        <p:nvPicPr>
          <p:cNvPr id="167" name="bg object 167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02289" y="461746"/>
            <a:ext cx="64327" cy="64327"/>
          </a:xfrm>
          <a:prstGeom prst="rect">
            <a:avLst/>
          </a:prstGeom>
        </p:spPr>
      </p:pic>
      <p:pic>
        <p:nvPicPr>
          <p:cNvPr id="168" name="bg object 168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02289" y="590204"/>
            <a:ext cx="64327" cy="64327"/>
          </a:xfrm>
          <a:prstGeom prst="rect">
            <a:avLst/>
          </a:prstGeom>
        </p:spPr>
      </p:pic>
      <p:pic>
        <p:nvPicPr>
          <p:cNvPr id="169" name="bg object 169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002289" y="718761"/>
            <a:ext cx="64327" cy="64327"/>
          </a:xfrm>
          <a:prstGeom prst="rect">
            <a:avLst/>
          </a:prstGeom>
        </p:spPr>
      </p:pic>
      <p:pic>
        <p:nvPicPr>
          <p:cNvPr id="170" name="bg object 170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130845" y="204830"/>
            <a:ext cx="64327" cy="64327"/>
          </a:xfrm>
          <a:prstGeom prst="rect">
            <a:avLst/>
          </a:prstGeom>
        </p:spPr>
      </p:pic>
      <p:pic>
        <p:nvPicPr>
          <p:cNvPr id="171" name="bg object 171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130845" y="333288"/>
            <a:ext cx="64327" cy="64327"/>
          </a:xfrm>
          <a:prstGeom prst="rect">
            <a:avLst/>
          </a:prstGeom>
        </p:spPr>
      </p:pic>
      <p:pic>
        <p:nvPicPr>
          <p:cNvPr id="172" name="bg object 17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130845" y="461746"/>
            <a:ext cx="64327" cy="64327"/>
          </a:xfrm>
          <a:prstGeom prst="rect">
            <a:avLst/>
          </a:prstGeom>
        </p:spPr>
      </p:pic>
      <p:pic>
        <p:nvPicPr>
          <p:cNvPr id="173" name="bg object 17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7130845" y="590204"/>
            <a:ext cx="64327" cy="64327"/>
          </a:xfrm>
          <a:prstGeom prst="rect">
            <a:avLst/>
          </a:prstGeom>
        </p:spPr>
      </p:pic>
      <p:pic>
        <p:nvPicPr>
          <p:cNvPr id="174" name="bg object 174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7130845" y="718761"/>
            <a:ext cx="64327" cy="64327"/>
          </a:xfrm>
          <a:prstGeom prst="rect">
            <a:avLst/>
          </a:prstGeom>
        </p:spPr>
      </p:pic>
      <p:pic>
        <p:nvPicPr>
          <p:cNvPr id="175" name="bg object 175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259303" y="204830"/>
            <a:ext cx="64327" cy="64327"/>
          </a:xfrm>
          <a:prstGeom prst="rect">
            <a:avLst/>
          </a:prstGeom>
        </p:spPr>
      </p:pic>
      <p:pic>
        <p:nvPicPr>
          <p:cNvPr id="176" name="bg object 176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259303" y="333288"/>
            <a:ext cx="64327" cy="64327"/>
          </a:xfrm>
          <a:prstGeom prst="rect">
            <a:avLst/>
          </a:prstGeom>
        </p:spPr>
      </p:pic>
      <p:pic>
        <p:nvPicPr>
          <p:cNvPr id="177" name="bg object 177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259303" y="590204"/>
            <a:ext cx="64327" cy="64327"/>
          </a:xfrm>
          <a:prstGeom prst="rect">
            <a:avLst/>
          </a:prstGeom>
        </p:spPr>
      </p:pic>
      <p:pic>
        <p:nvPicPr>
          <p:cNvPr id="178" name="bg object 17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7259303" y="461746"/>
            <a:ext cx="64327" cy="64327"/>
          </a:xfrm>
          <a:prstGeom prst="rect">
            <a:avLst/>
          </a:prstGeom>
        </p:spPr>
      </p:pic>
      <p:pic>
        <p:nvPicPr>
          <p:cNvPr id="179" name="bg object 17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259303" y="718761"/>
            <a:ext cx="64327" cy="64327"/>
          </a:xfrm>
          <a:prstGeom prst="rect">
            <a:avLst/>
          </a:prstGeom>
        </p:spPr>
      </p:pic>
      <p:pic>
        <p:nvPicPr>
          <p:cNvPr id="180" name="bg object 18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373793" y="204830"/>
            <a:ext cx="64327" cy="64327"/>
          </a:xfrm>
          <a:prstGeom prst="rect">
            <a:avLst/>
          </a:prstGeom>
        </p:spPr>
      </p:pic>
      <p:pic>
        <p:nvPicPr>
          <p:cNvPr id="181" name="bg object 181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373793" y="333288"/>
            <a:ext cx="64327" cy="64327"/>
          </a:xfrm>
          <a:prstGeom prst="rect">
            <a:avLst/>
          </a:prstGeom>
        </p:spPr>
      </p:pic>
      <p:pic>
        <p:nvPicPr>
          <p:cNvPr id="182" name="bg object 182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373793" y="461746"/>
            <a:ext cx="64327" cy="64327"/>
          </a:xfrm>
          <a:prstGeom prst="rect">
            <a:avLst/>
          </a:prstGeom>
        </p:spPr>
      </p:pic>
      <p:pic>
        <p:nvPicPr>
          <p:cNvPr id="183" name="bg object 183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373793" y="590204"/>
            <a:ext cx="64327" cy="64327"/>
          </a:xfrm>
          <a:prstGeom prst="rect">
            <a:avLst/>
          </a:prstGeom>
        </p:spPr>
      </p:pic>
      <p:pic>
        <p:nvPicPr>
          <p:cNvPr id="184" name="bg object 184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7373793" y="718761"/>
            <a:ext cx="64327" cy="64327"/>
          </a:xfrm>
          <a:prstGeom prst="rect">
            <a:avLst/>
          </a:prstGeom>
        </p:spPr>
      </p:pic>
      <p:pic>
        <p:nvPicPr>
          <p:cNvPr id="185" name="bg object 185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502350" y="333288"/>
            <a:ext cx="64327" cy="64327"/>
          </a:xfrm>
          <a:prstGeom prst="rect">
            <a:avLst/>
          </a:prstGeom>
        </p:spPr>
      </p:pic>
      <p:pic>
        <p:nvPicPr>
          <p:cNvPr id="186" name="bg object 186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502350" y="204830"/>
            <a:ext cx="64327" cy="64327"/>
          </a:xfrm>
          <a:prstGeom prst="rect">
            <a:avLst/>
          </a:prstGeom>
        </p:spPr>
      </p:pic>
      <p:pic>
        <p:nvPicPr>
          <p:cNvPr id="187" name="bg object 18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502350" y="461746"/>
            <a:ext cx="64327" cy="64327"/>
          </a:xfrm>
          <a:prstGeom prst="rect">
            <a:avLst/>
          </a:prstGeom>
        </p:spPr>
      </p:pic>
      <p:pic>
        <p:nvPicPr>
          <p:cNvPr id="188" name="bg object 188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502350" y="590204"/>
            <a:ext cx="64327" cy="64327"/>
          </a:xfrm>
          <a:prstGeom prst="rect">
            <a:avLst/>
          </a:prstGeom>
        </p:spPr>
      </p:pic>
      <p:pic>
        <p:nvPicPr>
          <p:cNvPr id="189" name="bg object 189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7502350" y="718761"/>
            <a:ext cx="64327" cy="64327"/>
          </a:xfrm>
          <a:prstGeom prst="rect">
            <a:avLst/>
          </a:prstGeom>
        </p:spPr>
      </p:pic>
      <p:pic>
        <p:nvPicPr>
          <p:cNvPr id="190" name="bg object 190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630809" y="204830"/>
            <a:ext cx="64327" cy="64327"/>
          </a:xfrm>
          <a:prstGeom prst="rect">
            <a:avLst/>
          </a:prstGeom>
        </p:spPr>
      </p:pic>
      <p:pic>
        <p:nvPicPr>
          <p:cNvPr id="191" name="bg object 191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630809" y="333288"/>
            <a:ext cx="64327" cy="64327"/>
          </a:xfrm>
          <a:prstGeom prst="rect">
            <a:avLst/>
          </a:prstGeom>
        </p:spPr>
      </p:pic>
      <p:pic>
        <p:nvPicPr>
          <p:cNvPr id="192" name="bg object 19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7630809" y="461746"/>
            <a:ext cx="64327" cy="64327"/>
          </a:xfrm>
          <a:prstGeom prst="rect">
            <a:avLst/>
          </a:prstGeom>
        </p:spPr>
      </p:pic>
      <p:pic>
        <p:nvPicPr>
          <p:cNvPr id="193" name="bg object 19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7630809" y="718761"/>
            <a:ext cx="64327" cy="64327"/>
          </a:xfrm>
          <a:prstGeom prst="rect">
            <a:avLst/>
          </a:prstGeom>
        </p:spPr>
      </p:pic>
      <p:pic>
        <p:nvPicPr>
          <p:cNvPr id="194" name="bg object 194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7630809" y="590204"/>
            <a:ext cx="64327" cy="64327"/>
          </a:xfrm>
          <a:prstGeom prst="rect">
            <a:avLst/>
          </a:prstGeom>
        </p:spPr>
      </p:pic>
      <p:sp>
        <p:nvSpPr>
          <p:cNvPr id="195" name="bg object 195"/>
          <p:cNvSpPr/>
          <p:nvPr/>
        </p:nvSpPr>
        <p:spPr>
          <a:xfrm>
            <a:off x="17759365" y="211420"/>
            <a:ext cx="27305" cy="57150"/>
          </a:xfrm>
          <a:custGeom>
            <a:avLst/>
            <a:gdLst/>
            <a:ahLst/>
            <a:cxnLst/>
            <a:rect l="l" t="t" r="r" b="b"/>
            <a:pathLst>
              <a:path w="27305" h="57150">
                <a:moveTo>
                  <a:pt x="26950" y="57147"/>
                </a:moveTo>
                <a:lnTo>
                  <a:pt x="16307" y="53417"/>
                </a:lnTo>
                <a:lnTo>
                  <a:pt x="7758" y="46413"/>
                </a:lnTo>
                <a:lnTo>
                  <a:pt x="2067" y="36883"/>
                </a:lnTo>
                <a:lnTo>
                  <a:pt x="0" y="25573"/>
                </a:lnTo>
                <a:lnTo>
                  <a:pt x="920" y="17953"/>
                </a:lnTo>
                <a:lnTo>
                  <a:pt x="3528" y="11016"/>
                </a:lnTo>
                <a:lnTo>
                  <a:pt x="7593" y="4964"/>
                </a:lnTo>
                <a:lnTo>
                  <a:pt x="12885" y="0"/>
                </a:lnTo>
                <a:lnTo>
                  <a:pt x="20102" y="28536"/>
                </a:lnTo>
                <a:lnTo>
                  <a:pt x="26950" y="57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bg object 196"/>
          <p:cNvSpPr/>
          <p:nvPr/>
        </p:nvSpPr>
        <p:spPr>
          <a:xfrm>
            <a:off x="17759266" y="333288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70">
                <a:moveTo>
                  <a:pt x="39737" y="64327"/>
                </a:moveTo>
                <a:lnTo>
                  <a:pt x="32163" y="64327"/>
                </a:lnTo>
                <a:lnTo>
                  <a:pt x="19627" y="61805"/>
                </a:lnTo>
                <a:lnTo>
                  <a:pt x="9405" y="54921"/>
                </a:lnTo>
                <a:lnTo>
                  <a:pt x="2522" y="44699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35409" y="0"/>
                </a:lnTo>
                <a:lnTo>
                  <a:pt x="38557" y="688"/>
                </a:lnTo>
                <a:lnTo>
                  <a:pt x="41507" y="1672"/>
                </a:lnTo>
                <a:lnTo>
                  <a:pt x="46917" y="29421"/>
                </a:lnTo>
                <a:lnTo>
                  <a:pt x="52032" y="57245"/>
                </a:lnTo>
                <a:lnTo>
                  <a:pt x="46622" y="61573"/>
                </a:lnTo>
                <a:lnTo>
                  <a:pt x="39737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7" name="bg object 197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759266" y="461746"/>
            <a:ext cx="64327" cy="64327"/>
          </a:xfrm>
          <a:prstGeom prst="rect">
            <a:avLst/>
          </a:prstGeom>
        </p:spPr>
      </p:pic>
      <p:pic>
        <p:nvPicPr>
          <p:cNvPr id="198" name="bg object 198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759266" y="590204"/>
            <a:ext cx="64327" cy="64327"/>
          </a:xfrm>
          <a:prstGeom prst="rect">
            <a:avLst/>
          </a:prstGeom>
        </p:spPr>
      </p:pic>
      <p:pic>
        <p:nvPicPr>
          <p:cNvPr id="199" name="bg object 199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17759266" y="718761"/>
            <a:ext cx="64327" cy="64327"/>
          </a:xfrm>
          <a:prstGeom prst="rect">
            <a:avLst/>
          </a:prstGeom>
        </p:spPr>
      </p:pic>
      <p:pic>
        <p:nvPicPr>
          <p:cNvPr id="200" name="bg object 200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13061894" y="847219"/>
            <a:ext cx="64327" cy="64327"/>
          </a:xfrm>
          <a:prstGeom prst="rect">
            <a:avLst/>
          </a:prstGeom>
        </p:spPr>
      </p:pic>
      <p:pic>
        <p:nvPicPr>
          <p:cNvPr id="201" name="bg object 201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13061894" y="975578"/>
            <a:ext cx="64327" cy="64327"/>
          </a:xfrm>
          <a:prstGeom prst="rect">
            <a:avLst/>
          </a:prstGeom>
        </p:spPr>
      </p:pic>
      <p:pic>
        <p:nvPicPr>
          <p:cNvPr id="202" name="bg object 202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13061894" y="1104036"/>
            <a:ext cx="64327" cy="64327"/>
          </a:xfrm>
          <a:prstGeom prst="rect">
            <a:avLst/>
          </a:prstGeom>
        </p:spPr>
      </p:pic>
      <p:sp>
        <p:nvSpPr>
          <p:cNvPr id="203" name="bg object 203"/>
          <p:cNvSpPr/>
          <p:nvPr/>
        </p:nvSpPr>
        <p:spPr>
          <a:xfrm>
            <a:off x="13074189" y="1232494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69">
                <a:moveTo>
                  <a:pt x="19868" y="64327"/>
                </a:moveTo>
                <a:lnTo>
                  <a:pt x="16524" y="64327"/>
                </a:lnTo>
                <a:lnTo>
                  <a:pt x="13475" y="63638"/>
                </a:lnTo>
                <a:lnTo>
                  <a:pt x="10524" y="62655"/>
                </a:lnTo>
                <a:lnTo>
                  <a:pt x="5114" y="34905"/>
                </a:lnTo>
                <a:lnTo>
                  <a:pt x="0" y="7081"/>
                </a:lnTo>
                <a:lnTo>
                  <a:pt x="5409" y="2754"/>
                </a:lnTo>
                <a:lnTo>
                  <a:pt x="12294" y="0"/>
                </a:lnTo>
                <a:lnTo>
                  <a:pt x="19868" y="0"/>
                </a:lnTo>
                <a:lnTo>
                  <a:pt x="32404" y="2522"/>
                </a:lnTo>
                <a:lnTo>
                  <a:pt x="42626" y="9405"/>
                </a:lnTo>
                <a:lnTo>
                  <a:pt x="49510" y="19627"/>
                </a:lnTo>
                <a:lnTo>
                  <a:pt x="52032" y="32163"/>
                </a:lnTo>
                <a:lnTo>
                  <a:pt x="49496" y="44699"/>
                </a:lnTo>
                <a:lnTo>
                  <a:pt x="42589" y="54921"/>
                </a:lnTo>
                <a:lnTo>
                  <a:pt x="32363" y="61805"/>
                </a:lnTo>
                <a:lnTo>
                  <a:pt x="19868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bg object 204"/>
          <p:cNvSpPr/>
          <p:nvPr/>
        </p:nvSpPr>
        <p:spPr>
          <a:xfrm>
            <a:off x="13099172" y="1361641"/>
            <a:ext cx="27305" cy="57150"/>
          </a:xfrm>
          <a:custGeom>
            <a:avLst/>
            <a:gdLst/>
            <a:ahLst/>
            <a:cxnLst/>
            <a:rect l="l" t="t" r="r" b="b"/>
            <a:pathLst>
              <a:path w="27305" h="57150">
                <a:moveTo>
                  <a:pt x="14065" y="57147"/>
                </a:moveTo>
                <a:lnTo>
                  <a:pt x="6848" y="28610"/>
                </a:lnTo>
                <a:lnTo>
                  <a:pt x="0" y="0"/>
                </a:lnTo>
                <a:lnTo>
                  <a:pt x="10642" y="3729"/>
                </a:lnTo>
                <a:lnTo>
                  <a:pt x="19192" y="10733"/>
                </a:lnTo>
                <a:lnTo>
                  <a:pt x="24883" y="20263"/>
                </a:lnTo>
                <a:lnTo>
                  <a:pt x="26950" y="31573"/>
                </a:lnTo>
                <a:lnTo>
                  <a:pt x="26030" y="39138"/>
                </a:lnTo>
                <a:lnTo>
                  <a:pt x="23421" y="46057"/>
                </a:lnTo>
                <a:lnTo>
                  <a:pt x="19356" y="52127"/>
                </a:lnTo>
                <a:lnTo>
                  <a:pt x="14065" y="57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5" name="bg object 205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13190353" y="975677"/>
            <a:ext cx="64327" cy="64327"/>
          </a:xfrm>
          <a:prstGeom prst="rect">
            <a:avLst/>
          </a:prstGeom>
        </p:spPr>
      </p:pic>
      <p:pic>
        <p:nvPicPr>
          <p:cNvPr id="206" name="bg object 206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190353" y="847120"/>
            <a:ext cx="64327" cy="64327"/>
          </a:xfrm>
          <a:prstGeom prst="rect">
            <a:avLst/>
          </a:prstGeom>
        </p:spPr>
      </p:pic>
      <p:pic>
        <p:nvPicPr>
          <p:cNvPr id="207" name="bg object 207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13190353" y="1104036"/>
            <a:ext cx="64327" cy="64327"/>
          </a:xfrm>
          <a:prstGeom prst="rect">
            <a:avLst/>
          </a:prstGeom>
        </p:spPr>
      </p:pic>
      <p:pic>
        <p:nvPicPr>
          <p:cNvPr id="208" name="bg object 208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13190353" y="1232593"/>
            <a:ext cx="64327" cy="64327"/>
          </a:xfrm>
          <a:prstGeom prst="rect">
            <a:avLst/>
          </a:prstGeom>
        </p:spPr>
      </p:pic>
      <p:pic>
        <p:nvPicPr>
          <p:cNvPr id="209" name="bg object 209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3190353" y="1361051"/>
            <a:ext cx="64327" cy="64327"/>
          </a:xfrm>
          <a:prstGeom prst="rect">
            <a:avLst/>
          </a:prstGeom>
        </p:spPr>
      </p:pic>
      <p:pic>
        <p:nvPicPr>
          <p:cNvPr id="210" name="bg object 210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3318810" y="847120"/>
            <a:ext cx="64327" cy="64327"/>
          </a:xfrm>
          <a:prstGeom prst="rect">
            <a:avLst/>
          </a:prstGeom>
        </p:spPr>
      </p:pic>
      <p:pic>
        <p:nvPicPr>
          <p:cNvPr id="211" name="bg object 211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3318810" y="975578"/>
            <a:ext cx="64327" cy="64327"/>
          </a:xfrm>
          <a:prstGeom prst="rect">
            <a:avLst/>
          </a:prstGeom>
        </p:spPr>
      </p:pic>
      <p:pic>
        <p:nvPicPr>
          <p:cNvPr id="212" name="bg object 212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3318810" y="1104036"/>
            <a:ext cx="64327" cy="64327"/>
          </a:xfrm>
          <a:prstGeom prst="rect">
            <a:avLst/>
          </a:prstGeom>
        </p:spPr>
      </p:pic>
      <p:pic>
        <p:nvPicPr>
          <p:cNvPr id="213" name="bg object 213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13318810" y="1232494"/>
            <a:ext cx="64327" cy="64327"/>
          </a:xfrm>
          <a:prstGeom prst="rect">
            <a:avLst/>
          </a:prstGeom>
        </p:spPr>
      </p:pic>
      <p:pic>
        <p:nvPicPr>
          <p:cNvPr id="214" name="bg object 214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13318810" y="1361051"/>
            <a:ext cx="64327" cy="64327"/>
          </a:xfrm>
          <a:prstGeom prst="rect">
            <a:avLst/>
          </a:prstGeom>
        </p:spPr>
      </p:pic>
      <p:pic>
        <p:nvPicPr>
          <p:cNvPr id="215" name="bg object 215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3447366" y="847219"/>
            <a:ext cx="64327" cy="64327"/>
          </a:xfrm>
          <a:prstGeom prst="rect">
            <a:avLst/>
          </a:prstGeom>
        </p:spPr>
      </p:pic>
      <p:pic>
        <p:nvPicPr>
          <p:cNvPr id="216" name="bg object 216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3447366" y="975578"/>
            <a:ext cx="64327" cy="64327"/>
          </a:xfrm>
          <a:prstGeom prst="rect">
            <a:avLst/>
          </a:prstGeom>
        </p:spPr>
      </p:pic>
      <p:pic>
        <p:nvPicPr>
          <p:cNvPr id="217" name="bg object 217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3447366" y="1104135"/>
            <a:ext cx="64327" cy="64327"/>
          </a:xfrm>
          <a:prstGeom prst="rect">
            <a:avLst/>
          </a:prstGeom>
        </p:spPr>
      </p:pic>
      <p:pic>
        <p:nvPicPr>
          <p:cNvPr id="218" name="bg object 218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13447366" y="1232593"/>
            <a:ext cx="64327" cy="64327"/>
          </a:xfrm>
          <a:prstGeom prst="rect">
            <a:avLst/>
          </a:prstGeom>
        </p:spPr>
      </p:pic>
      <p:pic>
        <p:nvPicPr>
          <p:cNvPr id="219" name="bg object 219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13561857" y="847120"/>
            <a:ext cx="64327" cy="64327"/>
          </a:xfrm>
          <a:prstGeom prst="rect">
            <a:avLst/>
          </a:prstGeom>
        </p:spPr>
      </p:pic>
      <p:pic>
        <p:nvPicPr>
          <p:cNvPr id="220" name="bg object 220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13447366" y="1361051"/>
            <a:ext cx="64327" cy="64327"/>
          </a:xfrm>
          <a:prstGeom prst="rect">
            <a:avLst/>
          </a:prstGeom>
        </p:spPr>
      </p:pic>
      <p:pic>
        <p:nvPicPr>
          <p:cNvPr id="221" name="bg object 221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3561857" y="975578"/>
            <a:ext cx="64327" cy="64327"/>
          </a:xfrm>
          <a:prstGeom prst="rect">
            <a:avLst/>
          </a:prstGeom>
        </p:spPr>
      </p:pic>
      <p:pic>
        <p:nvPicPr>
          <p:cNvPr id="222" name="bg object 222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13561857" y="1232593"/>
            <a:ext cx="64327" cy="64327"/>
          </a:xfrm>
          <a:prstGeom prst="rect">
            <a:avLst/>
          </a:prstGeom>
        </p:spPr>
      </p:pic>
      <p:pic>
        <p:nvPicPr>
          <p:cNvPr id="223" name="bg object 223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3561857" y="1104135"/>
            <a:ext cx="64327" cy="64327"/>
          </a:xfrm>
          <a:prstGeom prst="rect">
            <a:avLst/>
          </a:prstGeom>
        </p:spPr>
      </p:pic>
      <p:pic>
        <p:nvPicPr>
          <p:cNvPr id="224" name="bg object 224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13561857" y="1361051"/>
            <a:ext cx="64327" cy="64327"/>
          </a:xfrm>
          <a:prstGeom prst="rect">
            <a:avLst/>
          </a:prstGeom>
        </p:spPr>
      </p:pic>
      <p:pic>
        <p:nvPicPr>
          <p:cNvPr id="225" name="bg object 225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3690316" y="847120"/>
            <a:ext cx="64327" cy="64327"/>
          </a:xfrm>
          <a:prstGeom prst="rect">
            <a:avLst/>
          </a:prstGeom>
        </p:spPr>
      </p:pic>
      <p:pic>
        <p:nvPicPr>
          <p:cNvPr id="226" name="bg object 226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3690316" y="1104036"/>
            <a:ext cx="64327" cy="64327"/>
          </a:xfrm>
          <a:prstGeom prst="rect">
            <a:avLst/>
          </a:prstGeom>
        </p:spPr>
      </p:pic>
      <p:pic>
        <p:nvPicPr>
          <p:cNvPr id="227" name="bg object 227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13690316" y="975578"/>
            <a:ext cx="64327" cy="64327"/>
          </a:xfrm>
          <a:prstGeom prst="rect">
            <a:avLst/>
          </a:prstGeom>
        </p:spPr>
      </p:pic>
      <p:pic>
        <p:nvPicPr>
          <p:cNvPr id="228" name="bg object 228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13690316" y="1232494"/>
            <a:ext cx="64327" cy="64327"/>
          </a:xfrm>
          <a:prstGeom prst="rect">
            <a:avLst/>
          </a:prstGeom>
        </p:spPr>
      </p:pic>
      <p:pic>
        <p:nvPicPr>
          <p:cNvPr id="229" name="bg object 229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13690316" y="1361051"/>
            <a:ext cx="64327" cy="64327"/>
          </a:xfrm>
          <a:prstGeom prst="rect">
            <a:avLst/>
          </a:prstGeom>
        </p:spPr>
      </p:pic>
      <p:pic>
        <p:nvPicPr>
          <p:cNvPr id="230" name="bg object 230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818871" y="975578"/>
            <a:ext cx="64327" cy="64327"/>
          </a:xfrm>
          <a:prstGeom prst="rect">
            <a:avLst/>
          </a:prstGeom>
        </p:spPr>
      </p:pic>
      <p:pic>
        <p:nvPicPr>
          <p:cNvPr id="231" name="bg object 231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13818871" y="847120"/>
            <a:ext cx="64327" cy="64327"/>
          </a:xfrm>
          <a:prstGeom prst="rect">
            <a:avLst/>
          </a:prstGeom>
        </p:spPr>
      </p:pic>
      <p:pic>
        <p:nvPicPr>
          <p:cNvPr id="232" name="bg object 232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13818871" y="1104135"/>
            <a:ext cx="64327" cy="64327"/>
          </a:xfrm>
          <a:prstGeom prst="rect">
            <a:avLst/>
          </a:prstGeom>
        </p:spPr>
      </p:pic>
      <p:pic>
        <p:nvPicPr>
          <p:cNvPr id="233" name="bg object 233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13818871" y="1232494"/>
            <a:ext cx="64327" cy="64327"/>
          </a:xfrm>
          <a:prstGeom prst="rect">
            <a:avLst/>
          </a:prstGeom>
        </p:spPr>
      </p:pic>
      <p:pic>
        <p:nvPicPr>
          <p:cNvPr id="234" name="bg object 234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13818871" y="1361051"/>
            <a:ext cx="64327" cy="64327"/>
          </a:xfrm>
          <a:prstGeom prst="rect">
            <a:avLst/>
          </a:prstGeom>
        </p:spPr>
      </p:pic>
      <p:pic>
        <p:nvPicPr>
          <p:cNvPr id="235" name="bg object 235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13947330" y="847120"/>
            <a:ext cx="64327" cy="64327"/>
          </a:xfrm>
          <a:prstGeom prst="rect">
            <a:avLst/>
          </a:prstGeom>
        </p:spPr>
      </p:pic>
      <p:pic>
        <p:nvPicPr>
          <p:cNvPr id="236" name="bg object 236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3947330" y="975578"/>
            <a:ext cx="64327" cy="64327"/>
          </a:xfrm>
          <a:prstGeom prst="rect">
            <a:avLst/>
          </a:prstGeom>
        </p:spPr>
      </p:pic>
      <p:pic>
        <p:nvPicPr>
          <p:cNvPr id="237" name="bg object 237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3947330" y="1104135"/>
            <a:ext cx="64327" cy="64327"/>
          </a:xfrm>
          <a:prstGeom prst="rect">
            <a:avLst/>
          </a:prstGeom>
        </p:spPr>
      </p:pic>
      <p:pic>
        <p:nvPicPr>
          <p:cNvPr id="238" name="bg object 238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13947330" y="1361051"/>
            <a:ext cx="64327" cy="64327"/>
          </a:xfrm>
          <a:prstGeom prst="rect">
            <a:avLst/>
          </a:prstGeom>
        </p:spPr>
      </p:pic>
      <p:pic>
        <p:nvPicPr>
          <p:cNvPr id="239" name="bg object 239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13947330" y="1232593"/>
            <a:ext cx="64327" cy="64327"/>
          </a:xfrm>
          <a:prstGeom prst="rect">
            <a:avLst/>
          </a:prstGeom>
        </p:spPr>
      </p:pic>
      <p:pic>
        <p:nvPicPr>
          <p:cNvPr id="240" name="bg object 240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14075787" y="847120"/>
            <a:ext cx="64327" cy="64327"/>
          </a:xfrm>
          <a:prstGeom prst="rect">
            <a:avLst/>
          </a:prstGeom>
        </p:spPr>
      </p:pic>
      <p:pic>
        <p:nvPicPr>
          <p:cNvPr id="241" name="bg object 241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4075787" y="975578"/>
            <a:ext cx="64327" cy="64327"/>
          </a:xfrm>
          <a:prstGeom prst="rect">
            <a:avLst/>
          </a:prstGeom>
        </p:spPr>
      </p:pic>
      <p:pic>
        <p:nvPicPr>
          <p:cNvPr id="242" name="bg object 242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14075787" y="1104135"/>
            <a:ext cx="64327" cy="64327"/>
          </a:xfrm>
          <a:prstGeom prst="rect">
            <a:avLst/>
          </a:prstGeom>
        </p:spPr>
      </p:pic>
      <p:pic>
        <p:nvPicPr>
          <p:cNvPr id="243" name="bg object 243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14075787" y="1232593"/>
            <a:ext cx="64327" cy="64327"/>
          </a:xfrm>
          <a:prstGeom prst="rect">
            <a:avLst/>
          </a:prstGeom>
        </p:spPr>
      </p:pic>
      <p:pic>
        <p:nvPicPr>
          <p:cNvPr id="244" name="bg object 244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14075787" y="1361051"/>
            <a:ext cx="64327" cy="64327"/>
          </a:xfrm>
          <a:prstGeom prst="rect">
            <a:avLst/>
          </a:prstGeom>
        </p:spPr>
      </p:pic>
      <p:pic>
        <p:nvPicPr>
          <p:cNvPr id="245" name="bg object 245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3190353" y="1481836"/>
            <a:ext cx="64327" cy="64327"/>
          </a:xfrm>
          <a:prstGeom prst="rect">
            <a:avLst/>
          </a:prstGeom>
        </p:spPr>
      </p:pic>
      <p:pic>
        <p:nvPicPr>
          <p:cNvPr id="246" name="bg object 246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3190353" y="1610295"/>
            <a:ext cx="64327" cy="64327"/>
          </a:xfrm>
          <a:prstGeom prst="rect">
            <a:avLst/>
          </a:prstGeom>
        </p:spPr>
      </p:pic>
      <p:sp>
        <p:nvSpPr>
          <p:cNvPr id="247" name="bg object 247"/>
          <p:cNvSpPr/>
          <p:nvPr/>
        </p:nvSpPr>
        <p:spPr>
          <a:xfrm>
            <a:off x="13220941" y="1738752"/>
            <a:ext cx="34290" cy="55880"/>
          </a:xfrm>
          <a:custGeom>
            <a:avLst/>
            <a:gdLst/>
            <a:ahLst/>
            <a:cxnLst/>
            <a:rect l="l" t="t" r="r" b="b"/>
            <a:pathLst>
              <a:path w="34290" h="55880">
                <a:moveTo>
                  <a:pt x="23704" y="55376"/>
                </a:moveTo>
                <a:lnTo>
                  <a:pt x="14348" y="34266"/>
                </a:lnTo>
                <a:lnTo>
                  <a:pt x="5213" y="13081"/>
                </a:lnTo>
                <a:lnTo>
                  <a:pt x="0" y="196"/>
                </a:lnTo>
                <a:lnTo>
                  <a:pt x="1573" y="0"/>
                </a:lnTo>
                <a:lnTo>
                  <a:pt x="14110" y="2535"/>
                </a:lnTo>
                <a:lnTo>
                  <a:pt x="24331" y="9442"/>
                </a:lnTo>
                <a:lnTo>
                  <a:pt x="31215" y="19668"/>
                </a:lnTo>
                <a:lnTo>
                  <a:pt x="33737" y="32163"/>
                </a:lnTo>
                <a:lnTo>
                  <a:pt x="33737" y="41311"/>
                </a:lnTo>
                <a:lnTo>
                  <a:pt x="29803" y="49475"/>
                </a:lnTo>
                <a:lnTo>
                  <a:pt x="23704" y="55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8" name="bg object 248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3318810" y="1481836"/>
            <a:ext cx="64327" cy="64327"/>
          </a:xfrm>
          <a:prstGeom prst="rect">
            <a:avLst/>
          </a:prstGeom>
        </p:spPr>
      </p:pic>
      <p:pic>
        <p:nvPicPr>
          <p:cNvPr id="249" name="bg object 249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3318810" y="1610295"/>
            <a:ext cx="64327" cy="64327"/>
          </a:xfrm>
          <a:prstGeom prst="rect">
            <a:avLst/>
          </a:prstGeom>
        </p:spPr>
      </p:pic>
      <p:pic>
        <p:nvPicPr>
          <p:cNvPr id="250" name="bg object 250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3318810" y="1738752"/>
            <a:ext cx="64327" cy="64327"/>
          </a:xfrm>
          <a:prstGeom prst="rect">
            <a:avLst/>
          </a:prstGeom>
        </p:spPr>
      </p:pic>
      <p:pic>
        <p:nvPicPr>
          <p:cNvPr id="251" name="bg object 251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3318810" y="1867211"/>
            <a:ext cx="64327" cy="64327"/>
          </a:xfrm>
          <a:prstGeom prst="rect">
            <a:avLst/>
          </a:prstGeom>
        </p:spPr>
      </p:pic>
      <p:sp>
        <p:nvSpPr>
          <p:cNvPr id="252" name="bg object 252"/>
          <p:cNvSpPr/>
          <p:nvPr/>
        </p:nvSpPr>
        <p:spPr>
          <a:xfrm>
            <a:off x="13346252" y="1995767"/>
            <a:ext cx="36830" cy="52069"/>
          </a:xfrm>
          <a:custGeom>
            <a:avLst/>
            <a:gdLst/>
            <a:ahLst/>
            <a:cxnLst/>
            <a:rect l="l" t="t" r="r" b="b"/>
            <a:pathLst>
              <a:path w="36830" h="52069">
                <a:moveTo>
                  <a:pt x="29803" y="51934"/>
                </a:moveTo>
                <a:lnTo>
                  <a:pt x="14753" y="26323"/>
                </a:lnTo>
                <a:lnTo>
                  <a:pt x="0" y="491"/>
                </a:lnTo>
                <a:lnTo>
                  <a:pt x="3147" y="0"/>
                </a:lnTo>
                <a:lnTo>
                  <a:pt x="4721" y="0"/>
                </a:lnTo>
                <a:lnTo>
                  <a:pt x="17256" y="2522"/>
                </a:lnTo>
                <a:lnTo>
                  <a:pt x="27466" y="9405"/>
                </a:lnTo>
                <a:lnTo>
                  <a:pt x="34321" y="19627"/>
                </a:lnTo>
                <a:lnTo>
                  <a:pt x="36786" y="32163"/>
                </a:lnTo>
                <a:lnTo>
                  <a:pt x="36786" y="39639"/>
                </a:lnTo>
                <a:lnTo>
                  <a:pt x="34130" y="46425"/>
                </a:lnTo>
                <a:lnTo>
                  <a:pt x="29803" y="51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53" name="bg object 253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3447366" y="1481836"/>
            <a:ext cx="64327" cy="64327"/>
          </a:xfrm>
          <a:prstGeom prst="rect">
            <a:avLst/>
          </a:prstGeom>
        </p:spPr>
      </p:pic>
      <p:pic>
        <p:nvPicPr>
          <p:cNvPr id="254" name="bg object 254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3447366" y="1610295"/>
            <a:ext cx="64327" cy="64327"/>
          </a:xfrm>
          <a:prstGeom prst="rect">
            <a:avLst/>
          </a:prstGeom>
        </p:spPr>
      </p:pic>
      <p:pic>
        <p:nvPicPr>
          <p:cNvPr id="255" name="bg object 255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3447366" y="1738752"/>
            <a:ext cx="64327" cy="64327"/>
          </a:xfrm>
          <a:prstGeom prst="rect">
            <a:avLst/>
          </a:prstGeom>
        </p:spPr>
      </p:pic>
      <p:pic>
        <p:nvPicPr>
          <p:cNvPr id="256" name="bg object 256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13447366" y="1867211"/>
            <a:ext cx="64327" cy="64327"/>
          </a:xfrm>
          <a:prstGeom prst="rect">
            <a:avLst/>
          </a:prstGeom>
        </p:spPr>
      </p:pic>
      <p:pic>
        <p:nvPicPr>
          <p:cNvPr id="257" name="bg object 257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13447366" y="1995767"/>
            <a:ext cx="64327" cy="64327"/>
          </a:xfrm>
          <a:prstGeom prst="rect">
            <a:avLst/>
          </a:prstGeom>
        </p:spPr>
      </p:pic>
      <p:pic>
        <p:nvPicPr>
          <p:cNvPr id="258" name="bg object 258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13561857" y="1481836"/>
            <a:ext cx="64327" cy="64327"/>
          </a:xfrm>
          <a:prstGeom prst="rect">
            <a:avLst/>
          </a:prstGeom>
        </p:spPr>
      </p:pic>
      <p:pic>
        <p:nvPicPr>
          <p:cNvPr id="259" name="bg object 259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13561857" y="1738752"/>
            <a:ext cx="64327" cy="64327"/>
          </a:xfrm>
          <a:prstGeom prst="rect">
            <a:avLst/>
          </a:prstGeom>
        </p:spPr>
      </p:pic>
      <p:pic>
        <p:nvPicPr>
          <p:cNvPr id="260" name="bg object 260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13561857" y="1610295"/>
            <a:ext cx="64327" cy="64327"/>
          </a:xfrm>
          <a:prstGeom prst="rect">
            <a:avLst/>
          </a:prstGeom>
        </p:spPr>
      </p:pic>
      <p:pic>
        <p:nvPicPr>
          <p:cNvPr id="261" name="bg object 261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13561857" y="1867211"/>
            <a:ext cx="64327" cy="64327"/>
          </a:xfrm>
          <a:prstGeom prst="rect">
            <a:avLst/>
          </a:prstGeom>
        </p:spPr>
      </p:pic>
      <p:pic>
        <p:nvPicPr>
          <p:cNvPr id="262" name="bg object 262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3561857" y="1995767"/>
            <a:ext cx="64327" cy="64327"/>
          </a:xfrm>
          <a:prstGeom prst="rect">
            <a:avLst/>
          </a:prstGeom>
        </p:spPr>
      </p:pic>
      <p:pic>
        <p:nvPicPr>
          <p:cNvPr id="263" name="bg object 263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13690316" y="1481836"/>
            <a:ext cx="64327" cy="64327"/>
          </a:xfrm>
          <a:prstGeom prst="rect">
            <a:avLst/>
          </a:prstGeom>
        </p:spPr>
      </p:pic>
      <p:pic>
        <p:nvPicPr>
          <p:cNvPr id="264" name="bg object 264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13690316" y="1610295"/>
            <a:ext cx="64327" cy="64327"/>
          </a:xfrm>
          <a:prstGeom prst="rect">
            <a:avLst/>
          </a:prstGeom>
        </p:spPr>
      </p:pic>
      <p:pic>
        <p:nvPicPr>
          <p:cNvPr id="265" name="bg object 265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3690316" y="1738752"/>
            <a:ext cx="64327" cy="64327"/>
          </a:xfrm>
          <a:prstGeom prst="rect">
            <a:avLst/>
          </a:prstGeom>
        </p:spPr>
      </p:pic>
      <p:pic>
        <p:nvPicPr>
          <p:cNvPr id="266" name="bg object 266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13690316" y="1867211"/>
            <a:ext cx="64327" cy="64327"/>
          </a:xfrm>
          <a:prstGeom prst="rect">
            <a:avLst/>
          </a:prstGeom>
        </p:spPr>
      </p:pic>
      <p:pic>
        <p:nvPicPr>
          <p:cNvPr id="267" name="bg object 267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13690316" y="1995669"/>
            <a:ext cx="64327" cy="64327"/>
          </a:xfrm>
          <a:prstGeom prst="rect">
            <a:avLst/>
          </a:prstGeom>
        </p:spPr>
      </p:pic>
      <p:pic>
        <p:nvPicPr>
          <p:cNvPr id="268" name="bg object 268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818871" y="1481836"/>
            <a:ext cx="64327" cy="64327"/>
          </a:xfrm>
          <a:prstGeom prst="rect">
            <a:avLst/>
          </a:prstGeom>
        </p:spPr>
      </p:pic>
      <p:pic>
        <p:nvPicPr>
          <p:cNvPr id="269" name="bg object 269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818871" y="1610295"/>
            <a:ext cx="64327" cy="64327"/>
          </a:xfrm>
          <a:prstGeom prst="rect">
            <a:avLst/>
          </a:prstGeom>
        </p:spPr>
      </p:pic>
      <p:pic>
        <p:nvPicPr>
          <p:cNvPr id="270" name="bg object 270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13818871" y="1738752"/>
            <a:ext cx="64327" cy="64327"/>
          </a:xfrm>
          <a:prstGeom prst="rect">
            <a:avLst/>
          </a:prstGeom>
        </p:spPr>
      </p:pic>
      <p:pic>
        <p:nvPicPr>
          <p:cNvPr id="271" name="bg object 271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3818871" y="1867211"/>
            <a:ext cx="64327" cy="64327"/>
          </a:xfrm>
          <a:prstGeom prst="rect">
            <a:avLst/>
          </a:prstGeom>
        </p:spPr>
      </p:pic>
      <p:pic>
        <p:nvPicPr>
          <p:cNvPr id="272" name="bg object 272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3818871" y="1995669"/>
            <a:ext cx="64327" cy="64327"/>
          </a:xfrm>
          <a:prstGeom prst="rect">
            <a:avLst/>
          </a:prstGeom>
        </p:spPr>
      </p:pic>
      <p:pic>
        <p:nvPicPr>
          <p:cNvPr id="273" name="bg object 273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13947330" y="1481836"/>
            <a:ext cx="64327" cy="64327"/>
          </a:xfrm>
          <a:prstGeom prst="rect">
            <a:avLst/>
          </a:prstGeom>
        </p:spPr>
      </p:pic>
      <p:pic>
        <p:nvPicPr>
          <p:cNvPr id="274" name="bg object 274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13947330" y="1610295"/>
            <a:ext cx="64327" cy="64327"/>
          </a:xfrm>
          <a:prstGeom prst="rect">
            <a:avLst/>
          </a:prstGeom>
        </p:spPr>
      </p:pic>
      <p:pic>
        <p:nvPicPr>
          <p:cNvPr id="275" name="bg object 275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13947330" y="1738752"/>
            <a:ext cx="64327" cy="64327"/>
          </a:xfrm>
          <a:prstGeom prst="rect">
            <a:avLst/>
          </a:prstGeom>
        </p:spPr>
      </p:pic>
      <p:pic>
        <p:nvPicPr>
          <p:cNvPr id="276" name="bg object 276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13947330" y="1867211"/>
            <a:ext cx="64327" cy="64327"/>
          </a:xfrm>
          <a:prstGeom prst="rect">
            <a:avLst/>
          </a:prstGeom>
        </p:spPr>
      </p:pic>
      <p:pic>
        <p:nvPicPr>
          <p:cNvPr id="277" name="bg object 277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13947330" y="1995767"/>
            <a:ext cx="64327" cy="64327"/>
          </a:xfrm>
          <a:prstGeom prst="rect">
            <a:avLst/>
          </a:prstGeom>
        </p:spPr>
      </p:pic>
      <p:pic>
        <p:nvPicPr>
          <p:cNvPr id="278" name="bg object 278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14075787" y="1481836"/>
            <a:ext cx="64327" cy="64327"/>
          </a:xfrm>
          <a:prstGeom prst="rect">
            <a:avLst/>
          </a:prstGeom>
        </p:spPr>
      </p:pic>
      <p:pic>
        <p:nvPicPr>
          <p:cNvPr id="279" name="bg object 279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14075787" y="1610295"/>
            <a:ext cx="64327" cy="64327"/>
          </a:xfrm>
          <a:prstGeom prst="rect">
            <a:avLst/>
          </a:prstGeom>
        </p:spPr>
      </p:pic>
      <p:pic>
        <p:nvPicPr>
          <p:cNvPr id="280" name="bg object 280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14075787" y="1738752"/>
            <a:ext cx="64327" cy="64327"/>
          </a:xfrm>
          <a:prstGeom prst="rect">
            <a:avLst/>
          </a:prstGeom>
        </p:spPr>
      </p:pic>
      <p:pic>
        <p:nvPicPr>
          <p:cNvPr id="281" name="bg object 281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14075787" y="1867211"/>
            <a:ext cx="64327" cy="64327"/>
          </a:xfrm>
          <a:prstGeom prst="rect">
            <a:avLst/>
          </a:prstGeom>
        </p:spPr>
      </p:pic>
      <p:pic>
        <p:nvPicPr>
          <p:cNvPr id="282" name="bg object 282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14075787" y="1995767"/>
            <a:ext cx="64327" cy="64327"/>
          </a:xfrm>
          <a:prstGeom prst="rect">
            <a:avLst/>
          </a:prstGeom>
        </p:spPr>
      </p:pic>
      <p:pic>
        <p:nvPicPr>
          <p:cNvPr id="283" name="bg object 283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4204343" y="847219"/>
            <a:ext cx="64327" cy="64327"/>
          </a:xfrm>
          <a:prstGeom prst="rect">
            <a:avLst/>
          </a:prstGeom>
        </p:spPr>
      </p:pic>
      <p:pic>
        <p:nvPicPr>
          <p:cNvPr id="284" name="bg object 284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4204343" y="975578"/>
            <a:ext cx="64327" cy="64327"/>
          </a:xfrm>
          <a:prstGeom prst="rect">
            <a:avLst/>
          </a:prstGeom>
        </p:spPr>
      </p:pic>
      <p:pic>
        <p:nvPicPr>
          <p:cNvPr id="285" name="bg object 285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4204343" y="1104135"/>
            <a:ext cx="64327" cy="64327"/>
          </a:xfrm>
          <a:prstGeom prst="rect">
            <a:avLst/>
          </a:prstGeom>
        </p:spPr>
      </p:pic>
      <p:pic>
        <p:nvPicPr>
          <p:cNvPr id="286" name="bg object 286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14204343" y="1232593"/>
            <a:ext cx="64327" cy="64327"/>
          </a:xfrm>
          <a:prstGeom prst="rect">
            <a:avLst/>
          </a:prstGeom>
        </p:spPr>
      </p:pic>
      <p:pic>
        <p:nvPicPr>
          <p:cNvPr id="287" name="bg object 287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14204343" y="1361051"/>
            <a:ext cx="64327" cy="64327"/>
          </a:xfrm>
          <a:prstGeom prst="rect">
            <a:avLst/>
          </a:prstGeom>
        </p:spPr>
      </p:pic>
      <p:pic>
        <p:nvPicPr>
          <p:cNvPr id="288" name="bg object 288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14332802" y="847219"/>
            <a:ext cx="64327" cy="64327"/>
          </a:xfrm>
          <a:prstGeom prst="rect">
            <a:avLst/>
          </a:prstGeom>
        </p:spPr>
      </p:pic>
      <p:pic>
        <p:nvPicPr>
          <p:cNvPr id="289" name="bg object 289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14332802" y="975578"/>
            <a:ext cx="64327" cy="64327"/>
          </a:xfrm>
          <a:prstGeom prst="rect">
            <a:avLst/>
          </a:prstGeom>
        </p:spPr>
      </p:pic>
      <p:pic>
        <p:nvPicPr>
          <p:cNvPr id="290" name="bg object 290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14332802" y="1104036"/>
            <a:ext cx="64327" cy="64327"/>
          </a:xfrm>
          <a:prstGeom prst="rect">
            <a:avLst/>
          </a:prstGeom>
        </p:spPr>
      </p:pic>
      <p:pic>
        <p:nvPicPr>
          <p:cNvPr id="291" name="bg object 291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14332802" y="1232494"/>
            <a:ext cx="64327" cy="64327"/>
          </a:xfrm>
          <a:prstGeom prst="rect">
            <a:avLst/>
          </a:prstGeom>
        </p:spPr>
      </p:pic>
      <p:pic>
        <p:nvPicPr>
          <p:cNvPr id="292" name="bg object 292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14332802" y="1361051"/>
            <a:ext cx="64327" cy="64327"/>
          </a:xfrm>
          <a:prstGeom prst="rect">
            <a:avLst/>
          </a:prstGeom>
        </p:spPr>
      </p:pic>
      <p:sp>
        <p:nvSpPr>
          <p:cNvPr id="293" name="bg object 293"/>
          <p:cNvSpPr/>
          <p:nvPr/>
        </p:nvSpPr>
        <p:spPr>
          <a:xfrm>
            <a:off x="14461259" y="847120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59" h="64769">
                <a:moveTo>
                  <a:pt x="37966" y="64327"/>
                </a:moveTo>
                <a:lnTo>
                  <a:pt x="32163" y="64327"/>
                </a:lnTo>
                <a:lnTo>
                  <a:pt x="19668" y="61805"/>
                </a:lnTo>
                <a:lnTo>
                  <a:pt x="9442" y="54921"/>
                </a:lnTo>
                <a:lnTo>
                  <a:pt x="2535" y="44699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36491" y="0"/>
                </a:lnTo>
                <a:lnTo>
                  <a:pt x="40622" y="885"/>
                </a:lnTo>
                <a:lnTo>
                  <a:pt x="44360" y="2458"/>
                </a:lnTo>
                <a:lnTo>
                  <a:pt x="44971" y="16897"/>
                </a:lnTo>
                <a:lnTo>
                  <a:pt x="45786" y="31290"/>
                </a:lnTo>
                <a:lnTo>
                  <a:pt x="46822" y="45628"/>
                </a:lnTo>
                <a:lnTo>
                  <a:pt x="48097" y="59901"/>
                </a:lnTo>
                <a:lnTo>
                  <a:pt x="43376" y="62655"/>
                </a:lnTo>
                <a:lnTo>
                  <a:pt x="37966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4" name="bg object 294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14461259" y="975677"/>
            <a:ext cx="64032" cy="64327"/>
          </a:xfrm>
          <a:prstGeom prst="rect">
            <a:avLst/>
          </a:prstGeom>
        </p:spPr>
      </p:pic>
      <p:pic>
        <p:nvPicPr>
          <p:cNvPr id="295" name="bg object 295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14461259" y="1104036"/>
            <a:ext cx="64327" cy="64327"/>
          </a:xfrm>
          <a:prstGeom prst="rect">
            <a:avLst/>
          </a:prstGeom>
        </p:spPr>
      </p:pic>
      <p:pic>
        <p:nvPicPr>
          <p:cNvPr id="296" name="bg object 296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14461259" y="1232593"/>
            <a:ext cx="64327" cy="64327"/>
          </a:xfrm>
          <a:prstGeom prst="rect">
            <a:avLst/>
          </a:prstGeom>
        </p:spPr>
      </p:pic>
      <p:pic>
        <p:nvPicPr>
          <p:cNvPr id="297" name="bg object 297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14461259" y="1361051"/>
            <a:ext cx="64327" cy="64327"/>
          </a:xfrm>
          <a:prstGeom prst="rect">
            <a:avLst/>
          </a:prstGeom>
        </p:spPr>
      </p:pic>
      <p:sp>
        <p:nvSpPr>
          <p:cNvPr id="298" name="bg object 298"/>
          <p:cNvSpPr/>
          <p:nvPr/>
        </p:nvSpPr>
        <p:spPr>
          <a:xfrm>
            <a:off x="14589816" y="1237511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5" h="59690">
                <a:moveTo>
                  <a:pt x="37180" y="59311"/>
                </a:moveTo>
                <a:lnTo>
                  <a:pt x="32163" y="59311"/>
                </a:lnTo>
                <a:lnTo>
                  <a:pt x="19627" y="56775"/>
                </a:lnTo>
                <a:lnTo>
                  <a:pt x="9405" y="49868"/>
                </a:lnTo>
                <a:lnTo>
                  <a:pt x="2522" y="39642"/>
                </a:lnTo>
                <a:lnTo>
                  <a:pt x="0" y="27147"/>
                </a:lnTo>
                <a:lnTo>
                  <a:pt x="1095" y="18852"/>
                </a:lnTo>
                <a:lnTo>
                  <a:pt x="4192" y="11397"/>
                </a:lnTo>
                <a:lnTo>
                  <a:pt x="9004" y="5030"/>
                </a:lnTo>
                <a:lnTo>
                  <a:pt x="15245" y="0"/>
                </a:lnTo>
                <a:lnTo>
                  <a:pt x="22545" y="14182"/>
                </a:lnTo>
                <a:lnTo>
                  <a:pt x="30122" y="28253"/>
                </a:lnTo>
                <a:lnTo>
                  <a:pt x="37957" y="42214"/>
                </a:lnTo>
                <a:lnTo>
                  <a:pt x="46032" y="56065"/>
                </a:lnTo>
                <a:lnTo>
                  <a:pt x="41802" y="58032"/>
                </a:lnTo>
                <a:lnTo>
                  <a:pt x="37180" y="5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9" name="bg object 299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14589718" y="1361051"/>
            <a:ext cx="64327" cy="64327"/>
          </a:xfrm>
          <a:prstGeom prst="rect">
            <a:avLst/>
          </a:prstGeom>
        </p:spPr>
      </p:pic>
      <p:pic>
        <p:nvPicPr>
          <p:cNvPr id="300" name="bg object 300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14204343" y="1481836"/>
            <a:ext cx="64327" cy="64327"/>
          </a:xfrm>
          <a:prstGeom prst="rect">
            <a:avLst/>
          </a:prstGeom>
        </p:spPr>
      </p:pic>
      <p:pic>
        <p:nvPicPr>
          <p:cNvPr id="301" name="bg object 301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14204343" y="1610295"/>
            <a:ext cx="64327" cy="64327"/>
          </a:xfrm>
          <a:prstGeom prst="rect">
            <a:avLst/>
          </a:prstGeom>
        </p:spPr>
      </p:pic>
      <p:pic>
        <p:nvPicPr>
          <p:cNvPr id="302" name="bg object 302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14204343" y="1738752"/>
            <a:ext cx="64327" cy="64327"/>
          </a:xfrm>
          <a:prstGeom prst="rect">
            <a:avLst/>
          </a:prstGeom>
        </p:spPr>
      </p:pic>
      <p:pic>
        <p:nvPicPr>
          <p:cNvPr id="303" name="bg object 303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14204343" y="1867211"/>
            <a:ext cx="64327" cy="64327"/>
          </a:xfrm>
          <a:prstGeom prst="rect">
            <a:avLst/>
          </a:prstGeom>
        </p:spPr>
      </p:pic>
      <p:pic>
        <p:nvPicPr>
          <p:cNvPr id="304" name="bg object 304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4204343" y="1995767"/>
            <a:ext cx="64327" cy="64327"/>
          </a:xfrm>
          <a:prstGeom prst="rect">
            <a:avLst/>
          </a:prstGeom>
        </p:spPr>
      </p:pic>
      <p:pic>
        <p:nvPicPr>
          <p:cNvPr id="305" name="bg object 305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14332802" y="1481836"/>
            <a:ext cx="64327" cy="64327"/>
          </a:xfrm>
          <a:prstGeom prst="rect">
            <a:avLst/>
          </a:prstGeom>
        </p:spPr>
      </p:pic>
      <p:pic>
        <p:nvPicPr>
          <p:cNvPr id="306" name="bg object 306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14332802" y="1610295"/>
            <a:ext cx="64327" cy="64327"/>
          </a:xfrm>
          <a:prstGeom prst="rect">
            <a:avLst/>
          </a:prstGeom>
        </p:spPr>
      </p:pic>
      <p:pic>
        <p:nvPicPr>
          <p:cNvPr id="307" name="bg object 307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4332802" y="1738752"/>
            <a:ext cx="64327" cy="64327"/>
          </a:xfrm>
          <a:prstGeom prst="rect">
            <a:avLst/>
          </a:prstGeom>
        </p:spPr>
      </p:pic>
      <p:pic>
        <p:nvPicPr>
          <p:cNvPr id="308" name="bg object 308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14332802" y="1867211"/>
            <a:ext cx="64327" cy="64327"/>
          </a:xfrm>
          <a:prstGeom prst="rect">
            <a:avLst/>
          </a:prstGeom>
        </p:spPr>
      </p:pic>
      <p:pic>
        <p:nvPicPr>
          <p:cNvPr id="309" name="bg object 309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14332802" y="1995767"/>
            <a:ext cx="64327" cy="64327"/>
          </a:xfrm>
          <a:prstGeom prst="rect">
            <a:avLst/>
          </a:prstGeom>
        </p:spPr>
      </p:pic>
      <p:pic>
        <p:nvPicPr>
          <p:cNvPr id="310" name="bg object 310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4461259" y="1481836"/>
            <a:ext cx="64327" cy="64327"/>
          </a:xfrm>
          <a:prstGeom prst="rect">
            <a:avLst/>
          </a:prstGeom>
        </p:spPr>
      </p:pic>
      <p:pic>
        <p:nvPicPr>
          <p:cNvPr id="311" name="bg object 311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14461259" y="1610295"/>
            <a:ext cx="64327" cy="64327"/>
          </a:xfrm>
          <a:prstGeom prst="rect">
            <a:avLst/>
          </a:prstGeom>
        </p:spPr>
      </p:pic>
      <p:pic>
        <p:nvPicPr>
          <p:cNvPr id="312" name="bg object 312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4461259" y="1738752"/>
            <a:ext cx="64327" cy="64327"/>
          </a:xfrm>
          <a:prstGeom prst="rect">
            <a:avLst/>
          </a:prstGeom>
        </p:spPr>
      </p:pic>
      <p:pic>
        <p:nvPicPr>
          <p:cNvPr id="313" name="bg object 313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14461259" y="1867211"/>
            <a:ext cx="64327" cy="64327"/>
          </a:xfrm>
          <a:prstGeom prst="rect">
            <a:avLst/>
          </a:prstGeom>
        </p:spPr>
      </p:pic>
      <p:pic>
        <p:nvPicPr>
          <p:cNvPr id="314" name="bg object 314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14461259" y="1995767"/>
            <a:ext cx="64327" cy="64327"/>
          </a:xfrm>
          <a:prstGeom prst="rect">
            <a:avLst/>
          </a:prstGeom>
        </p:spPr>
      </p:pic>
      <p:pic>
        <p:nvPicPr>
          <p:cNvPr id="315" name="bg object 315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14589718" y="1481836"/>
            <a:ext cx="64327" cy="64327"/>
          </a:xfrm>
          <a:prstGeom prst="rect">
            <a:avLst/>
          </a:prstGeom>
        </p:spPr>
      </p:pic>
      <p:pic>
        <p:nvPicPr>
          <p:cNvPr id="316" name="bg object 316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14589718" y="1610295"/>
            <a:ext cx="64327" cy="64327"/>
          </a:xfrm>
          <a:prstGeom prst="rect">
            <a:avLst/>
          </a:prstGeom>
        </p:spPr>
      </p:pic>
      <p:pic>
        <p:nvPicPr>
          <p:cNvPr id="317" name="bg object 317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14589718" y="1738752"/>
            <a:ext cx="64327" cy="64327"/>
          </a:xfrm>
          <a:prstGeom prst="rect">
            <a:avLst/>
          </a:prstGeom>
        </p:spPr>
      </p:pic>
      <p:pic>
        <p:nvPicPr>
          <p:cNvPr id="318" name="bg object 318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14589718" y="1867211"/>
            <a:ext cx="64327" cy="64327"/>
          </a:xfrm>
          <a:prstGeom prst="rect">
            <a:avLst/>
          </a:prstGeom>
        </p:spPr>
      </p:pic>
      <p:pic>
        <p:nvPicPr>
          <p:cNvPr id="319" name="bg object 319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4589718" y="1995669"/>
            <a:ext cx="64327" cy="64327"/>
          </a:xfrm>
          <a:prstGeom prst="rect">
            <a:avLst/>
          </a:prstGeom>
        </p:spPr>
      </p:pic>
      <p:pic>
        <p:nvPicPr>
          <p:cNvPr id="320" name="bg object 320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14718275" y="1481836"/>
            <a:ext cx="64327" cy="64327"/>
          </a:xfrm>
          <a:prstGeom prst="rect">
            <a:avLst/>
          </a:prstGeom>
        </p:spPr>
      </p:pic>
      <p:pic>
        <p:nvPicPr>
          <p:cNvPr id="321" name="bg object 321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14718275" y="1610295"/>
            <a:ext cx="64327" cy="64327"/>
          </a:xfrm>
          <a:prstGeom prst="rect">
            <a:avLst/>
          </a:prstGeom>
        </p:spPr>
      </p:pic>
      <p:pic>
        <p:nvPicPr>
          <p:cNvPr id="322" name="bg object 322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14718275" y="1738752"/>
            <a:ext cx="64327" cy="64327"/>
          </a:xfrm>
          <a:prstGeom prst="rect">
            <a:avLst/>
          </a:prstGeom>
        </p:spPr>
      </p:pic>
      <p:pic>
        <p:nvPicPr>
          <p:cNvPr id="323" name="bg object 323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14718275" y="1867211"/>
            <a:ext cx="64327" cy="64327"/>
          </a:xfrm>
          <a:prstGeom prst="rect">
            <a:avLst/>
          </a:prstGeom>
        </p:spPr>
      </p:pic>
      <p:pic>
        <p:nvPicPr>
          <p:cNvPr id="324" name="bg object 324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14718275" y="1995669"/>
            <a:ext cx="64327" cy="64327"/>
          </a:xfrm>
          <a:prstGeom prst="rect">
            <a:avLst/>
          </a:prstGeom>
        </p:spPr>
      </p:pic>
      <p:sp>
        <p:nvSpPr>
          <p:cNvPr id="325" name="bg object 325"/>
          <p:cNvSpPr/>
          <p:nvPr/>
        </p:nvSpPr>
        <p:spPr>
          <a:xfrm>
            <a:off x="14838765" y="15324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12491" y="10426"/>
                </a:moveTo>
                <a:lnTo>
                  <a:pt x="7573" y="8065"/>
                </a:lnTo>
                <a:lnTo>
                  <a:pt x="3245" y="4524"/>
                </a:lnTo>
                <a:lnTo>
                  <a:pt x="0" y="0"/>
                </a:lnTo>
                <a:lnTo>
                  <a:pt x="4131" y="3540"/>
                </a:lnTo>
                <a:lnTo>
                  <a:pt x="8262" y="6983"/>
                </a:lnTo>
                <a:lnTo>
                  <a:pt x="12491" y="10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6" name="bg object 326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14832765" y="1610295"/>
            <a:ext cx="64327" cy="64327"/>
          </a:xfrm>
          <a:prstGeom prst="rect">
            <a:avLst/>
          </a:prstGeom>
        </p:spPr>
      </p:pic>
      <p:pic>
        <p:nvPicPr>
          <p:cNvPr id="327" name="bg object 327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14832765" y="1738752"/>
            <a:ext cx="64327" cy="64327"/>
          </a:xfrm>
          <a:prstGeom prst="rect">
            <a:avLst/>
          </a:prstGeom>
        </p:spPr>
      </p:pic>
      <p:pic>
        <p:nvPicPr>
          <p:cNvPr id="328" name="bg object 328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14832765" y="1867211"/>
            <a:ext cx="64327" cy="64327"/>
          </a:xfrm>
          <a:prstGeom prst="rect">
            <a:avLst/>
          </a:prstGeom>
        </p:spPr>
      </p:pic>
      <p:pic>
        <p:nvPicPr>
          <p:cNvPr id="329" name="bg object 329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14832765" y="1995767"/>
            <a:ext cx="64327" cy="64327"/>
          </a:xfrm>
          <a:prstGeom prst="rect">
            <a:avLst/>
          </a:prstGeom>
        </p:spPr>
      </p:pic>
      <p:sp>
        <p:nvSpPr>
          <p:cNvPr id="330" name="bg object 330"/>
          <p:cNvSpPr/>
          <p:nvPr/>
        </p:nvSpPr>
        <p:spPr>
          <a:xfrm>
            <a:off x="14961322" y="1623868"/>
            <a:ext cx="62230" cy="50800"/>
          </a:xfrm>
          <a:custGeom>
            <a:avLst/>
            <a:gdLst/>
            <a:ahLst/>
            <a:cxnLst/>
            <a:rect l="l" t="t" r="r" b="b"/>
            <a:pathLst>
              <a:path w="62230" h="50800">
                <a:moveTo>
                  <a:pt x="32163" y="50655"/>
                </a:moveTo>
                <a:lnTo>
                  <a:pt x="19627" y="48119"/>
                </a:lnTo>
                <a:lnTo>
                  <a:pt x="9405" y="41212"/>
                </a:lnTo>
                <a:lnTo>
                  <a:pt x="2522" y="30986"/>
                </a:lnTo>
                <a:lnTo>
                  <a:pt x="0" y="18491"/>
                </a:lnTo>
                <a:lnTo>
                  <a:pt x="0" y="11606"/>
                </a:lnTo>
                <a:lnTo>
                  <a:pt x="2262" y="5213"/>
                </a:lnTo>
                <a:lnTo>
                  <a:pt x="6098" y="0"/>
                </a:lnTo>
                <a:lnTo>
                  <a:pt x="19876" y="7987"/>
                </a:lnTo>
                <a:lnTo>
                  <a:pt x="33774" y="15725"/>
                </a:lnTo>
                <a:lnTo>
                  <a:pt x="47801" y="23223"/>
                </a:lnTo>
                <a:lnTo>
                  <a:pt x="61966" y="30491"/>
                </a:lnTo>
                <a:lnTo>
                  <a:pt x="57213" y="38621"/>
                </a:lnTo>
                <a:lnTo>
                  <a:pt x="50347" y="44999"/>
                </a:lnTo>
                <a:lnTo>
                  <a:pt x="41841" y="49164"/>
                </a:lnTo>
                <a:lnTo>
                  <a:pt x="32163" y="506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31" name="bg object 331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4961322" y="1738752"/>
            <a:ext cx="64327" cy="64327"/>
          </a:xfrm>
          <a:prstGeom prst="rect">
            <a:avLst/>
          </a:prstGeom>
        </p:spPr>
      </p:pic>
      <p:pic>
        <p:nvPicPr>
          <p:cNvPr id="332" name="bg object 332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14961322" y="1867211"/>
            <a:ext cx="64327" cy="64327"/>
          </a:xfrm>
          <a:prstGeom prst="rect">
            <a:avLst/>
          </a:prstGeom>
        </p:spPr>
      </p:pic>
      <p:pic>
        <p:nvPicPr>
          <p:cNvPr id="333" name="bg object 333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14961322" y="1995669"/>
            <a:ext cx="64327" cy="64327"/>
          </a:xfrm>
          <a:prstGeom prst="rect">
            <a:avLst/>
          </a:prstGeom>
        </p:spPr>
      </p:pic>
      <p:pic>
        <p:nvPicPr>
          <p:cNvPr id="334" name="bg object 334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15089779" y="1738752"/>
            <a:ext cx="64327" cy="64327"/>
          </a:xfrm>
          <a:prstGeom prst="rect">
            <a:avLst/>
          </a:prstGeom>
        </p:spPr>
      </p:pic>
      <p:pic>
        <p:nvPicPr>
          <p:cNvPr id="335" name="bg object 335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15089779" y="1867211"/>
            <a:ext cx="64327" cy="64327"/>
          </a:xfrm>
          <a:prstGeom prst="rect">
            <a:avLst/>
          </a:prstGeom>
        </p:spPr>
      </p:pic>
      <p:pic>
        <p:nvPicPr>
          <p:cNvPr id="336" name="bg object 336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15089779" y="1995669"/>
            <a:ext cx="64327" cy="64327"/>
          </a:xfrm>
          <a:prstGeom prst="rect">
            <a:avLst/>
          </a:prstGeom>
        </p:spPr>
      </p:pic>
      <p:pic>
        <p:nvPicPr>
          <p:cNvPr id="337" name="bg object 337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15218238" y="1738752"/>
            <a:ext cx="64327" cy="64327"/>
          </a:xfrm>
          <a:prstGeom prst="rect">
            <a:avLst/>
          </a:prstGeom>
        </p:spPr>
      </p:pic>
      <p:pic>
        <p:nvPicPr>
          <p:cNvPr id="338" name="bg object 338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15218238" y="1867211"/>
            <a:ext cx="64327" cy="64327"/>
          </a:xfrm>
          <a:prstGeom prst="rect">
            <a:avLst/>
          </a:prstGeom>
        </p:spPr>
      </p:pic>
      <p:pic>
        <p:nvPicPr>
          <p:cNvPr id="339" name="bg object 339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15218238" y="1995767"/>
            <a:ext cx="64327" cy="64327"/>
          </a:xfrm>
          <a:prstGeom prst="rect">
            <a:avLst/>
          </a:prstGeom>
        </p:spPr>
      </p:pic>
      <p:sp>
        <p:nvSpPr>
          <p:cNvPr id="340" name="bg object 340"/>
          <p:cNvSpPr/>
          <p:nvPr/>
        </p:nvSpPr>
        <p:spPr>
          <a:xfrm>
            <a:off x="15346793" y="1748884"/>
            <a:ext cx="64769" cy="54610"/>
          </a:xfrm>
          <a:custGeom>
            <a:avLst/>
            <a:gdLst/>
            <a:ahLst/>
            <a:cxnLst/>
            <a:rect l="l" t="t" r="r" b="b"/>
            <a:pathLst>
              <a:path w="64769" h="54610">
                <a:moveTo>
                  <a:pt x="32163" y="54196"/>
                </a:moveTo>
                <a:lnTo>
                  <a:pt x="19627" y="51660"/>
                </a:lnTo>
                <a:lnTo>
                  <a:pt x="9405" y="44753"/>
                </a:lnTo>
                <a:lnTo>
                  <a:pt x="2522" y="34527"/>
                </a:lnTo>
                <a:lnTo>
                  <a:pt x="0" y="22032"/>
                </a:lnTo>
                <a:lnTo>
                  <a:pt x="0" y="13475"/>
                </a:lnTo>
                <a:lnTo>
                  <a:pt x="3344" y="5704"/>
                </a:lnTo>
                <a:lnTo>
                  <a:pt x="8950" y="0"/>
                </a:lnTo>
                <a:lnTo>
                  <a:pt x="21213" y="1074"/>
                </a:lnTo>
                <a:lnTo>
                  <a:pt x="33503" y="1954"/>
                </a:lnTo>
                <a:lnTo>
                  <a:pt x="45812" y="2669"/>
                </a:lnTo>
                <a:lnTo>
                  <a:pt x="58130" y="3245"/>
                </a:lnTo>
                <a:lnTo>
                  <a:pt x="61966" y="8458"/>
                </a:lnTo>
                <a:lnTo>
                  <a:pt x="64327" y="14950"/>
                </a:lnTo>
                <a:lnTo>
                  <a:pt x="64327" y="22032"/>
                </a:lnTo>
                <a:lnTo>
                  <a:pt x="61805" y="34568"/>
                </a:lnTo>
                <a:lnTo>
                  <a:pt x="54921" y="44790"/>
                </a:lnTo>
                <a:lnTo>
                  <a:pt x="44699" y="51674"/>
                </a:lnTo>
                <a:lnTo>
                  <a:pt x="32163" y="54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1" name="bg object 341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15346695" y="1867211"/>
            <a:ext cx="64327" cy="64327"/>
          </a:xfrm>
          <a:prstGeom prst="rect">
            <a:avLst/>
          </a:prstGeom>
        </p:spPr>
      </p:pic>
      <p:pic>
        <p:nvPicPr>
          <p:cNvPr id="342" name="bg object 342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15346695" y="1995767"/>
            <a:ext cx="64327" cy="64327"/>
          </a:xfrm>
          <a:prstGeom prst="rect">
            <a:avLst/>
          </a:prstGeom>
        </p:spPr>
      </p:pic>
      <p:pic>
        <p:nvPicPr>
          <p:cNvPr id="343" name="bg object 343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13447366" y="2110258"/>
            <a:ext cx="64327" cy="64327"/>
          </a:xfrm>
          <a:prstGeom prst="rect">
            <a:avLst/>
          </a:prstGeom>
        </p:spPr>
      </p:pic>
      <p:pic>
        <p:nvPicPr>
          <p:cNvPr id="344" name="bg object 344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3561857" y="2110258"/>
            <a:ext cx="64327" cy="64327"/>
          </a:xfrm>
          <a:prstGeom prst="rect">
            <a:avLst/>
          </a:prstGeom>
        </p:spPr>
      </p:pic>
      <p:pic>
        <p:nvPicPr>
          <p:cNvPr id="345" name="bg object 345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3561857" y="2238716"/>
            <a:ext cx="64327" cy="64327"/>
          </a:xfrm>
          <a:prstGeom prst="rect">
            <a:avLst/>
          </a:prstGeom>
        </p:spPr>
      </p:pic>
      <p:sp>
        <p:nvSpPr>
          <p:cNvPr id="346" name="bg object 346"/>
          <p:cNvSpPr/>
          <p:nvPr/>
        </p:nvSpPr>
        <p:spPr>
          <a:xfrm>
            <a:off x="13606513" y="2369731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18590" y="21835"/>
                </a:moveTo>
                <a:lnTo>
                  <a:pt x="13901" y="16376"/>
                </a:lnTo>
                <a:lnTo>
                  <a:pt x="0" y="0"/>
                </a:lnTo>
                <a:lnTo>
                  <a:pt x="6459" y="3633"/>
                </a:lnTo>
                <a:lnTo>
                  <a:pt x="11840" y="8631"/>
                </a:lnTo>
                <a:lnTo>
                  <a:pt x="15948" y="14772"/>
                </a:lnTo>
                <a:lnTo>
                  <a:pt x="18590" y="218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7" name="bg object 347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13690316" y="2110258"/>
            <a:ext cx="64327" cy="64327"/>
          </a:xfrm>
          <a:prstGeom prst="rect">
            <a:avLst/>
          </a:prstGeom>
        </p:spPr>
      </p:pic>
      <p:pic>
        <p:nvPicPr>
          <p:cNvPr id="348" name="bg object 348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13690316" y="2238716"/>
            <a:ext cx="64327" cy="64327"/>
          </a:xfrm>
          <a:prstGeom prst="rect">
            <a:avLst/>
          </a:prstGeom>
        </p:spPr>
      </p:pic>
      <p:pic>
        <p:nvPicPr>
          <p:cNvPr id="349" name="bg object 349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13690316" y="2367174"/>
            <a:ext cx="64327" cy="64327"/>
          </a:xfrm>
          <a:prstGeom prst="rect">
            <a:avLst/>
          </a:prstGeom>
        </p:spPr>
      </p:pic>
      <p:sp>
        <p:nvSpPr>
          <p:cNvPr id="350" name="bg object 350"/>
          <p:cNvSpPr/>
          <p:nvPr/>
        </p:nvSpPr>
        <p:spPr>
          <a:xfrm>
            <a:off x="13721298" y="2495632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33147" y="33442"/>
                </a:moveTo>
                <a:lnTo>
                  <a:pt x="28819" y="29212"/>
                </a:lnTo>
                <a:lnTo>
                  <a:pt x="24491" y="25081"/>
                </a:lnTo>
                <a:lnTo>
                  <a:pt x="15090" y="15631"/>
                </a:lnTo>
                <a:lnTo>
                  <a:pt x="0" y="98"/>
                </a:lnTo>
                <a:lnTo>
                  <a:pt x="393" y="98"/>
                </a:lnTo>
                <a:lnTo>
                  <a:pt x="786" y="0"/>
                </a:lnTo>
                <a:lnTo>
                  <a:pt x="1180" y="0"/>
                </a:lnTo>
                <a:lnTo>
                  <a:pt x="13715" y="2520"/>
                </a:lnTo>
                <a:lnTo>
                  <a:pt x="23926" y="9393"/>
                </a:lnTo>
                <a:lnTo>
                  <a:pt x="30780" y="19585"/>
                </a:lnTo>
                <a:lnTo>
                  <a:pt x="33245" y="32065"/>
                </a:lnTo>
                <a:lnTo>
                  <a:pt x="33245" y="32557"/>
                </a:lnTo>
                <a:lnTo>
                  <a:pt x="33147" y="32950"/>
                </a:lnTo>
                <a:lnTo>
                  <a:pt x="33147" y="334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1" name="bg object 351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3818871" y="2110258"/>
            <a:ext cx="64327" cy="64327"/>
          </a:xfrm>
          <a:prstGeom prst="rect">
            <a:avLst/>
          </a:prstGeom>
        </p:spPr>
      </p:pic>
      <p:pic>
        <p:nvPicPr>
          <p:cNvPr id="352" name="bg object 352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3818871" y="2238716"/>
            <a:ext cx="64327" cy="64327"/>
          </a:xfrm>
          <a:prstGeom prst="rect">
            <a:avLst/>
          </a:prstGeom>
        </p:spPr>
      </p:pic>
      <p:pic>
        <p:nvPicPr>
          <p:cNvPr id="353" name="bg object 353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13818871" y="2367174"/>
            <a:ext cx="64327" cy="64327"/>
          </a:xfrm>
          <a:prstGeom prst="rect">
            <a:avLst/>
          </a:prstGeom>
        </p:spPr>
      </p:pic>
      <p:pic>
        <p:nvPicPr>
          <p:cNvPr id="354" name="bg object 354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13818871" y="2495632"/>
            <a:ext cx="64327" cy="64327"/>
          </a:xfrm>
          <a:prstGeom prst="rect">
            <a:avLst/>
          </a:prstGeom>
        </p:spPr>
      </p:pic>
      <p:sp>
        <p:nvSpPr>
          <p:cNvPr id="355" name="bg object 355"/>
          <p:cNvSpPr/>
          <p:nvPr/>
        </p:nvSpPr>
        <p:spPr>
          <a:xfrm>
            <a:off x="13857428" y="2624778"/>
            <a:ext cx="24130" cy="20955"/>
          </a:xfrm>
          <a:custGeom>
            <a:avLst/>
            <a:gdLst/>
            <a:ahLst/>
            <a:cxnLst/>
            <a:rect l="l" t="t" r="r" b="b"/>
            <a:pathLst>
              <a:path w="24130" h="20955">
                <a:moveTo>
                  <a:pt x="23704" y="20557"/>
                </a:moveTo>
                <a:lnTo>
                  <a:pt x="17746" y="15450"/>
                </a:lnTo>
                <a:lnTo>
                  <a:pt x="0" y="0"/>
                </a:lnTo>
                <a:lnTo>
                  <a:pt x="7811" y="2714"/>
                </a:lnTo>
                <a:lnTo>
                  <a:pt x="14544" y="7254"/>
                </a:lnTo>
                <a:lnTo>
                  <a:pt x="19931" y="13306"/>
                </a:lnTo>
                <a:lnTo>
                  <a:pt x="23704" y="20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56" name="bg object 356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3947330" y="2110258"/>
            <a:ext cx="64327" cy="64327"/>
          </a:xfrm>
          <a:prstGeom prst="rect">
            <a:avLst/>
          </a:prstGeom>
        </p:spPr>
      </p:pic>
      <p:pic>
        <p:nvPicPr>
          <p:cNvPr id="357" name="bg object 357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3947330" y="2238617"/>
            <a:ext cx="64327" cy="64327"/>
          </a:xfrm>
          <a:prstGeom prst="rect">
            <a:avLst/>
          </a:prstGeom>
        </p:spPr>
      </p:pic>
      <p:pic>
        <p:nvPicPr>
          <p:cNvPr id="358" name="bg object 358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3947330" y="2367174"/>
            <a:ext cx="64327" cy="64327"/>
          </a:xfrm>
          <a:prstGeom prst="rect">
            <a:avLst/>
          </a:prstGeom>
        </p:spPr>
      </p:pic>
      <p:pic>
        <p:nvPicPr>
          <p:cNvPr id="359" name="bg object 359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13947330" y="2495632"/>
            <a:ext cx="64327" cy="64327"/>
          </a:xfrm>
          <a:prstGeom prst="rect">
            <a:avLst/>
          </a:prstGeom>
        </p:spPr>
      </p:pic>
      <p:pic>
        <p:nvPicPr>
          <p:cNvPr id="360" name="bg object 360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13947330" y="2624188"/>
            <a:ext cx="64327" cy="64327"/>
          </a:xfrm>
          <a:prstGeom prst="rect">
            <a:avLst/>
          </a:prstGeom>
        </p:spPr>
      </p:pic>
      <p:pic>
        <p:nvPicPr>
          <p:cNvPr id="361" name="bg object 361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14075787" y="2110258"/>
            <a:ext cx="64327" cy="64327"/>
          </a:xfrm>
          <a:prstGeom prst="rect">
            <a:avLst/>
          </a:prstGeom>
        </p:spPr>
      </p:pic>
      <p:pic>
        <p:nvPicPr>
          <p:cNvPr id="362" name="bg object 362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14075787" y="2367174"/>
            <a:ext cx="64327" cy="64327"/>
          </a:xfrm>
          <a:prstGeom prst="rect">
            <a:avLst/>
          </a:prstGeom>
        </p:spPr>
      </p:pic>
      <p:pic>
        <p:nvPicPr>
          <p:cNvPr id="363" name="bg object 363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14075787" y="2238617"/>
            <a:ext cx="64327" cy="64327"/>
          </a:xfrm>
          <a:prstGeom prst="rect">
            <a:avLst/>
          </a:prstGeom>
        </p:spPr>
      </p:pic>
      <p:pic>
        <p:nvPicPr>
          <p:cNvPr id="364" name="bg object 364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14075787" y="2495632"/>
            <a:ext cx="64327" cy="64327"/>
          </a:xfrm>
          <a:prstGeom prst="rect">
            <a:avLst/>
          </a:prstGeom>
        </p:spPr>
      </p:pic>
      <p:pic>
        <p:nvPicPr>
          <p:cNvPr id="365" name="bg object 365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14075787" y="2624188"/>
            <a:ext cx="64327" cy="64327"/>
          </a:xfrm>
          <a:prstGeom prst="rect">
            <a:avLst/>
          </a:prstGeom>
        </p:spPr>
      </p:pic>
      <p:pic>
        <p:nvPicPr>
          <p:cNvPr id="366" name="bg object 366"/>
          <p:cNvPicPr/>
          <p:nvPr/>
        </p:nvPicPr>
        <p:blipFill>
          <a:blip r:embed="rId157" cstate="print"/>
          <a:stretch>
            <a:fillRect/>
          </a:stretch>
        </p:blipFill>
        <p:spPr>
          <a:xfrm>
            <a:off x="14075787" y="2744974"/>
            <a:ext cx="64327" cy="64327"/>
          </a:xfrm>
          <a:prstGeom prst="rect">
            <a:avLst/>
          </a:prstGeom>
        </p:spPr>
      </p:pic>
      <p:pic>
        <p:nvPicPr>
          <p:cNvPr id="367" name="bg object 367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14204343" y="2110258"/>
            <a:ext cx="64327" cy="64327"/>
          </a:xfrm>
          <a:prstGeom prst="rect">
            <a:avLst/>
          </a:prstGeom>
        </p:spPr>
      </p:pic>
      <p:pic>
        <p:nvPicPr>
          <p:cNvPr id="368" name="bg object 368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14204343" y="2238716"/>
            <a:ext cx="64327" cy="64327"/>
          </a:xfrm>
          <a:prstGeom prst="rect">
            <a:avLst/>
          </a:prstGeom>
        </p:spPr>
      </p:pic>
      <p:pic>
        <p:nvPicPr>
          <p:cNvPr id="369" name="bg object 369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14204343" y="2367174"/>
            <a:ext cx="64327" cy="64327"/>
          </a:xfrm>
          <a:prstGeom prst="rect">
            <a:avLst/>
          </a:prstGeom>
        </p:spPr>
      </p:pic>
      <p:pic>
        <p:nvPicPr>
          <p:cNvPr id="370" name="bg object 370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14204343" y="2624188"/>
            <a:ext cx="64327" cy="64327"/>
          </a:xfrm>
          <a:prstGeom prst="rect">
            <a:avLst/>
          </a:prstGeom>
        </p:spPr>
      </p:pic>
      <p:pic>
        <p:nvPicPr>
          <p:cNvPr id="371" name="bg object 371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14204343" y="2495632"/>
            <a:ext cx="64327" cy="64327"/>
          </a:xfrm>
          <a:prstGeom prst="rect">
            <a:avLst/>
          </a:prstGeom>
        </p:spPr>
      </p:pic>
      <p:pic>
        <p:nvPicPr>
          <p:cNvPr id="372" name="bg object 372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14332802" y="2110258"/>
            <a:ext cx="64327" cy="64327"/>
          </a:xfrm>
          <a:prstGeom prst="rect">
            <a:avLst/>
          </a:prstGeom>
        </p:spPr>
      </p:pic>
      <p:pic>
        <p:nvPicPr>
          <p:cNvPr id="373" name="bg object 373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4332802" y="2238716"/>
            <a:ext cx="64327" cy="64327"/>
          </a:xfrm>
          <a:prstGeom prst="rect">
            <a:avLst/>
          </a:prstGeom>
        </p:spPr>
      </p:pic>
      <p:pic>
        <p:nvPicPr>
          <p:cNvPr id="374" name="bg object 374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14332802" y="2367174"/>
            <a:ext cx="64327" cy="64327"/>
          </a:xfrm>
          <a:prstGeom prst="rect">
            <a:avLst/>
          </a:prstGeom>
        </p:spPr>
      </p:pic>
      <p:pic>
        <p:nvPicPr>
          <p:cNvPr id="375" name="bg object 375"/>
          <p:cNvPicPr/>
          <p:nvPr/>
        </p:nvPicPr>
        <p:blipFill>
          <a:blip r:embed="rId163" cstate="print"/>
          <a:stretch>
            <a:fillRect/>
          </a:stretch>
        </p:blipFill>
        <p:spPr>
          <a:xfrm>
            <a:off x="14332802" y="2495632"/>
            <a:ext cx="64327" cy="64327"/>
          </a:xfrm>
          <a:prstGeom prst="rect">
            <a:avLst/>
          </a:prstGeom>
        </p:spPr>
      </p:pic>
      <p:pic>
        <p:nvPicPr>
          <p:cNvPr id="376" name="bg object 376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14332802" y="2624188"/>
            <a:ext cx="64327" cy="64327"/>
          </a:xfrm>
          <a:prstGeom prst="rect">
            <a:avLst/>
          </a:prstGeom>
        </p:spPr>
      </p:pic>
      <p:pic>
        <p:nvPicPr>
          <p:cNvPr id="377" name="bg object 377"/>
          <p:cNvPicPr/>
          <p:nvPr/>
        </p:nvPicPr>
        <p:blipFill>
          <a:blip r:embed="rId165" cstate="print"/>
          <a:stretch>
            <a:fillRect/>
          </a:stretch>
        </p:blipFill>
        <p:spPr>
          <a:xfrm>
            <a:off x="14461259" y="2110258"/>
            <a:ext cx="64327" cy="64327"/>
          </a:xfrm>
          <a:prstGeom prst="rect">
            <a:avLst/>
          </a:prstGeom>
        </p:spPr>
      </p:pic>
      <p:pic>
        <p:nvPicPr>
          <p:cNvPr id="378" name="bg object 378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14461259" y="2367174"/>
            <a:ext cx="64327" cy="64327"/>
          </a:xfrm>
          <a:prstGeom prst="rect">
            <a:avLst/>
          </a:prstGeom>
        </p:spPr>
      </p:pic>
      <p:pic>
        <p:nvPicPr>
          <p:cNvPr id="379" name="bg object 379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14461259" y="2238716"/>
            <a:ext cx="64327" cy="64327"/>
          </a:xfrm>
          <a:prstGeom prst="rect">
            <a:avLst/>
          </a:prstGeom>
        </p:spPr>
      </p:pic>
      <p:pic>
        <p:nvPicPr>
          <p:cNvPr id="380" name="bg object 380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14461259" y="2495632"/>
            <a:ext cx="64327" cy="64327"/>
          </a:xfrm>
          <a:prstGeom prst="rect">
            <a:avLst/>
          </a:prstGeom>
        </p:spPr>
      </p:pic>
      <p:pic>
        <p:nvPicPr>
          <p:cNvPr id="381" name="bg object 381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14461259" y="2624188"/>
            <a:ext cx="64327" cy="64327"/>
          </a:xfrm>
          <a:prstGeom prst="rect">
            <a:avLst/>
          </a:prstGeom>
        </p:spPr>
      </p:pic>
      <p:pic>
        <p:nvPicPr>
          <p:cNvPr id="382" name="bg object 382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14589718" y="2110258"/>
            <a:ext cx="64327" cy="64327"/>
          </a:xfrm>
          <a:prstGeom prst="rect">
            <a:avLst/>
          </a:prstGeom>
        </p:spPr>
      </p:pic>
      <p:pic>
        <p:nvPicPr>
          <p:cNvPr id="383" name="bg object 383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14589718" y="2238716"/>
            <a:ext cx="64327" cy="64327"/>
          </a:xfrm>
          <a:prstGeom prst="rect">
            <a:avLst/>
          </a:prstGeom>
        </p:spPr>
      </p:pic>
      <p:pic>
        <p:nvPicPr>
          <p:cNvPr id="384" name="bg object 384"/>
          <p:cNvPicPr/>
          <p:nvPr/>
        </p:nvPicPr>
        <p:blipFill>
          <a:blip r:embed="rId171" cstate="print"/>
          <a:stretch>
            <a:fillRect/>
          </a:stretch>
        </p:blipFill>
        <p:spPr>
          <a:xfrm>
            <a:off x="14589718" y="2367174"/>
            <a:ext cx="64327" cy="64327"/>
          </a:xfrm>
          <a:prstGeom prst="rect">
            <a:avLst/>
          </a:prstGeom>
        </p:spPr>
      </p:pic>
      <p:pic>
        <p:nvPicPr>
          <p:cNvPr id="385" name="bg object 385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14589718" y="2495632"/>
            <a:ext cx="64327" cy="64327"/>
          </a:xfrm>
          <a:prstGeom prst="rect">
            <a:avLst/>
          </a:prstGeom>
        </p:spPr>
      </p:pic>
      <p:pic>
        <p:nvPicPr>
          <p:cNvPr id="386" name="bg object 386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14589718" y="2624090"/>
            <a:ext cx="64327" cy="64327"/>
          </a:xfrm>
          <a:prstGeom prst="rect">
            <a:avLst/>
          </a:prstGeom>
        </p:spPr>
      </p:pic>
      <p:pic>
        <p:nvPicPr>
          <p:cNvPr id="387" name="bg object 387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14718275" y="2110258"/>
            <a:ext cx="64327" cy="64327"/>
          </a:xfrm>
          <a:prstGeom prst="rect">
            <a:avLst/>
          </a:prstGeom>
        </p:spPr>
      </p:pic>
      <p:pic>
        <p:nvPicPr>
          <p:cNvPr id="388" name="bg object 388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14718275" y="2238716"/>
            <a:ext cx="64327" cy="64327"/>
          </a:xfrm>
          <a:prstGeom prst="rect">
            <a:avLst/>
          </a:prstGeom>
        </p:spPr>
      </p:pic>
      <p:pic>
        <p:nvPicPr>
          <p:cNvPr id="389" name="bg object 389"/>
          <p:cNvPicPr/>
          <p:nvPr/>
        </p:nvPicPr>
        <p:blipFill>
          <a:blip r:embed="rId175" cstate="print"/>
          <a:stretch>
            <a:fillRect/>
          </a:stretch>
        </p:blipFill>
        <p:spPr>
          <a:xfrm>
            <a:off x="14718275" y="2367174"/>
            <a:ext cx="64327" cy="64327"/>
          </a:xfrm>
          <a:prstGeom prst="rect">
            <a:avLst/>
          </a:prstGeom>
        </p:spPr>
      </p:pic>
      <p:pic>
        <p:nvPicPr>
          <p:cNvPr id="390" name="bg object 390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14718275" y="2495632"/>
            <a:ext cx="64327" cy="64327"/>
          </a:xfrm>
          <a:prstGeom prst="rect">
            <a:avLst/>
          </a:prstGeom>
        </p:spPr>
      </p:pic>
      <p:pic>
        <p:nvPicPr>
          <p:cNvPr id="391" name="bg object 391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14718275" y="2624090"/>
            <a:ext cx="64327" cy="64327"/>
          </a:xfrm>
          <a:prstGeom prst="rect">
            <a:avLst/>
          </a:prstGeom>
        </p:spPr>
      </p:pic>
      <p:pic>
        <p:nvPicPr>
          <p:cNvPr id="392" name="bg object 392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14832765" y="2110258"/>
            <a:ext cx="64327" cy="64327"/>
          </a:xfrm>
          <a:prstGeom prst="rect">
            <a:avLst/>
          </a:prstGeom>
        </p:spPr>
      </p:pic>
      <p:pic>
        <p:nvPicPr>
          <p:cNvPr id="393" name="bg object 393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14832765" y="2238716"/>
            <a:ext cx="64327" cy="64327"/>
          </a:xfrm>
          <a:prstGeom prst="rect">
            <a:avLst/>
          </a:prstGeom>
        </p:spPr>
      </p:pic>
      <p:pic>
        <p:nvPicPr>
          <p:cNvPr id="394" name="bg object 394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14832765" y="2367174"/>
            <a:ext cx="64327" cy="64327"/>
          </a:xfrm>
          <a:prstGeom prst="rect">
            <a:avLst/>
          </a:prstGeom>
        </p:spPr>
      </p:pic>
      <p:pic>
        <p:nvPicPr>
          <p:cNvPr id="395" name="bg object 395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14832765" y="2495632"/>
            <a:ext cx="64327" cy="64327"/>
          </a:xfrm>
          <a:prstGeom prst="rect">
            <a:avLst/>
          </a:prstGeom>
        </p:spPr>
      </p:pic>
      <p:pic>
        <p:nvPicPr>
          <p:cNvPr id="396" name="bg object 396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14832765" y="2624188"/>
            <a:ext cx="64327" cy="64327"/>
          </a:xfrm>
          <a:prstGeom prst="rect">
            <a:avLst/>
          </a:prstGeom>
        </p:spPr>
      </p:pic>
      <p:pic>
        <p:nvPicPr>
          <p:cNvPr id="397" name="bg object 397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14961322" y="2110258"/>
            <a:ext cx="64327" cy="64327"/>
          </a:xfrm>
          <a:prstGeom prst="rect">
            <a:avLst/>
          </a:prstGeom>
        </p:spPr>
      </p:pic>
      <p:pic>
        <p:nvPicPr>
          <p:cNvPr id="398" name="bg object 398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14961322" y="2238716"/>
            <a:ext cx="64327" cy="64327"/>
          </a:xfrm>
          <a:prstGeom prst="rect">
            <a:avLst/>
          </a:prstGeom>
        </p:spPr>
      </p:pic>
      <p:pic>
        <p:nvPicPr>
          <p:cNvPr id="399" name="bg object 399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14961322" y="2367174"/>
            <a:ext cx="64327" cy="64327"/>
          </a:xfrm>
          <a:prstGeom prst="rect">
            <a:avLst/>
          </a:prstGeom>
        </p:spPr>
      </p:pic>
      <p:pic>
        <p:nvPicPr>
          <p:cNvPr id="400" name="bg object 400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14961322" y="2495632"/>
            <a:ext cx="64327" cy="64327"/>
          </a:xfrm>
          <a:prstGeom prst="rect">
            <a:avLst/>
          </a:prstGeom>
        </p:spPr>
      </p:pic>
      <p:pic>
        <p:nvPicPr>
          <p:cNvPr id="401" name="bg object 401"/>
          <p:cNvPicPr/>
          <p:nvPr/>
        </p:nvPicPr>
        <p:blipFill>
          <a:blip r:embed="rId183" cstate="print"/>
          <a:stretch>
            <a:fillRect/>
          </a:stretch>
        </p:blipFill>
        <p:spPr>
          <a:xfrm>
            <a:off x="14961322" y="2624090"/>
            <a:ext cx="64327" cy="64327"/>
          </a:xfrm>
          <a:prstGeom prst="rect">
            <a:avLst/>
          </a:prstGeom>
        </p:spPr>
      </p:pic>
      <p:pic>
        <p:nvPicPr>
          <p:cNvPr id="402" name="bg object 402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15089779" y="2110258"/>
            <a:ext cx="64327" cy="64327"/>
          </a:xfrm>
          <a:prstGeom prst="rect">
            <a:avLst/>
          </a:prstGeom>
        </p:spPr>
      </p:pic>
      <p:pic>
        <p:nvPicPr>
          <p:cNvPr id="403" name="bg object 403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15089779" y="2238716"/>
            <a:ext cx="64327" cy="64327"/>
          </a:xfrm>
          <a:prstGeom prst="rect">
            <a:avLst/>
          </a:prstGeom>
        </p:spPr>
      </p:pic>
      <p:pic>
        <p:nvPicPr>
          <p:cNvPr id="404" name="bg object 404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15089779" y="2367174"/>
            <a:ext cx="64327" cy="64327"/>
          </a:xfrm>
          <a:prstGeom prst="rect">
            <a:avLst/>
          </a:prstGeom>
        </p:spPr>
      </p:pic>
      <p:pic>
        <p:nvPicPr>
          <p:cNvPr id="405" name="bg object 405"/>
          <p:cNvPicPr/>
          <p:nvPr/>
        </p:nvPicPr>
        <p:blipFill>
          <a:blip r:embed="rId185" cstate="print"/>
          <a:stretch>
            <a:fillRect/>
          </a:stretch>
        </p:blipFill>
        <p:spPr>
          <a:xfrm>
            <a:off x="15089779" y="2495632"/>
            <a:ext cx="64327" cy="64327"/>
          </a:xfrm>
          <a:prstGeom prst="rect">
            <a:avLst/>
          </a:prstGeom>
        </p:spPr>
      </p:pic>
      <p:pic>
        <p:nvPicPr>
          <p:cNvPr id="406" name="bg object 406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5089779" y="2624090"/>
            <a:ext cx="64327" cy="64327"/>
          </a:xfrm>
          <a:prstGeom prst="rect">
            <a:avLst/>
          </a:prstGeom>
        </p:spPr>
      </p:pic>
      <p:pic>
        <p:nvPicPr>
          <p:cNvPr id="407" name="bg object 407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5218238" y="2110258"/>
            <a:ext cx="64327" cy="64327"/>
          </a:xfrm>
          <a:prstGeom prst="rect">
            <a:avLst/>
          </a:prstGeom>
        </p:spPr>
      </p:pic>
      <p:pic>
        <p:nvPicPr>
          <p:cNvPr id="408" name="bg object 408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5218238" y="2238617"/>
            <a:ext cx="64327" cy="64327"/>
          </a:xfrm>
          <a:prstGeom prst="rect">
            <a:avLst/>
          </a:prstGeom>
        </p:spPr>
      </p:pic>
      <p:pic>
        <p:nvPicPr>
          <p:cNvPr id="409" name="bg object 409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5218238" y="2367174"/>
            <a:ext cx="64327" cy="64327"/>
          </a:xfrm>
          <a:prstGeom prst="rect">
            <a:avLst/>
          </a:prstGeom>
        </p:spPr>
      </p:pic>
      <p:pic>
        <p:nvPicPr>
          <p:cNvPr id="410" name="bg object 410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15218238" y="2495632"/>
            <a:ext cx="64327" cy="64327"/>
          </a:xfrm>
          <a:prstGeom prst="rect">
            <a:avLst/>
          </a:prstGeom>
        </p:spPr>
      </p:pic>
      <p:pic>
        <p:nvPicPr>
          <p:cNvPr id="411" name="bg object 411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15218238" y="2624188"/>
            <a:ext cx="64327" cy="64327"/>
          </a:xfrm>
          <a:prstGeom prst="rect">
            <a:avLst/>
          </a:prstGeom>
        </p:spPr>
      </p:pic>
      <p:pic>
        <p:nvPicPr>
          <p:cNvPr id="412" name="bg object 412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15346695" y="2110258"/>
            <a:ext cx="64327" cy="64327"/>
          </a:xfrm>
          <a:prstGeom prst="rect">
            <a:avLst/>
          </a:prstGeom>
        </p:spPr>
      </p:pic>
      <p:pic>
        <p:nvPicPr>
          <p:cNvPr id="413" name="bg object 413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15346695" y="2238617"/>
            <a:ext cx="64327" cy="64327"/>
          </a:xfrm>
          <a:prstGeom prst="rect">
            <a:avLst/>
          </a:prstGeom>
        </p:spPr>
      </p:pic>
      <p:pic>
        <p:nvPicPr>
          <p:cNvPr id="414" name="bg object 414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15346695" y="2367174"/>
            <a:ext cx="64327" cy="64327"/>
          </a:xfrm>
          <a:prstGeom prst="rect">
            <a:avLst/>
          </a:prstGeom>
        </p:spPr>
      </p:pic>
      <p:pic>
        <p:nvPicPr>
          <p:cNvPr id="415" name="bg object 415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15346695" y="2495632"/>
            <a:ext cx="64327" cy="64327"/>
          </a:xfrm>
          <a:prstGeom prst="rect">
            <a:avLst/>
          </a:prstGeom>
        </p:spPr>
      </p:pic>
      <p:pic>
        <p:nvPicPr>
          <p:cNvPr id="416" name="bg object 416"/>
          <p:cNvPicPr/>
          <p:nvPr/>
        </p:nvPicPr>
        <p:blipFill>
          <a:blip r:embed="rId189" cstate="print"/>
          <a:stretch>
            <a:fillRect/>
          </a:stretch>
        </p:blipFill>
        <p:spPr>
          <a:xfrm>
            <a:off x="15346695" y="2624188"/>
            <a:ext cx="64327" cy="64327"/>
          </a:xfrm>
          <a:prstGeom prst="rect">
            <a:avLst/>
          </a:prstGeom>
        </p:spPr>
      </p:pic>
      <p:pic>
        <p:nvPicPr>
          <p:cNvPr id="417" name="bg object 417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14204343" y="2744974"/>
            <a:ext cx="64327" cy="64327"/>
          </a:xfrm>
          <a:prstGeom prst="rect">
            <a:avLst/>
          </a:prstGeom>
        </p:spPr>
      </p:pic>
      <p:sp>
        <p:nvSpPr>
          <p:cNvPr id="418" name="bg object 418"/>
          <p:cNvSpPr/>
          <p:nvPr/>
        </p:nvSpPr>
        <p:spPr>
          <a:xfrm>
            <a:off x="14213196" y="2873334"/>
            <a:ext cx="55880" cy="41275"/>
          </a:xfrm>
          <a:custGeom>
            <a:avLst/>
            <a:gdLst/>
            <a:ahLst/>
            <a:cxnLst/>
            <a:rect l="l" t="t" r="r" b="b"/>
            <a:pathLst>
              <a:path w="55880" h="41275">
                <a:moveTo>
                  <a:pt x="53901" y="41212"/>
                </a:moveTo>
                <a:lnTo>
                  <a:pt x="40347" y="33576"/>
                </a:lnTo>
                <a:lnTo>
                  <a:pt x="13387" y="18044"/>
                </a:lnTo>
                <a:lnTo>
                  <a:pt x="0" y="10131"/>
                </a:lnTo>
                <a:lnTo>
                  <a:pt x="4845" y="5933"/>
                </a:lnTo>
                <a:lnTo>
                  <a:pt x="10438" y="2741"/>
                </a:lnTo>
                <a:lnTo>
                  <a:pt x="16639" y="711"/>
                </a:lnTo>
                <a:lnTo>
                  <a:pt x="23311" y="0"/>
                </a:lnTo>
                <a:lnTo>
                  <a:pt x="35790" y="2535"/>
                </a:lnTo>
                <a:lnTo>
                  <a:pt x="45983" y="9442"/>
                </a:lnTo>
                <a:lnTo>
                  <a:pt x="52856" y="19668"/>
                </a:lnTo>
                <a:lnTo>
                  <a:pt x="55376" y="32163"/>
                </a:lnTo>
                <a:lnTo>
                  <a:pt x="55376" y="35311"/>
                </a:lnTo>
                <a:lnTo>
                  <a:pt x="54786" y="38360"/>
                </a:lnTo>
                <a:lnTo>
                  <a:pt x="53901" y="412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19" name="bg object 419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14332802" y="2744974"/>
            <a:ext cx="64327" cy="64327"/>
          </a:xfrm>
          <a:prstGeom prst="rect">
            <a:avLst/>
          </a:prstGeom>
        </p:spPr>
      </p:pic>
      <p:pic>
        <p:nvPicPr>
          <p:cNvPr id="420" name="bg object 420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14332802" y="2873334"/>
            <a:ext cx="64327" cy="64327"/>
          </a:xfrm>
          <a:prstGeom prst="rect">
            <a:avLst/>
          </a:prstGeom>
        </p:spPr>
      </p:pic>
      <p:pic>
        <p:nvPicPr>
          <p:cNvPr id="421" name="bg object 421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14461259" y="2744974"/>
            <a:ext cx="64327" cy="64327"/>
          </a:xfrm>
          <a:prstGeom prst="rect">
            <a:avLst/>
          </a:prstGeom>
        </p:spPr>
      </p:pic>
      <p:pic>
        <p:nvPicPr>
          <p:cNvPr id="422" name="bg object 422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14461259" y="2873334"/>
            <a:ext cx="64327" cy="64327"/>
          </a:xfrm>
          <a:prstGeom prst="rect">
            <a:avLst/>
          </a:prstGeom>
        </p:spPr>
      </p:pic>
      <p:sp>
        <p:nvSpPr>
          <p:cNvPr id="423" name="bg object 423"/>
          <p:cNvSpPr/>
          <p:nvPr/>
        </p:nvSpPr>
        <p:spPr>
          <a:xfrm>
            <a:off x="14467752" y="3001890"/>
            <a:ext cx="58419" cy="38100"/>
          </a:xfrm>
          <a:custGeom>
            <a:avLst/>
            <a:gdLst/>
            <a:ahLst/>
            <a:cxnLst/>
            <a:rect l="l" t="t" r="r" b="b"/>
            <a:pathLst>
              <a:path w="58419" h="38100">
                <a:moveTo>
                  <a:pt x="57245" y="37573"/>
                </a:moveTo>
                <a:lnTo>
                  <a:pt x="50950" y="34917"/>
                </a:lnTo>
                <a:lnTo>
                  <a:pt x="44557" y="32458"/>
                </a:lnTo>
                <a:lnTo>
                  <a:pt x="28673" y="25696"/>
                </a:lnTo>
                <a:lnTo>
                  <a:pt x="0" y="13081"/>
                </a:lnTo>
                <a:lnTo>
                  <a:pt x="4979" y="7718"/>
                </a:lnTo>
                <a:lnTo>
                  <a:pt x="11065" y="3590"/>
                </a:lnTo>
                <a:lnTo>
                  <a:pt x="18036" y="937"/>
                </a:lnTo>
                <a:lnTo>
                  <a:pt x="25671" y="0"/>
                </a:lnTo>
                <a:lnTo>
                  <a:pt x="38166" y="2522"/>
                </a:lnTo>
                <a:lnTo>
                  <a:pt x="48393" y="9405"/>
                </a:lnTo>
                <a:lnTo>
                  <a:pt x="55299" y="19627"/>
                </a:lnTo>
                <a:lnTo>
                  <a:pt x="57835" y="32163"/>
                </a:lnTo>
                <a:lnTo>
                  <a:pt x="57835" y="34032"/>
                </a:lnTo>
                <a:lnTo>
                  <a:pt x="57245" y="37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24" name="bg object 424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14589718" y="2744974"/>
            <a:ext cx="64327" cy="64327"/>
          </a:xfrm>
          <a:prstGeom prst="rect">
            <a:avLst/>
          </a:prstGeom>
        </p:spPr>
      </p:pic>
      <p:pic>
        <p:nvPicPr>
          <p:cNvPr id="425" name="bg object 425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14589718" y="2873334"/>
            <a:ext cx="64327" cy="64327"/>
          </a:xfrm>
          <a:prstGeom prst="rect">
            <a:avLst/>
          </a:prstGeom>
        </p:spPr>
      </p:pic>
      <p:pic>
        <p:nvPicPr>
          <p:cNvPr id="426" name="bg object 426"/>
          <p:cNvPicPr/>
          <p:nvPr/>
        </p:nvPicPr>
        <p:blipFill>
          <a:blip r:embed="rId195" cstate="print"/>
          <a:stretch>
            <a:fillRect/>
          </a:stretch>
        </p:blipFill>
        <p:spPr>
          <a:xfrm>
            <a:off x="14589718" y="3001890"/>
            <a:ext cx="64327" cy="64327"/>
          </a:xfrm>
          <a:prstGeom prst="rect">
            <a:avLst/>
          </a:prstGeom>
        </p:spPr>
      </p:pic>
      <p:pic>
        <p:nvPicPr>
          <p:cNvPr id="427" name="bg object 427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14718275" y="2873334"/>
            <a:ext cx="64327" cy="64327"/>
          </a:xfrm>
          <a:prstGeom prst="rect">
            <a:avLst/>
          </a:prstGeom>
        </p:spPr>
      </p:pic>
      <p:pic>
        <p:nvPicPr>
          <p:cNvPr id="428" name="bg object 428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14718275" y="2744974"/>
            <a:ext cx="64327" cy="64327"/>
          </a:xfrm>
          <a:prstGeom prst="rect">
            <a:avLst/>
          </a:prstGeom>
        </p:spPr>
      </p:pic>
      <p:pic>
        <p:nvPicPr>
          <p:cNvPr id="429" name="bg object 429"/>
          <p:cNvPicPr/>
          <p:nvPr/>
        </p:nvPicPr>
        <p:blipFill>
          <a:blip r:embed="rId198" cstate="print"/>
          <a:stretch>
            <a:fillRect/>
          </a:stretch>
        </p:blipFill>
        <p:spPr>
          <a:xfrm>
            <a:off x="14832765" y="2744974"/>
            <a:ext cx="64327" cy="64327"/>
          </a:xfrm>
          <a:prstGeom prst="rect">
            <a:avLst/>
          </a:prstGeom>
        </p:spPr>
      </p:pic>
      <p:pic>
        <p:nvPicPr>
          <p:cNvPr id="430" name="bg object 430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14718275" y="3001890"/>
            <a:ext cx="64327" cy="64327"/>
          </a:xfrm>
          <a:prstGeom prst="rect">
            <a:avLst/>
          </a:prstGeom>
        </p:spPr>
      </p:pic>
      <p:pic>
        <p:nvPicPr>
          <p:cNvPr id="431" name="bg object 431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14832765" y="3001890"/>
            <a:ext cx="64327" cy="64327"/>
          </a:xfrm>
          <a:prstGeom prst="rect">
            <a:avLst/>
          </a:prstGeom>
        </p:spPr>
      </p:pic>
      <p:pic>
        <p:nvPicPr>
          <p:cNvPr id="432" name="bg object 432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14832765" y="2873334"/>
            <a:ext cx="64327" cy="64327"/>
          </a:xfrm>
          <a:prstGeom prst="rect">
            <a:avLst/>
          </a:prstGeom>
        </p:spPr>
      </p:pic>
      <p:sp>
        <p:nvSpPr>
          <p:cNvPr id="433" name="bg object 433"/>
          <p:cNvSpPr/>
          <p:nvPr/>
        </p:nvSpPr>
        <p:spPr>
          <a:xfrm>
            <a:off x="14838371" y="3130348"/>
            <a:ext cx="58419" cy="28575"/>
          </a:xfrm>
          <a:custGeom>
            <a:avLst/>
            <a:gdLst/>
            <a:ahLst/>
            <a:cxnLst/>
            <a:rect l="l" t="t" r="r" b="b"/>
            <a:pathLst>
              <a:path w="58419" h="28575">
                <a:moveTo>
                  <a:pt x="58327" y="28426"/>
                </a:moveTo>
                <a:lnTo>
                  <a:pt x="29126" y="21430"/>
                </a:lnTo>
                <a:lnTo>
                  <a:pt x="0" y="14065"/>
                </a:lnTo>
                <a:lnTo>
                  <a:pt x="5048" y="8299"/>
                </a:lnTo>
                <a:lnTo>
                  <a:pt x="11323" y="3860"/>
                </a:lnTo>
                <a:lnTo>
                  <a:pt x="18576" y="1008"/>
                </a:lnTo>
                <a:lnTo>
                  <a:pt x="26557" y="0"/>
                </a:lnTo>
                <a:lnTo>
                  <a:pt x="38229" y="2186"/>
                </a:lnTo>
                <a:lnTo>
                  <a:pt x="47938" y="8200"/>
                </a:lnTo>
                <a:lnTo>
                  <a:pt x="54898" y="17220"/>
                </a:lnTo>
                <a:lnTo>
                  <a:pt x="58327" y="28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4" name="bg object 434"/>
          <p:cNvPicPr/>
          <p:nvPr/>
        </p:nvPicPr>
        <p:blipFill>
          <a:blip r:embed="rId201" cstate="print"/>
          <a:stretch>
            <a:fillRect/>
          </a:stretch>
        </p:blipFill>
        <p:spPr>
          <a:xfrm>
            <a:off x="14961322" y="2873334"/>
            <a:ext cx="64327" cy="64327"/>
          </a:xfrm>
          <a:prstGeom prst="rect">
            <a:avLst/>
          </a:prstGeom>
        </p:spPr>
      </p:pic>
      <p:pic>
        <p:nvPicPr>
          <p:cNvPr id="435" name="bg object 435"/>
          <p:cNvPicPr/>
          <p:nvPr/>
        </p:nvPicPr>
        <p:blipFill>
          <a:blip r:embed="rId202" cstate="print"/>
          <a:stretch>
            <a:fillRect/>
          </a:stretch>
        </p:blipFill>
        <p:spPr>
          <a:xfrm>
            <a:off x="14961322" y="2744974"/>
            <a:ext cx="64327" cy="64327"/>
          </a:xfrm>
          <a:prstGeom prst="rect">
            <a:avLst/>
          </a:prstGeom>
        </p:spPr>
      </p:pic>
      <p:pic>
        <p:nvPicPr>
          <p:cNvPr id="436" name="bg object 436"/>
          <p:cNvPicPr/>
          <p:nvPr/>
        </p:nvPicPr>
        <p:blipFill>
          <a:blip r:embed="rId203" cstate="print"/>
          <a:stretch>
            <a:fillRect/>
          </a:stretch>
        </p:blipFill>
        <p:spPr>
          <a:xfrm>
            <a:off x="14961322" y="3001792"/>
            <a:ext cx="64327" cy="64327"/>
          </a:xfrm>
          <a:prstGeom prst="rect">
            <a:avLst/>
          </a:prstGeom>
        </p:spPr>
      </p:pic>
      <p:sp>
        <p:nvSpPr>
          <p:cNvPr id="437" name="bg object 437"/>
          <p:cNvSpPr/>
          <p:nvPr/>
        </p:nvSpPr>
        <p:spPr>
          <a:xfrm>
            <a:off x="14961322" y="3130250"/>
            <a:ext cx="64769" cy="53340"/>
          </a:xfrm>
          <a:custGeom>
            <a:avLst/>
            <a:gdLst/>
            <a:ahLst/>
            <a:cxnLst/>
            <a:rect l="l" t="t" r="r" b="b"/>
            <a:pathLst>
              <a:path w="64769" h="53339">
                <a:moveTo>
                  <a:pt x="56163" y="53311"/>
                </a:moveTo>
                <a:lnTo>
                  <a:pt x="29077" y="48343"/>
                </a:lnTo>
                <a:lnTo>
                  <a:pt x="2065" y="43081"/>
                </a:lnTo>
                <a:lnTo>
                  <a:pt x="786" y="39639"/>
                </a:lnTo>
                <a:lnTo>
                  <a:pt x="0" y="35999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44644" y="2535"/>
                </a:lnTo>
                <a:lnTo>
                  <a:pt x="54847" y="9442"/>
                </a:lnTo>
                <a:lnTo>
                  <a:pt x="61750" y="19668"/>
                </a:lnTo>
                <a:lnTo>
                  <a:pt x="64327" y="32163"/>
                </a:lnTo>
                <a:lnTo>
                  <a:pt x="64327" y="40327"/>
                </a:lnTo>
                <a:lnTo>
                  <a:pt x="61179" y="47606"/>
                </a:lnTo>
                <a:lnTo>
                  <a:pt x="56163" y="5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8" name="bg object 438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15089779" y="2744974"/>
            <a:ext cx="64327" cy="64327"/>
          </a:xfrm>
          <a:prstGeom prst="rect">
            <a:avLst/>
          </a:prstGeom>
        </p:spPr>
      </p:pic>
      <p:pic>
        <p:nvPicPr>
          <p:cNvPr id="439" name="bg object 439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15089779" y="2873432"/>
            <a:ext cx="64327" cy="64327"/>
          </a:xfrm>
          <a:prstGeom prst="rect">
            <a:avLst/>
          </a:prstGeom>
        </p:spPr>
      </p:pic>
      <p:pic>
        <p:nvPicPr>
          <p:cNvPr id="440" name="bg object 440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15089779" y="3001890"/>
            <a:ext cx="64327" cy="64327"/>
          </a:xfrm>
          <a:prstGeom prst="rect">
            <a:avLst/>
          </a:prstGeom>
        </p:spPr>
      </p:pic>
      <p:pic>
        <p:nvPicPr>
          <p:cNvPr id="441" name="bg object 441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15089779" y="3130348"/>
            <a:ext cx="64327" cy="64327"/>
          </a:xfrm>
          <a:prstGeom prst="rect">
            <a:avLst/>
          </a:prstGeom>
        </p:spPr>
      </p:pic>
      <p:pic>
        <p:nvPicPr>
          <p:cNvPr id="442" name="bg object 442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15218238" y="2744974"/>
            <a:ext cx="64327" cy="64327"/>
          </a:xfrm>
          <a:prstGeom prst="rect">
            <a:avLst/>
          </a:prstGeom>
        </p:spPr>
      </p:pic>
      <p:pic>
        <p:nvPicPr>
          <p:cNvPr id="443" name="bg object 443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15218238" y="2873334"/>
            <a:ext cx="64327" cy="64327"/>
          </a:xfrm>
          <a:prstGeom prst="rect">
            <a:avLst/>
          </a:prstGeom>
        </p:spPr>
      </p:pic>
      <p:pic>
        <p:nvPicPr>
          <p:cNvPr id="444" name="bg object 444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15218238" y="3001792"/>
            <a:ext cx="64327" cy="64327"/>
          </a:xfrm>
          <a:prstGeom prst="rect">
            <a:avLst/>
          </a:prstGeom>
        </p:spPr>
      </p:pic>
      <p:pic>
        <p:nvPicPr>
          <p:cNvPr id="445" name="bg object 445"/>
          <p:cNvPicPr/>
          <p:nvPr/>
        </p:nvPicPr>
        <p:blipFill>
          <a:blip r:embed="rId207" cstate="print"/>
          <a:stretch>
            <a:fillRect/>
          </a:stretch>
        </p:blipFill>
        <p:spPr>
          <a:xfrm>
            <a:off x="15346695" y="2744974"/>
            <a:ext cx="64327" cy="64327"/>
          </a:xfrm>
          <a:prstGeom prst="rect">
            <a:avLst/>
          </a:prstGeom>
        </p:spPr>
      </p:pic>
      <p:pic>
        <p:nvPicPr>
          <p:cNvPr id="446" name="bg object 446"/>
          <p:cNvPicPr/>
          <p:nvPr/>
        </p:nvPicPr>
        <p:blipFill>
          <a:blip r:embed="rId208" cstate="print"/>
          <a:stretch>
            <a:fillRect/>
          </a:stretch>
        </p:blipFill>
        <p:spPr>
          <a:xfrm>
            <a:off x="15218238" y="3130348"/>
            <a:ext cx="64327" cy="64327"/>
          </a:xfrm>
          <a:prstGeom prst="rect">
            <a:avLst/>
          </a:prstGeom>
        </p:spPr>
      </p:pic>
      <p:pic>
        <p:nvPicPr>
          <p:cNvPr id="447" name="bg object 447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15346695" y="2873334"/>
            <a:ext cx="64327" cy="64327"/>
          </a:xfrm>
          <a:prstGeom prst="rect">
            <a:avLst/>
          </a:prstGeom>
        </p:spPr>
      </p:pic>
      <p:pic>
        <p:nvPicPr>
          <p:cNvPr id="448" name="bg object 448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15346695" y="3001792"/>
            <a:ext cx="64327" cy="64327"/>
          </a:xfrm>
          <a:prstGeom prst="rect">
            <a:avLst/>
          </a:prstGeom>
        </p:spPr>
      </p:pic>
      <p:pic>
        <p:nvPicPr>
          <p:cNvPr id="449" name="bg object 449"/>
          <p:cNvPicPr/>
          <p:nvPr/>
        </p:nvPicPr>
        <p:blipFill>
          <a:blip r:embed="rId210" cstate="print"/>
          <a:stretch>
            <a:fillRect/>
          </a:stretch>
        </p:blipFill>
        <p:spPr>
          <a:xfrm>
            <a:off x="15346695" y="3130348"/>
            <a:ext cx="64327" cy="64327"/>
          </a:xfrm>
          <a:prstGeom prst="rect">
            <a:avLst/>
          </a:prstGeom>
        </p:spPr>
      </p:pic>
      <p:sp>
        <p:nvSpPr>
          <p:cNvPr id="450" name="bg object 450"/>
          <p:cNvSpPr/>
          <p:nvPr/>
        </p:nvSpPr>
        <p:spPr>
          <a:xfrm>
            <a:off x="16249836" y="1237412"/>
            <a:ext cx="46355" cy="59690"/>
          </a:xfrm>
          <a:custGeom>
            <a:avLst/>
            <a:gdLst/>
            <a:ahLst/>
            <a:cxnLst/>
            <a:rect l="l" t="t" r="r" b="b"/>
            <a:pathLst>
              <a:path w="46355" h="59690">
                <a:moveTo>
                  <a:pt x="13770" y="59311"/>
                </a:moveTo>
                <a:lnTo>
                  <a:pt x="8754" y="59311"/>
                </a:lnTo>
                <a:lnTo>
                  <a:pt x="4032" y="58130"/>
                </a:lnTo>
                <a:lnTo>
                  <a:pt x="0" y="56065"/>
                </a:lnTo>
                <a:lnTo>
                  <a:pt x="8060" y="42214"/>
                </a:lnTo>
                <a:lnTo>
                  <a:pt x="15872" y="28253"/>
                </a:lnTo>
                <a:lnTo>
                  <a:pt x="23444" y="14182"/>
                </a:lnTo>
                <a:lnTo>
                  <a:pt x="30786" y="0"/>
                </a:lnTo>
                <a:lnTo>
                  <a:pt x="36971" y="4988"/>
                </a:lnTo>
                <a:lnTo>
                  <a:pt x="41753" y="11360"/>
                </a:lnTo>
                <a:lnTo>
                  <a:pt x="44839" y="18838"/>
                </a:lnTo>
                <a:lnTo>
                  <a:pt x="45934" y="27147"/>
                </a:lnTo>
                <a:lnTo>
                  <a:pt x="43398" y="39683"/>
                </a:lnTo>
                <a:lnTo>
                  <a:pt x="36491" y="49905"/>
                </a:lnTo>
                <a:lnTo>
                  <a:pt x="26265" y="56788"/>
                </a:lnTo>
                <a:lnTo>
                  <a:pt x="13770" y="59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1" name="bg object 451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16231443" y="1360952"/>
            <a:ext cx="64327" cy="64327"/>
          </a:xfrm>
          <a:prstGeom prst="rect">
            <a:avLst/>
          </a:prstGeom>
        </p:spPr>
      </p:pic>
      <p:sp>
        <p:nvSpPr>
          <p:cNvPr id="452" name="bg object 452"/>
          <p:cNvSpPr/>
          <p:nvPr/>
        </p:nvSpPr>
        <p:spPr>
          <a:xfrm>
            <a:off x="16376130" y="847120"/>
            <a:ext cx="48260" cy="64769"/>
          </a:xfrm>
          <a:custGeom>
            <a:avLst/>
            <a:gdLst/>
            <a:ahLst/>
            <a:cxnLst/>
            <a:rect l="l" t="t" r="r" b="b"/>
            <a:pathLst>
              <a:path w="48259" h="64769">
                <a:moveTo>
                  <a:pt x="15934" y="64327"/>
                </a:moveTo>
                <a:lnTo>
                  <a:pt x="10131" y="64327"/>
                </a:lnTo>
                <a:lnTo>
                  <a:pt x="4721" y="62655"/>
                </a:lnTo>
                <a:lnTo>
                  <a:pt x="0" y="59901"/>
                </a:lnTo>
                <a:lnTo>
                  <a:pt x="1275" y="45586"/>
                </a:lnTo>
                <a:lnTo>
                  <a:pt x="2311" y="31253"/>
                </a:lnTo>
                <a:lnTo>
                  <a:pt x="3125" y="16884"/>
                </a:lnTo>
                <a:lnTo>
                  <a:pt x="3737" y="2458"/>
                </a:lnTo>
                <a:lnTo>
                  <a:pt x="7475" y="885"/>
                </a:lnTo>
                <a:lnTo>
                  <a:pt x="11606" y="0"/>
                </a:lnTo>
                <a:lnTo>
                  <a:pt x="15934" y="0"/>
                </a:lnTo>
                <a:lnTo>
                  <a:pt x="28429" y="2522"/>
                </a:lnTo>
                <a:lnTo>
                  <a:pt x="38655" y="9405"/>
                </a:lnTo>
                <a:lnTo>
                  <a:pt x="45562" y="19627"/>
                </a:lnTo>
                <a:lnTo>
                  <a:pt x="48097" y="32163"/>
                </a:lnTo>
                <a:lnTo>
                  <a:pt x="45562" y="44699"/>
                </a:lnTo>
                <a:lnTo>
                  <a:pt x="38655" y="54921"/>
                </a:lnTo>
                <a:lnTo>
                  <a:pt x="28429" y="61805"/>
                </a:lnTo>
                <a:lnTo>
                  <a:pt x="15934" y="643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3" name="bg object 453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16360196" y="975578"/>
            <a:ext cx="64032" cy="64228"/>
          </a:xfrm>
          <a:prstGeom prst="rect">
            <a:avLst/>
          </a:prstGeom>
        </p:spPr>
      </p:pic>
      <p:pic>
        <p:nvPicPr>
          <p:cNvPr id="454" name="bg object 454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16359900" y="1232494"/>
            <a:ext cx="64327" cy="64327"/>
          </a:xfrm>
          <a:prstGeom prst="rect">
            <a:avLst/>
          </a:prstGeom>
        </p:spPr>
      </p:pic>
      <p:pic>
        <p:nvPicPr>
          <p:cNvPr id="455" name="bg object 455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16359900" y="1104135"/>
            <a:ext cx="64327" cy="64327"/>
          </a:xfrm>
          <a:prstGeom prst="rect">
            <a:avLst/>
          </a:prstGeom>
        </p:spPr>
      </p:pic>
      <p:pic>
        <p:nvPicPr>
          <p:cNvPr id="456" name="bg object 456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16359900" y="1361051"/>
            <a:ext cx="64327" cy="64327"/>
          </a:xfrm>
          <a:prstGeom prst="rect">
            <a:avLst/>
          </a:prstGeom>
        </p:spPr>
      </p:pic>
      <p:pic>
        <p:nvPicPr>
          <p:cNvPr id="457" name="bg object 457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16488359" y="975578"/>
            <a:ext cx="64327" cy="64327"/>
          </a:xfrm>
          <a:prstGeom prst="rect">
            <a:avLst/>
          </a:prstGeom>
        </p:spPr>
      </p:pic>
      <p:pic>
        <p:nvPicPr>
          <p:cNvPr id="458" name="bg object 458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16488359" y="847120"/>
            <a:ext cx="64327" cy="64327"/>
          </a:xfrm>
          <a:prstGeom prst="rect">
            <a:avLst/>
          </a:prstGeom>
        </p:spPr>
      </p:pic>
      <p:pic>
        <p:nvPicPr>
          <p:cNvPr id="459" name="bg object 459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16488359" y="1104135"/>
            <a:ext cx="64327" cy="64327"/>
          </a:xfrm>
          <a:prstGeom prst="rect">
            <a:avLst/>
          </a:prstGeom>
        </p:spPr>
      </p:pic>
      <p:pic>
        <p:nvPicPr>
          <p:cNvPr id="460" name="bg object 460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16488359" y="1361051"/>
            <a:ext cx="64327" cy="64327"/>
          </a:xfrm>
          <a:prstGeom prst="rect">
            <a:avLst/>
          </a:prstGeom>
        </p:spPr>
      </p:pic>
      <p:pic>
        <p:nvPicPr>
          <p:cNvPr id="461" name="bg object 461"/>
          <p:cNvPicPr/>
          <p:nvPr/>
        </p:nvPicPr>
        <p:blipFill>
          <a:blip r:embed="rId218" cstate="print"/>
          <a:stretch>
            <a:fillRect/>
          </a:stretch>
        </p:blipFill>
        <p:spPr>
          <a:xfrm>
            <a:off x="16488359" y="1232593"/>
            <a:ext cx="64327" cy="64327"/>
          </a:xfrm>
          <a:prstGeom prst="rect">
            <a:avLst/>
          </a:prstGeom>
        </p:spPr>
      </p:pic>
      <p:pic>
        <p:nvPicPr>
          <p:cNvPr id="462" name="bg object 462"/>
          <p:cNvPicPr/>
          <p:nvPr/>
        </p:nvPicPr>
        <p:blipFill>
          <a:blip r:embed="rId219" cstate="print"/>
          <a:stretch>
            <a:fillRect/>
          </a:stretch>
        </p:blipFill>
        <p:spPr>
          <a:xfrm>
            <a:off x="16616816" y="847120"/>
            <a:ext cx="64327" cy="64327"/>
          </a:xfrm>
          <a:prstGeom prst="rect">
            <a:avLst/>
          </a:prstGeom>
        </p:spPr>
      </p:pic>
      <p:pic>
        <p:nvPicPr>
          <p:cNvPr id="463" name="bg object 463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16616816" y="975578"/>
            <a:ext cx="64327" cy="64327"/>
          </a:xfrm>
          <a:prstGeom prst="rect">
            <a:avLst/>
          </a:prstGeom>
        </p:spPr>
      </p:pic>
      <p:pic>
        <p:nvPicPr>
          <p:cNvPr id="464" name="bg object 464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16616816" y="1104135"/>
            <a:ext cx="64327" cy="64327"/>
          </a:xfrm>
          <a:prstGeom prst="rect">
            <a:avLst/>
          </a:prstGeom>
        </p:spPr>
      </p:pic>
      <p:pic>
        <p:nvPicPr>
          <p:cNvPr id="465" name="bg object 465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16616816" y="1232593"/>
            <a:ext cx="64327" cy="64327"/>
          </a:xfrm>
          <a:prstGeom prst="rect">
            <a:avLst/>
          </a:prstGeom>
        </p:spPr>
      </p:pic>
      <p:pic>
        <p:nvPicPr>
          <p:cNvPr id="466" name="bg object 466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16616816" y="1361051"/>
            <a:ext cx="64327" cy="64327"/>
          </a:xfrm>
          <a:prstGeom prst="rect">
            <a:avLst/>
          </a:prstGeom>
        </p:spPr>
      </p:pic>
      <p:sp>
        <p:nvSpPr>
          <p:cNvPr id="467" name="bg object 467"/>
          <p:cNvSpPr/>
          <p:nvPr/>
        </p:nvSpPr>
        <p:spPr>
          <a:xfrm>
            <a:off x="15474464" y="1748884"/>
            <a:ext cx="64769" cy="54610"/>
          </a:xfrm>
          <a:custGeom>
            <a:avLst/>
            <a:gdLst/>
            <a:ahLst/>
            <a:cxnLst/>
            <a:rect l="l" t="t" r="r" b="b"/>
            <a:pathLst>
              <a:path w="64769" h="54610">
                <a:moveTo>
                  <a:pt x="32163" y="54196"/>
                </a:moveTo>
                <a:lnTo>
                  <a:pt x="19627" y="51660"/>
                </a:lnTo>
                <a:lnTo>
                  <a:pt x="9405" y="44753"/>
                </a:lnTo>
                <a:lnTo>
                  <a:pt x="2522" y="34527"/>
                </a:lnTo>
                <a:lnTo>
                  <a:pt x="0" y="22032"/>
                </a:lnTo>
                <a:lnTo>
                  <a:pt x="0" y="14950"/>
                </a:lnTo>
                <a:lnTo>
                  <a:pt x="2360" y="8458"/>
                </a:lnTo>
                <a:lnTo>
                  <a:pt x="6295" y="3245"/>
                </a:lnTo>
                <a:lnTo>
                  <a:pt x="18654" y="2655"/>
                </a:lnTo>
                <a:lnTo>
                  <a:pt x="30958" y="1918"/>
                </a:lnTo>
                <a:lnTo>
                  <a:pt x="43226" y="1032"/>
                </a:lnTo>
                <a:lnTo>
                  <a:pt x="55474" y="0"/>
                </a:lnTo>
                <a:lnTo>
                  <a:pt x="60884" y="5704"/>
                </a:lnTo>
                <a:lnTo>
                  <a:pt x="64327" y="13475"/>
                </a:lnTo>
                <a:lnTo>
                  <a:pt x="64327" y="22032"/>
                </a:lnTo>
                <a:lnTo>
                  <a:pt x="61805" y="34568"/>
                </a:lnTo>
                <a:lnTo>
                  <a:pt x="54921" y="44790"/>
                </a:lnTo>
                <a:lnTo>
                  <a:pt x="44699" y="51674"/>
                </a:lnTo>
                <a:lnTo>
                  <a:pt x="32163" y="54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8" name="bg object 468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15474464" y="1867211"/>
            <a:ext cx="64327" cy="64327"/>
          </a:xfrm>
          <a:prstGeom prst="rect">
            <a:avLst/>
          </a:prstGeom>
        </p:spPr>
      </p:pic>
      <p:pic>
        <p:nvPicPr>
          <p:cNvPr id="469" name="bg object 469"/>
          <p:cNvPicPr/>
          <p:nvPr/>
        </p:nvPicPr>
        <p:blipFill>
          <a:blip r:embed="rId224" cstate="print"/>
          <a:stretch>
            <a:fillRect/>
          </a:stretch>
        </p:blipFill>
        <p:spPr>
          <a:xfrm>
            <a:off x="15474464" y="1995669"/>
            <a:ext cx="64327" cy="64327"/>
          </a:xfrm>
          <a:prstGeom prst="rect">
            <a:avLst/>
          </a:prstGeom>
        </p:spPr>
      </p:pic>
      <p:pic>
        <p:nvPicPr>
          <p:cNvPr id="470" name="bg object 470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15602923" y="1738752"/>
            <a:ext cx="64327" cy="64327"/>
          </a:xfrm>
          <a:prstGeom prst="rect">
            <a:avLst/>
          </a:prstGeom>
        </p:spPr>
      </p:pic>
      <p:pic>
        <p:nvPicPr>
          <p:cNvPr id="471" name="bg object 471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15602923" y="1867211"/>
            <a:ext cx="64327" cy="64327"/>
          </a:xfrm>
          <a:prstGeom prst="rect">
            <a:avLst/>
          </a:prstGeom>
        </p:spPr>
      </p:pic>
      <p:pic>
        <p:nvPicPr>
          <p:cNvPr id="472" name="bg object 472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15602923" y="1995767"/>
            <a:ext cx="64327" cy="64327"/>
          </a:xfrm>
          <a:prstGeom prst="rect">
            <a:avLst/>
          </a:prstGeom>
        </p:spPr>
      </p:pic>
      <p:pic>
        <p:nvPicPr>
          <p:cNvPr id="473" name="bg object 473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15731380" y="1738752"/>
            <a:ext cx="64327" cy="64327"/>
          </a:xfrm>
          <a:prstGeom prst="rect">
            <a:avLst/>
          </a:prstGeom>
        </p:spPr>
      </p:pic>
      <p:pic>
        <p:nvPicPr>
          <p:cNvPr id="474" name="bg object 474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15731380" y="1867211"/>
            <a:ext cx="64327" cy="64327"/>
          </a:xfrm>
          <a:prstGeom prst="rect">
            <a:avLst/>
          </a:prstGeom>
        </p:spPr>
      </p:pic>
      <p:pic>
        <p:nvPicPr>
          <p:cNvPr id="475" name="bg object 475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15731380" y="1995767"/>
            <a:ext cx="64327" cy="64327"/>
          </a:xfrm>
          <a:prstGeom prst="rect">
            <a:avLst/>
          </a:prstGeom>
        </p:spPr>
      </p:pic>
      <p:sp>
        <p:nvSpPr>
          <p:cNvPr id="476" name="bg object 476"/>
          <p:cNvSpPr/>
          <p:nvPr/>
        </p:nvSpPr>
        <p:spPr>
          <a:xfrm>
            <a:off x="15862298" y="1623770"/>
            <a:ext cx="62230" cy="50800"/>
          </a:xfrm>
          <a:custGeom>
            <a:avLst/>
            <a:gdLst/>
            <a:ahLst/>
            <a:cxnLst/>
            <a:rect l="l" t="t" r="r" b="b"/>
            <a:pathLst>
              <a:path w="62230" h="50800">
                <a:moveTo>
                  <a:pt x="29704" y="50753"/>
                </a:moveTo>
                <a:lnTo>
                  <a:pt x="20042" y="49261"/>
                </a:lnTo>
                <a:lnTo>
                  <a:pt x="11569" y="45085"/>
                </a:lnTo>
                <a:lnTo>
                  <a:pt x="4738" y="38678"/>
                </a:lnTo>
                <a:lnTo>
                  <a:pt x="0" y="30491"/>
                </a:lnTo>
                <a:lnTo>
                  <a:pt x="14123" y="23223"/>
                </a:lnTo>
                <a:lnTo>
                  <a:pt x="28155" y="15725"/>
                </a:lnTo>
                <a:lnTo>
                  <a:pt x="42076" y="7987"/>
                </a:lnTo>
                <a:lnTo>
                  <a:pt x="55868" y="0"/>
                </a:lnTo>
                <a:lnTo>
                  <a:pt x="59606" y="5213"/>
                </a:lnTo>
                <a:lnTo>
                  <a:pt x="61868" y="11606"/>
                </a:lnTo>
                <a:lnTo>
                  <a:pt x="61868" y="18590"/>
                </a:lnTo>
                <a:lnTo>
                  <a:pt x="59332" y="31126"/>
                </a:lnTo>
                <a:lnTo>
                  <a:pt x="52425" y="41348"/>
                </a:lnTo>
                <a:lnTo>
                  <a:pt x="42199" y="48231"/>
                </a:lnTo>
                <a:lnTo>
                  <a:pt x="29704" y="50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77" name="bg object 477"/>
          <p:cNvPicPr/>
          <p:nvPr/>
        </p:nvPicPr>
        <p:blipFill>
          <a:blip r:embed="rId230" cstate="print"/>
          <a:stretch>
            <a:fillRect/>
          </a:stretch>
        </p:blipFill>
        <p:spPr>
          <a:xfrm>
            <a:off x="15859839" y="1738752"/>
            <a:ext cx="64327" cy="64327"/>
          </a:xfrm>
          <a:prstGeom prst="rect">
            <a:avLst/>
          </a:prstGeom>
        </p:spPr>
      </p:pic>
      <p:pic>
        <p:nvPicPr>
          <p:cNvPr id="478" name="bg object 478"/>
          <p:cNvPicPr/>
          <p:nvPr/>
        </p:nvPicPr>
        <p:blipFill>
          <a:blip r:embed="rId231" cstate="print"/>
          <a:stretch>
            <a:fillRect/>
          </a:stretch>
        </p:blipFill>
        <p:spPr>
          <a:xfrm>
            <a:off x="15859839" y="1867211"/>
            <a:ext cx="64327" cy="64327"/>
          </a:xfrm>
          <a:prstGeom prst="rect">
            <a:avLst/>
          </a:prstGeom>
        </p:spPr>
      </p:pic>
      <p:pic>
        <p:nvPicPr>
          <p:cNvPr id="479" name="bg object 479"/>
          <p:cNvPicPr/>
          <p:nvPr/>
        </p:nvPicPr>
        <p:blipFill>
          <a:blip r:embed="rId232" cstate="print"/>
          <a:stretch>
            <a:fillRect/>
          </a:stretch>
        </p:blipFill>
        <p:spPr>
          <a:xfrm>
            <a:off x="15859839" y="1995767"/>
            <a:ext cx="64327" cy="64327"/>
          </a:xfrm>
          <a:prstGeom prst="rect">
            <a:avLst/>
          </a:prstGeom>
        </p:spPr>
      </p:pic>
      <p:sp>
        <p:nvSpPr>
          <p:cNvPr id="480" name="bg object 480"/>
          <p:cNvSpPr/>
          <p:nvPr/>
        </p:nvSpPr>
        <p:spPr>
          <a:xfrm>
            <a:off x="16034132" y="1532492"/>
            <a:ext cx="12700" cy="10795"/>
          </a:xfrm>
          <a:custGeom>
            <a:avLst/>
            <a:gdLst/>
            <a:ahLst/>
            <a:cxnLst/>
            <a:rect l="l" t="t" r="r" b="b"/>
            <a:pathLst>
              <a:path w="12700" h="10794">
                <a:moveTo>
                  <a:pt x="0" y="10426"/>
                </a:moveTo>
                <a:lnTo>
                  <a:pt x="8458" y="3540"/>
                </a:lnTo>
                <a:lnTo>
                  <a:pt x="12590" y="0"/>
                </a:lnTo>
                <a:lnTo>
                  <a:pt x="9344" y="4524"/>
                </a:lnTo>
                <a:lnTo>
                  <a:pt x="5016" y="8065"/>
                </a:lnTo>
                <a:lnTo>
                  <a:pt x="0" y="10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81" name="bg object 481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15988396" y="1610295"/>
            <a:ext cx="64327" cy="64327"/>
          </a:xfrm>
          <a:prstGeom prst="rect">
            <a:avLst/>
          </a:prstGeom>
        </p:spPr>
      </p:pic>
      <p:pic>
        <p:nvPicPr>
          <p:cNvPr id="482" name="bg object 482"/>
          <p:cNvPicPr/>
          <p:nvPr/>
        </p:nvPicPr>
        <p:blipFill>
          <a:blip r:embed="rId234" cstate="print"/>
          <a:stretch>
            <a:fillRect/>
          </a:stretch>
        </p:blipFill>
        <p:spPr>
          <a:xfrm>
            <a:off x="15988396" y="1738752"/>
            <a:ext cx="64327" cy="64327"/>
          </a:xfrm>
          <a:prstGeom prst="rect">
            <a:avLst/>
          </a:prstGeom>
        </p:spPr>
      </p:pic>
      <p:pic>
        <p:nvPicPr>
          <p:cNvPr id="483" name="bg object 483"/>
          <p:cNvPicPr/>
          <p:nvPr/>
        </p:nvPicPr>
        <p:blipFill>
          <a:blip r:embed="rId235" cstate="print"/>
          <a:stretch>
            <a:fillRect/>
          </a:stretch>
        </p:blipFill>
        <p:spPr>
          <a:xfrm>
            <a:off x="15988396" y="1867211"/>
            <a:ext cx="64327" cy="64327"/>
          </a:xfrm>
          <a:prstGeom prst="rect">
            <a:avLst/>
          </a:prstGeom>
        </p:spPr>
      </p:pic>
      <p:pic>
        <p:nvPicPr>
          <p:cNvPr id="484" name="bg object 484"/>
          <p:cNvPicPr/>
          <p:nvPr/>
        </p:nvPicPr>
        <p:blipFill>
          <a:blip r:embed="rId236" cstate="print"/>
          <a:stretch>
            <a:fillRect/>
          </a:stretch>
        </p:blipFill>
        <p:spPr>
          <a:xfrm>
            <a:off x="15988396" y="1995767"/>
            <a:ext cx="64327" cy="64327"/>
          </a:xfrm>
          <a:prstGeom prst="rect">
            <a:avLst/>
          </a:prstGeom>
        </p:spPr>
      </p:pic>
      <p:pic>
        <p:nvPicPr>
          <p:cNvPr id="485" name="bg object 485"/>
          <p:cNvPicPr/>
          <p:nvPr/>
        </p:nvPicPr>
        <p:blipFill>
          <a:blip r:embed="rId237" cstate="print"/>
          <a:stretch>
            <a:fillRect/>
          </a:stretch>
        </p:blipFill>
        <p:spPr>
          <a:xfrm>
            <a:off x="16102886" y="1610295"/>
            <a:ext cx="64327" cy="64327"/>
          </a:xfrm>
          <a:prstGeom prst="rect">
            <a:avLst/>
          </a:prstGeom>
        </p:spPr>
      </p:pic>
      <p:pic>
        <p:nvPicPr>
          <p:cNvPr id="486" name="bg object 486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16102886" y="1481836"/>
            <a:ext cx="64327" cy="64327"/>
          </a:xfrm>
          <a:prstGeom prst="rect">
            <a:avLst/>
          </a:prstGeom>
        </p:spPr>
      </p:pic>
      <p:pic>
        <p:nvPicPr>
          <p:cNvPr id="487" name="bg object 487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16102886" y="1738752"/>
            <a:ext cx="64327" cy="64327"/>
          </a:xfrm>
          <a:prstGeom prst="rect">
            <a:avLst/>
          </a:prstGeom>
        </p:spPr>
      </p:pic>
      <p:pic>
        <p:nvPicPr>
          <p:cNvPr id="488" name="bg object 488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16102886" y="1867211"/>
            <a:ext cx="64327" cy="64327"/>
          </a:xfrm>
          <a:prstGeom prst="rect">
            <a:avLst/>
          </a:prstGeom>
        </p:spPr>
      </p:pic>
      <p:pic>
        <p:nvPicPr>
          <p:cNvPr id="489" name="bg object 489"/>
          <p:cNvPicPr/>
          <p:nvPr/>
        </p:nvPicPr>
        <p:blipFill>
          <a:blip r:embed="rId241" cstate="print"/>
          <a:stretch>
            <a:fillRect/>
          </a:stretch>
        </p:blipFill>
        <p:spPr>
          <a:xfrm>
            <a:off x="16102886" y="1995767"/>
            <a:ext cx="64327" cy="64327"/>
          </a:xfrm>
          <a:prstGeom prst="rect">
            <a:avLst/>
          </a:prstGeom>
        </p:spPr>
      </p:pic>
      <p:pic>
        <p:nvPicPr>
          <p:cNvPr id="490" name="bg object 490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16231443" y="1481836"/>
            <a:ext cx="64327" cy="64327"/>
          </a:xfrm>
          <a:prstGeom prst="rect">
            <a:avLst/>
          </a:prstGeom>
        </p:spPr>
      </p:pic>
      <p:pic>
        <p:nvPicPr>
          <p:cNvPr id="491" name="bg object 491"/>
          <p:cNvPicPr/>
          <p:nvPr/>
        </p:nvPicPr>
        <p:blipFill>
          <a:blip r:embed="rId242" cstate="print"/>
          <a:stretch>
            <a:fillRect/>
          </a:stretch>
        </p:blipFill>
        <p:spPr>
          <a:xfrm>
            <a:off x="16231443" y="1610295"/>
            <a:ext cx="64327" cy="64327"/>
          </a:xfrm>
          <a:prstGeom prst="rect">
            <a:avLst/>
          </a:prstGeom>
        </p:spPr>
      </p:pic>
      <p:pic>
        <p:nvPicPr>
          <p:cNvPr id="492" name="bg object 492"/>
          <p:cNvPicPr/>
          <p:nvPr/>
        </p:nvPicPr>
        <p:blipFill>
          <a:blip r:embed="rId243" cstate="print"/>
          <a:stretch>
            <a:fillRect/>
          </a:stretch>
        </p:blipFill>
        <p:spPr>
          <a:xfrm>
            <a:off x="16231443" y="1738752"/>
            <a:ext cx="64327" cy="64327"/>
          </a:xfrm>
          <a:prstGeom prst="rect">
            <a:avLst/>
          </a:prstGeom>
        </p:spPr>
      </p:pic>
      <p:pic>
        <p:nvPicPr>
          <p:cNvPr id="493" name="bg object 493"/>
          <p:cNvPicPr/>
          <p:nvPr/>
        </p:nvPicPr>
        <p:blipFill>
          <a:blip r:embed="rId243" cstate="print"/>
          <a:stretch>
            <a:fillRect/>
          </a:stretch>
        </p:blipFill>
        <p:spPr>
          <a:xfrm>
            <a:off x="16231443" y="1867211"/>
            <a:ext cx="64327" cy="64327"/>
          </a:xfrm>
          <a:prstGeom prst="rect">
            <a:avLst/>
          </a:prstGeom>
        </p:spPr>
      </p:pic>
      <p:pic>
        <p:nvPicPr>
          <p:cNvPr id="494" name="bg object 494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16231443" y="1995669"/>
            <a:ext cx="64327" cy="64327"/>
          </a:xfrm>
          <a:prstGeom prst="rect">
            <a:avLst/>
          </a:prstGeom>
        </p:spPr>
      </p:pic>
      <p:pic>
        <p:nvPicPr>
          <p:cNvPr id="495" name="bg object 495"/>
          <p:cNvPicPr/>
          <p:nvPr/>
        </p:nvPicPr>
        <p:blipFill>
          <a:blip r:embed="rId245" cstate="print"/>
          <a:stretch>
            <a:fillRect/>
          </a:stretch>
        </p:blipFill>
        <p:spPr>
          <a:xfrm>
            <a:off x="16359900" y="1481836"/>
            <a:ext cx="64327" cy="64327"/>
          </a:xfrm>
          <a:prstGeom prst="rect">
            <a:avLst/>
          </a:prstGeom>
        </p:spPr>
      </p:pic>
      <p:pic>
        <p:nvPicPr>
          <p:cNvPr id="496" name="bg object 496"/>
          <p:cNvPicPr/>
          <p:nvPr/>
        </p:nvPicPr>
        <p:blipFill>
          <a:blip r:embed="rId245" cstate="print"/>
          <a:stretch>
            <a:fillRect/>
          </a:stretch>
        </p:blipFill>
        <p:spPr>
          <a:xfrm>
            <a:off x="16359900" y="1610295"/>
            <a:ext cx="64327" cy="64327"/>
          </a:xfrm>
          <a:prstGeom prst="rect">
            <a:avLst/>
          </a:prstGeom>
        </p:spPr>
      </p:pic>
      <p:pic>
        <p:nvPicPr>
          <p:cNvPr id="497" name="bg object 497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16359900" y="1738752"/>
            <a:ext cx="64327" cy="64327"/>
          </a:xfrm>
          <a:prstGeom prst="rect">
            <a:avLst/>
          </a:prstGeom>
        </p:spPr>
      </p:pic>
      <p:pic>
        <p:nvPicPr>
          <p:cNvPr id="498" name="bg object 498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16359900" y="1995669"/>
            <a:ext cx="64327" cy="64327"/>
          </a:xfrm>
          <a:prstGeom prst="rect">
            <a:avLst/>
          </a:prstGeom>
        </p:spPr>
      </p:pic>
      <p:pic>
        <p:nvPicPr>
          <p:cNvPr id="499" name="bg object 499"/>
          <p:cNvPicPr/>
          <p:nvPr/>
        </p:nvPicPr>
        <p:blipFill>
          <a:blip r:embed="rId246" cstate="print"/>
          <a:stretch>
            <a:fillRect/>
          </a:stretch>
        </p:blipFill>
        <p:spPr>
          <a:xfrm>
            <a:off x="16359900" y="1867211"/>
            <a:ext cx="64327" cy="64327"/>
          </a:xfrm>
          <a:prstGeom prst="rect">
            <a:avLst/>
          </a:prstGeom>
        </p:spPr>
      </p:pic>
      <p:pic>
        <p:nvPicPr>
          <p:cNvPr id="500" name="bg object 500"/>
          <p:cNvPicPr/>
          <p:nvPr/>
        </p:nvPicPr>
        <p:blipFill>
          <a:blip r:embed="rId247" cstate="print"/>
          <a:stretch>
            <a:fillRect/>
          </a:stretch>
        </p:blipFill>
        <p:spPr>
          <a:xfrm>
            <a:off x="16488359" y="1481836"/>
            <a:ext cx="64327" cy="64327"/>
          </a:xfrm>
          <a:prstGeom prst="rect">
            <a:avLst/>
          </a:prstGeom>
        </p:spPr>
      </p:pic>
      <p:pic>
        <p:nvPicPr>
          <p:cNvPr id="501" name="bg object 501"/>
          <p:cNvPicPr/>
          <p:nvPr/>
        </p:nvPicPr>
        <p:blipFill>
          <a:blip r:embed="rId248" cstate="print"/>
          <a:stretch>
            <a:fillRect/>
          </a:stretch>
        </p:blipFill>
        <p:spPr>
          <a:xfrm>
            <a:off x="16488359" y="1610295"/>
            <a:ext cx="64327" cy="64327"/>
          </a:xfrm>
          <a:prstGeom prst="rect">
            <a:avLst/>
          </a:prstGeom>
        </p:spPr>
      </p:pic>
      <p:pic>
        <p:nvPicPr>
          <p:cNvPr id="502" name="bg object 502"/>
          <p:cNvPicPr/>
          <p:nvPr/>
        </p:nvPicPr>
        <p:blipFill>
          <a:blip r:embed="rId249" cstate="print"/>
          <a:stretch>
            <a:fillRect/>
          </a:stretch>
        </p:blipFill>
        <p:spPr>
          <a:xfrm>
            <a:off x="16488359" y="1738752"/>
            <a:ext cx="64327" cy="64327"/>
          </a:xfrm>
          <a:prstGeom prst="rect">
            <a:avLst/>
          </a:prstGeom>
        </p:spPr>
      </p:pic>
      <p:pic>
        <p:nvPicPr>
          <p:cNvPr id="503" name="bg object 503"/>
          <p:cNvPicPr/>
          <p:nvPr/>
        </p:nvPicPr>
        <p:blipFill>
          <a:blip r:embed="rId250" cstate="print"/>
          <a:stretch>
            <a:fillRect/>
          </a:stretch>
        </p:blipFill>
        <p:spPr>
          <a:xfrm>
            <a:off x="16488359" y="1867211"/>
            <a:ext cx="64327" cy="64327"/>
          </a:xfrm>
          <a:prstGeom prst="rect">
            <a:avLst/>
          </a:prstGeom>
        </p:spPr>
      </p:pic>
      <p:pic>
        <p:nvPicPr>
          <p:cNvPr id="504" name="bg object 504"/>
          <p:cNvPicPr/>
          <p:nvPr/>
        </p:nvPicPr>
        <p:blipFill>
          <a:blip r:embed="rId251" cstate="print"/>
          <a:stretch>
            <a:fillRect/>
          </a:stretch>
        </p:blipFill>
        <p:spPr>
          <a:xfrm>
            <a:off x="16488359" y="1995767"/>
            <a:ext cx="64327" cy="64327"/>
          </a:xfrm>
          <a:prstGeom prst="rect">
            <a:avLst/>
          </a:prstGeom>
        </p:spPr>
      </p:pic>
      <p:pic>
        <p:nvPicPr>
          <p:cNvPr id="505" name="bg object 505"/>
          <p:cNvPicPr/>
          <p:nvPr/>
        </p:nvPicPr>
        <p:blipFill>
          <a:blip r:embed="rId252" cstate="print"/>
          <a:stretch>
            <a:fillRect/>
          </a:stretch>
        </p:blipFill>
        <p:spPr>
          <a:xfrm>
            <a:off x="16616816" y="1481836"/>
            <a:ext cx="64327" cy="64327"/>
          </a:xfrm>
          <a:prstGeom prst="rect">
            <a:avLst/>
          </a:prstGeom>
        </p:spPr>
      </p:pic>
      <p:pic>
        <p:nvPicPr>
          <p:cNvPr id="506" name="bg object 506"/>
          <p:cNvPicPr/>
          <p:nvPr/>
        </p:nvPicPr>
        <p:blipFill>
          <a:blip r:embed="rId253" cstate="print"/>
          <a:stretch>
            <a:fillRect/>
          </a:stretch>
        </p:blipFill>
        <p:spPr>
          <a:xfrm>
            <a:off x="16616816" y="1610295"/>
            <a:ext cx="64327" cy="64327"/>
          </a:xfrm>
          <a:prstGeom prst="rect">
            <a:avLst/>
          </a:prstGeom>
        </p:spPr>
      </p:pic>
      <p:pic>
        <p:nvPicPr>
          <p:cNvPr id="507" name="bg object 507"/>
          <p:cNvPicPr/>
          <p:nvPr/>
        </p:nvPicPr>
        <p:blipFill>
          <a:blip r:embed="rId254" cstate="print"/>
          <a:stretch>
            <a:fillRect/>
          </a:stretch>
        </p:blipFill>
        <p:spPr>
          <a:xfrm>
            <a:off x="16616816" y="1738752"/>
            <a:ext cx="64327" cy="64327"/>
          </a:xfrm>
          <a:prstGeom prst="rect">
            <a:avLst/>
          </a:prstGeom>
        </p:spPr>
      </p:pic>
      <p:pic>
        <p:nvPicPr>
          <p:cNvPr id="508" name="bg object 508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16616816" y="1867211"/>
            <a:ext cx="64327" cy="64327"/>
          </a:xfrm>
          <a:prstGeom prst="rect">
            <a:avLst/>
          </a:prstGeom>
        </p:spPr>
      </p:pic>
      <p:pic>
        <p:nvPicPr>
          <p:cNvPr id="509" name="bg object 509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16616816" y="1995767"/>
            <a:ext cx="64327" cy="64327"/>
          </a:xfrm>
          <a:prstGeom prst="rect">
            <a:avLst/>
          </a:prstGeom>
        </p:spPr>
      </p:pic>
      <p:pic>
        <p:nvPicPr>
          <p:cNvPr id="510" name="bg object 510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16745373" y="847219"/>
            <a:ext cx="64327" cy="64327"/>
          </a:xfrm>
          <a:prstGeom prst="rect">
            <a:avLst/>
          </a:prstGeom>
        </p:spPr>
      </p:pic>
      <p:pic>
        <p:nvPicPr>
          <p:cNvPr id="511" name="bg object 511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16745373" y="975578"/>
            <a:ext cx="64327" cy="64327"/>
          </a:xfrm>
          <a:prstGeom prst="rect">
            <a:avLst/>
          </a:prstGeom>
        </p:spPr>
      </p:pic>
      <p:pic>
        <p:nvPicPr>
          <p:cNvPr id="512" name="bg object 512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16745373" y="1104135"/>
            <a:ext cx="64327" cy="64327"/>
          </a:xfrm>
          <a:prstGeom prst="rect">
            <a:avLst/>
          </a:prstGeom>
        </p:spPr>
      </p:pic>
      <p:pic>
        <p:nvPicPr>
          <p:cNvPr id="513" name="bg object 513"/>
          <p:cNvPicPr/>
          <p:nvPr/>
        </p:nvPicPr>
        <p:blipFill>
          <a:blip r:embed="rId258" cstate="print"/>
          <a:stretch>
            <a:fillRect/>
          </a:stretch>
        </p:blipFill>
        <p:spPr>
          <a:xfrm>
            <a:off x="16745373" y="1361051"/>
            <a:ext cx="64327" cy="64327"/>
          </a:xfrm>
          <a:prstGeom prst="rect">
            <a:avLst/>
          </a:prstGeom>
        </p:spPr>
      </p:pic>
      <p:pic>
        <p:nvPicPr>
          <p:cNvPr id="514" name="bg object 514"/>
          <p:cNvPicPr/>
          <p:nvPr/>
        </p:nvPicPr>
        <p:blipFill>
          <a:blip r:embed="rId259" cstate="print"/>
          <a:stretch>
            <a:fillRect/>
          </a:stretch>
        </p:blipFill>
        <p:spPr>
          <a:xfrm>
            <a:off x="16745373" y="1232593"/>
            <a:ext cx="64327" cy="64327"/>
          </a:xfrm>
          <a:prstGeom prst="rect">
            <a:avLst/>
          </a:prstGeom>
        </p:spPr>
      </p:pic>
      <p:pic>
        <p:nvPicPr>
          <p:cNvPr id="515" name="bg object 515"/>
          <p:cNvPicPr/>
          <p:nvPr/>
        </p:nvPicPr>
        <p:blipFill>
          <a:blip r:embed="rId259" cstate="print"/>
          <a:stretch>
            <a:fillRect/>
          </a:stretch>
        </p:blipFill>
        <p:spPr>
          <a:xfrm>
            <a:off x="16873830" y="847219"/>
            <a:ext cx="64327" cy="64327"/>
          </a:xfrm>
          <a:prstGeom prst="rect">
            <a:avLst/>
          </a:prstGeom>
        </p:spPr>
      </p:pic>
      <p:pic>
        <p:nvPicPr>
          <p:cNvPr id="516" name="bg object 516"/>
          <p:cNvPicPr/>
          <p:nvPr/>
        </p:nvPicPr>
        <p:blipFill>
          <a:blip r:embed="rId260" cstate="print"/>
          <a:stretch>
            <a:fillRect/>
          </a:stretch>
        </p:blipFill>
        <p:spPr>
          <a:xfrm>
            <a:off x="16873830" y="975578"/>
            <a:ext cx="64327" cy="64327"/>
          </a:xfrm>
          <a:prstGeom prst="rect">
            <a:avLst/>
          </a:prstGeom>
        </p:spPr>
      </p:pic>
      <p:pic>
        <p:nvPicPr>
          <p:cNvPr id="517" name="bg object 517"/>
          <p:cNvPicPr/>
          <p:nvPr/>
        </p:nvPicPr>
        <p:blipFill>
          <a:blip r:embed="rId261" cstate="print"/>
          <a:stretch>
            <a:fillRect/>
          </a:stretch>
        </p:blipFill>
        <p:spPr>
          <a:xfrm>
            <a:off x="16873830" y="1104036"/>
            <a:ext cx="64327" cy="64327"/>
          </a:xfrm>
          <a:prstGeom prst="rect">
            <a:avLst/>
          </a:prstGeom>
        </p:spPr>
      </p:pic>
      <p:pic>
        <p:nvPicPr>
          <p:cNvPr id="518" name="bg object 518"/>
          <p:cNvPicPr/>
          <p:nvPr/>
        </p:nvPicPr>
        <p:blipFill>
          <a:blip r:embed="rId262" cstate="print"/>
          <a:stretch>
            <a:fillRect/>
          </a:stretch>
        </p:blipFill>
        <p:spPr>
          <a:xfrm>
            <a:off x="16873830" y="1232494"/>
            <a:ext cx="64327" cy="64327"/>
          </a:xfrm>
          <a:prstGeom prst="rect">
            <a:avLst/>
          </a:prstGeom>
        </p:spPr>
      </p:pic>
      <p:pic>
        <p:nvPicPr>
          <p:cNvPr id="519" name="bg object 519"/>
          <p:cNvPicPr/>
          <p:nvPr/>
        </p:nvPicPr>
        <p:blipFill>
          <a:blip r:embed="rId263" cstate="print"/>
          <a:stretch>
            <a:fillRect/>
          </a:stretch>
        </p:blipFill>
        <p:spPr>
          <a:xfrm>
            <a:off x="17002289" y="847120"/>
            <a:ext cx="64327" cy="64327"/>
          </a:xfrm>
          <a:prstGeom prst="rect">
            <a:avLst/>
          </a:prstGeom>
        </p:spPr>
      </p:pic>
      <p:pic>
        <p:nvPicPr>
          <p:cNvPr id="520" name="bg object 520"/>
          <p:cNvPicPr/>
          <p:nvPr/>
        </p:nvPicPr>
        <p:blipFill>
          <a:blip r:embed="rId264" cstate="print"/>
          <a:stretch>
            <a:fillRect/>
          </a:stretch>
        </p:blipFill>
        <p:spPr>
          <a:xfrm>
            <a:off x="16873830" y="1361051"/>
            <a:ext cx="64327" cy="64327"/>
          </a:xfrm>
          <a:prstGeom prst="rect">
            <a:avLst/>
          </a:prstGeom>
        </p:spPr>
      </p:pic>
      <p:pic>
        <p:nvPicPr>
          <p:cNvPr id="521" name="bg object 521"/>
          <p:cNvPicPr/>
          <p:nvPr/>
        </p:nvPicPr>
        <p:blipFill>
          <a:blip r:embed="rId265" cstate="print"/>
          <a:stretch>
            <a:fillRect/>
          </a:stretch>
        </p:blipFill>
        <p:spPr>
          <a:xfrm>
            <a:off x="17002289" y="975677"/>
            <a:ext cx="64327" cy="64327"/>
          </a:xfrm>
          <a:prstGeom prst="rect">
            <a:avLst/>
          </a:prstGeom>
        </p:spPr>
      </p:pic>
      <p:pic>
        <p:nvPicPr>
          <p:cNvPr id="522" name="bg object 522"/>
          <p:cNvPicPr/>
          <p:nvPr/>
        </p:nvPicPr>
        <p:blipFill>
          <a:blip r:embed="rId266" cstate="print"/>
          <a:stretch>
            <a:fillRect/>
          </a:stretch>
        </p:blipFill>
        <p:spPr>
          <a:xfrm>
            <a:off x="17002289" y="1104036"/>
            <a:ext cx="64327" cy="64327"/>
          </a:xfrm>
          <a:prstGeom prst="rect">
            <a:avLst/>
          </a:prstGeom>
        </p:spPr>
      </p:pic>
      <p:pic>
        <p:nvPicPr>
          <p:cNvPr id="523" name="bg object 523"/>
          <p:cNvPicPr/>
          <p:nvPr/>
        </p:nvPicPr>
        <p:blipFill>
          <a:blip r:embed="rId267" cstate="print"/>
          <a:stretch>
            <a:fillRect/>
          </a:stretch>
        </p:blipFill>
        <p:spPr>
          <a:xfrm>
            <a:off x="17002289" y="1232593"/>
            <a:ext cx="64327" cy="64327"/>
          </a:xfrm>
          <a:prstGeom prst="rect">
            <a:avLst/>
          </a:prstGeom>
        </p:spPr>
      </p:pic>
      <p:pic>
        <p:nvPicPr>
          <p:cNvPr id="524" name="bg object 524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17002289" y="1361051"/>
            <a:ext cx="64327" cy="64327"/>
          </a:xfrm>
          <a:prstGeom prst="rect">
            <a:avLst/>
          </a:prstGeom>
        </p:spPr>
      </p:pic>
      <p:pic>
        <p:nvPicPr>
          <p:cNvPr id="525" name="bg object 525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17130845" y="847120"/>
            <a:ext cx="64327" cy="64327"/>
          </a:xfrm>
          <a:prstGeom prst="rect">
            <a:avLst/>
          </a:prstGeom>
        </p:spPr>
      </p:pic>
      <p:pic>
        <p:nvPicPr>
          <p:cNvPr id="526" name="bg object 526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17130845" y="975578"/>
            <a:ext cx="64327" cy="64327"/>
          </a:xfrm>
          <a:prstGeom prst="rect">
            <a:avLst/>
          </a:prstGeom>
        </p:spPr>
      </p:pic>
      <p:pic>
        <p:nvPicPr>
          <p:cNvPr id="527" name="bg object 527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17130845" y="1104036"/>
            <a:ext cx="64327" cy="64327"/>
          </a:xfrm>
          <a:prstGeom prst="rect">
            <a:avLst/>
          </a:prstGeom>
        </p:spPr>
      </p:pic>
      <p:pic>
        <p:nvPicPr>
          <p:cNvPr id="528" name="bg object 528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17130845" y="1232494"/>
            <a:ext cx="64327" cy="64327"/>
          </a:xfrm>
          <a:prstGeom prst="rect">
            <a:avLst/>
          </a:prstGeom>
        </p:spPr>
      </p:pic>
      <p:pic>
        <p:nvPicPr>
          <p:cNvPr id="529" name="bg object 529"/>
          <p:cNvPicPr/>
          <p:nvPr/>
        </p:nvPicPr>
        <p:blipFill>
          <a:blip r:embed="rId269" cstate="print"/>
          <a:stretch>
            <a:fillRect/>
          </a:stretch>
        </p:blipFill>
        <p:spPr>
          <a:xfrm>
            <a:off x="17130845" y="1361051"/>
            <a:ext cx="64327" cy="64327"/>
          </a:xfrm>
          <a:prstGeom prst="rect">
            <a:avLst/>
          </a:prstGeom>
        </p:spPr>
      </p:pic>
      <p:pic>
        <p:nvPicPr>
          <p:cNvPr id="530" name="bg object 530"/>
          <p:cNvPicPr/>
          <p:nvPr/>
        </p:nvPicPr>
        <p:blipFill>
          <a:blip r:embed="rId270" cstate="print"/>
          <a:stretch>
            <a:fillRect/>
          </a:stretch>
        </p:blipFill>
        <p:spPr>
          <a:xfrm>
            <a:off x="17259303" y="847120"/>
            <a:ext cx="64327" cy="64327"/>
          </a:xfrm>
          <a:prstGeom prst="rect">
            <a:avLst/>
          </a:prstGeom>
        </p:spPr>
      </p:pic>
      <p:pic>
        <p:nvPicPr>
          <p:cNvPr id="531" name="bg object 531"/>
          <p:cNvPicPr/>
          <p:nvPr/>
        </p:nvPicPr>
        <p:blipFill>
          <a:blip r:embed="rId270" cstate="print"/>
          <a:stretch>
            <a:fillRect/>
          </a:stretch>
        </p:blipFill>
        <p:spPr>
          <a:xfrm>
            <a:off x="17259303" y="975578"/>
            <a:ext cx="64327" cy="64327"/>
          </a:xfrm>
          <a:prstGeom prst="rect">
            <a:avLst/>
          </a:prstGeom>
        </p:spPr>
      </p:pic>
      <p:pic>
        <p:nvPicPr>
          <p:cNvPr id="532" name="bg object 532"/>
          <p:cNvPicPr/>
          <p:nvPr/>
        </p:nvPicPr>
        <p:blipFill>
          <a:blip r:embed="rId270" cstate="print"/>
          <a:stretch>
            <a:fillRect/>
          </a:stretch>
        </p:blipFill>
        <p:spPr>
          <a:xfrm>
            <a:off x="17259303" y="1104036"/>
            <a:ext cx="64327" cy="64327"/>
          </a:xfrm>
          <a:prstGeom prst="rect">
            <a:avLst/>
          </a:prstGeom>
        </p:spPr>
      </p:pic>
      <p:pic>
        <p:nvPicPr>
          <p:cNvPr id="533" name="bg object 533"/>
          <p:cNvPicPr/>
          <p:nvPr/>
        </p:nvPicPr>
        <p:blipFill>
          <a:blip r:embed="rId270" cstate="print"/>
          <a:stretch>
            <a:fillRect/>
          </a:stretch>
        </p:blipFill>
        <p:spPr>
          <a:xfrm>
            <a:off x="17259303" y="1232494"/>
            <a:ext cx="64327" cy="64327"/>
          </a:xfrm>
          <a:prstGeom prst="rect">
            <a:avLst/>
          </a:prstGeom>
        </p:spPr>
      </p:pic>
      <p:pic>
        <p:nvPicPr>
          <p:cNvPr id="534" name="bg object 534"/>
          <p:cNvPicPr/>
          <p:nvPr/>
        </p:nvPicPr>
        <p:blipFill>
          <a:blip r:embed="rId271" cstate="print"/>
          <a:stretch>
            <a:fillRect/>
          </a:stretch>
        </p:blipFill>
        <p:spPr>
          <a:xfrm>
            <a:off x="17259303" y="1361051"/>
            <a:ext cx="64327" cy="64327"/>
          </a:xfrm>
          <a:prstGeom prst="rect">
            <a:avLst/>
          </a:prstGeom>
        </p:spPr>
      </p:pic>
      <p:pic>
        <p:nvPicPr>
          <p:cNvPr id="535" name="bg object 535"/>
          <p:cNvPicPr/>
          <p:nvPr/>
        </p:nvPicPr>
        <p:blipFill>
          <a:blip r:embed="rId272" cstate="print"/>
          <a:stretch>
            <a:fillRect/>
          </a:stretch>
        </p:blipFill>
        <p:spPr>
          <a:xfrm>
            <a:off x="17373793" y="847120"/>
            <a:ext cx="64327" cy="64327"/>
          </a:xfrm>
          <a:prstGeom prst="rect">
            <a:avLst/>
          </a:prstGeom>
        </p:spPr>
      </p:pic>
      <p:pic>
        <p:nvPicPr>
          <p:cNvPr id="536" name="bg object 536"/>
          <p:cNvPicPr/>
          <p:nvPr/>
        </p:nvPicPr>
        <p:blipFill>
          <a:blip r:embed="rId273" cstate="print"/>
          <a:stretch>
            <a:fillRect/>
          </a:stretch>
        </p:blipFill>
        <p:spPr>
          <a:xfrm>
            <a:off x="17373793" y="975578"/>
            <a:ext cx="64327" cy="64327"/>
          </a:xfrm>
          <a:prstGeom prst="rect">
            <a:avLst/>
          </a:prstGeom>
        </p:spPr>
      </p:pic>
      <p:pic>
        <p:nvPicPr>
          <p:cNvPr id="537" name="bg object 537"/>
          <p:cNvPicPr/>
          <p:nvPr/>
        </p:nvPicPr>
        <p:blipFill>
          <a:blip r:embed="rId273" cstate="print"/>
          <a:stretch>
            <a:fillRect/>
          </a:stretch>
        </p:blipFill>
        <p:spPr>
          <a:xfrm>
            <a:off x="17373793" y="1104135"/>
            <a:ext cx="64327" cy="64327"/>
          </a:xfrm>
          <a:prstGeom prst="rect">
            <a:avLst/>
          </a:prstGeom>
        </p:spPr>
      </p:pic>
      <p:pic>
        <p:nvPicPr>
          <p:cNvPr id="538" name="bg object 538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17373793" y="1232593"/>
            <a:ext cx="64327" cy="64327"/>
          </a:xfrm>
          <a:prstGeom prst="rect">
            <a:avLst/>
          </a:prstGeom>
        </p:spPr>
      </p:pic>
      <p:pic>
        <p:nvPicPr>
          <p:cNvPr id="539" name="bg object 539"/>
          <p:cNvPicPr/>
          <p:nvPr/>
        </p:nvPicPr>
        <p:blipFill>
          <a:blip r:embed="rId275" cstate="print"/>
          <a:stretch>
            <a:fillRect/>
          </a:stretch>
        </p:blipFill>
        <p:spPr>
          <a:xfrm>
            <a:off x="17373793" y="1361051"/>
            <a:ext cx="64327" cy="64327"/>
          </a:xfrm>
          <a:prstGeom prst="rect">
            <a:avLst/>
          </a:prstGeom>
        </p:spPr>
      </p:pic>
      <p:pic>
        <p:nvPicPr>
          <p:cNvPr id="540" name="bg object 540"/>
          <p:cNvPicPr/>
          <p:nvPr/>
        </p:nvPicPr>
        <p:blipFill>
          <a:blip r:embed="rId276" cstate="print"/>
          <a:stretch>
            <a:fillRect/>
          </a:stretch>
        </p:blipFill>
        <p:spPr>
          <a:xfrm>
            <a:off x="17502350" y="847120"/>
            <a:ext cx="64327" cy="64327"/>
          </a:xfrm>
          <a:prstGeom prst="rect">
            <a:avLst/>
          </a:prstGeom>
        </p:spPr>
      </p:pic>
      <p:pic>
        <p:nvPicPr>
          <p:cNvPr id="541" name="bg object 541"/>
          <p:cNvPicPr/>
          <p:nvPr/>
        </p:nvPicPr>
        <p:blipFill>
          <a:blip r:embed="rId276" cstate="print"/>
          <a:stretch>
            <a:fillRect/>
          </a:stretch>
        </p:blipFill>
        <p:spPr>
          <a:xfrm>
            <a:off x="17502350" y="975578"/>
            <a:ext cx="64327" cy="64327"/>
          </a:xfrm>
          <a:prstGeom prst="rect">
            <a:avLst/>
          </a:prstGeom>
        </p:spPr>
      </p:pic>
      <p:pic>
        <p:nvPicPr>
          <p:cNvPr id="542" name="bg object 542"/>
          <p:cNvPicPr/>
          <p:nvPr/>
        </p:nvPicPr>
        <p:blipFill>
          <a:blip r:embed="rId276" cstate="print"/>
          <a:stretch>
            <a:fillRect/>
          </a:stretch>
        </p:blipFill>
        <p:spPr>
          <a:xfrm>
            <a:off x="17502350" y="1104036"/>
            <a:ext cx="64327" cy="64327"/>
          </a:xfrm>
          <a:prstGeom prst="rect">
            <a:avLst/>
          </a:prstGeom>
        </p:spPr>
      </p:pic>
      <p:pic>
        <p:nvPicPr>
          <p:cNvPr id="543" name="bg object 543"/>
          <p:cNvPicPr/>
          <p:nvPr/>
        </p:nvPicPr>
        <p:blipFill>
          <a:blip r:embed="rId277" cstate="print"/>
          <a:stretch>
            <a:fillRect/>
          </a:stretch>
        </p:blipFill>
        <p:spPr>
          <a:xfrm>
            <a:off x="17502350" y="1232494"/>
            <a:ext cx="64327" cy="64327"/>
          </a:xfrm>
          <a:prstGeom prst="rect">
            <a:avLst/>
          </a:prstGeom>
        </p:spPr>
      </p:pic>
      <p:pic>
        <p:nvPicPr>
          <p:cNvPr id="544" name="bg object 544"/>
          <p:cNvPicPr/>
          <p:nvPr/>
        </p:nvPicPr>
        <p:blipFill>
          <a:blip r:embed="rId278" cstate="print"/>
          <a:stretch>
            <a:fillRect/>
          </a:stretch>
        </p:blipFill>
        <p:spPr>
          <a:xfrm>
            <a:off x="17502350" y="1361051"/>
            <a:ext cx="64327" cy="64327"/>
          </a:xfrm>
          <a:prstGeom prst="rect">
            <a:avLst/>
          </a:prstGeom>
        </p:spPr>
      </p:pic>
      <p:pic>
        <p:nvPicPr>
          <p:cNvPr id="545" name="bg object 545"/>
          <p:cNvPicPr/>
          <p:nvPr/>
        </p:nvPicPr>
        <p:blipFill>
          <a:blip r:embed="rId279" cstate="print"/>
          <a:stretch>
            <a:fillRect/>
          </a:stretch>
        </p:blipFill>
        <p:spPr>
          <a:xfrm>
            <a:off x="17630809" y="847120"/>
            <a:ext cx="64327" cy="64327"/>
          </a:xfrm>
          <a:prstGeom prst="rect">
            <a:avLst/>
          </a:prstGeom>
        </p:spPr>
      </p:pic>
      <p:pic>
        <p:nvPicPr>
          <p:cNvPr id="546" name="bg object 546"/>
          <p:cNvPicPr/>
          <p:nvPr/>
        </p:nvPicPr>
        <p:blipFill>
          <a:blip r:embed="rId279" cstate="print"/>
          <a:stretch>
            <a:fillRect/>
          </a:stretch>
        </p:blipFill>
        <p:spPr>
          <a:xfrm>
            <a:off x="17630809" y="975578"/>
            <a:ext cx="64327" cy="64327"/>
          </a:xfrm>
          <a:prstGeom prst="rect">
            <a:avLst/>
          </a:prstGeom>
        </p:spPr>
      </p:pic>
      <p:pic>
        <p:nvPicPr>
          <p:cNvPr id="547" name="bg object 547"/>
          <p:cNvPicPr/>
          <p:nvPr/>
        </p:nvPicPr>
        <p:blipFill>
          <a:blip r:embed="rId280" cstate="print"/>
          <a:stretch>
            <a:fillRect/>
          </a:stretch>
        </p:blipFill>
        <p:spPr>
          <a:xfrm>
            <a:off x="17630809" y="1104135"/>
            <a:ext cx="64327" cy="64327"/>
          </a:xfrm>
          <a:prstGeom prst="rect">
            <a:avLst/>
          </a:prstGeom>
        </p:spPr>
      </p:pic>
      <p:pic>
        <p:nvPicPr>
          <p:cNvPr id="548" name="bg object 548"/>
          <p:cNvPicPr/>
          <p:nvPr/>
        </p:nvPicPr>
        <p:blipFill>
          <a:blip r:embed="rId281" cstate="print"/>
          <a:stretch>
            <a:fillRect/>
          </a:stretch>
        </p:blipFill>
        <p:spPr>
          <a:xfrm>
            <a:off x="17630809" y="1232494"/>
            <a:ext cx="64327" cy="64327"/>
          </a:xfrm>
          <a:prstGeom prst="rect">
            <a:avLst/>
          </a:prstGeom>
        </p:spPr>
      </p:pic>
      <p:pic>
        <p:nvPicPr>
          <p:cNvPr id="549" name="bg object 549"/>
          <p:cNvPicPr/>
          <p:nvPr/>
        </p:nvPicPr>
        <p:blipFill>
          <a:blip r:embed="rId282" cstate="print"/>
          <a:stretch>
            <a:fillRect/>
          </a:stretch>
        </p:blipFill>
        <p:spPr>
          <a:xfrm>
            <a:off x="17630809" y="1361051"/>
            <a:ext cx="64327" cy="64327"/>
          </a:xfrm>
          <a:prstGeom prst="rect">
            <a:avLst/>
          </a:prstGeom>
        </p:spPr>
      </p:pic>
      <p:pic>
        <p:nvPicPr>
          <p:cNvPr id="550" name="bg object 550"/>
          <p:cNvPicPr/>
          <p:nvPr/>
        </p:nvPicPr>
        <p:blipFill>
          <a:blip r:embed="rId283" cstate="print"/>
          <a:stretch>
            <a:fillRect/>
          </a:stretch>
        </p:blipFill>
        <p:spPr>
          <a:xfrm>
            <a:off x="17759266" y="847120"/>
            <a:ext cx="64327" cy="64327"/>
          </a:xfrm>
          <a:prstGeom prst="rect">
            <a:avLst/>
          </a:prstGeom>
        </p:spPr>
      </p:pic>
      <p:pic>
        <p:nvPicPr>
          <p:cNvPr id="551" name="bg object 551"/>
          <p:cNvPicPr/>
          <p:nvPr/>
        </p:nvPicPr>
        <p:blipFill>
          <a:blip r:embed="rId284" cstate="print"/>
          <a:stretch>
            <a:fillRect/>
          </a:stretch>
        </p:blipFill>
        <p:spPr>
          <a:xfrm>
            <a:off x="17759266" y="975578"/>
            <a:ext cx="64327" cy="64327"/>
          </a:xfrm>
          <a:prstGeom prst="rect">
            <a:avLst/>
          </a:prstGeom>
        </p:spPr>
      </p:pic>
      <p:pic>
        <p:nvPicPr>
          <p:cNvPr id="552" name="bg object 552"/>
          <p:cNvPicPr/>
          <p:nvPr/>
        </p:nvPicPr>
        <p:blipFill>
          <a:blip r:embed="rId284" cstate="print"/>
          <a:stretch>
            <a:fillRect/>
          </a:stretch>
        </p:blipFill>
        <p:spPr>
          <a:xfrm>
            <a:off x="17759266" y="1104135"/>
            <a:ext cx="64327" cy="64327"/>
          </a:xfrm>
          <a:prstGeom prst="rect">
            <a:avLst/>
          </a:prstGeom>
        </p:spPr>
      </p:pic>
      <p:sp>
        <p:nvSpPr>
          <p:cNvPr id="553" name="bg object 553"/>
          <p:cNvSpPr/>
          <p:nvPr/>
        </p:nvSpPr>
        <p:spPr>
          <a:xfrm>
            <a:off x="17759365" y="1232593"/>
            <a:ext cx="52069" cy="64769"/>
          </a:xfrm>
          <a:custGeom>
            <a:avLst/>
            <a:gdLst/>
            <a:ahLst/>
            <a:cxnLst/>
            <a:rect l="l" t="t" r="r" b="b"/>
            <a:pathLst>
              <a:path w="52069" h="64769">
                <a:moveTo>
                  <a:pt x="35409" y="64228"/>
                </a:moveTo>
                <a:lnTo>
                  <a:pt x="32163" y="64228"/>
                </a:lnTo>
                <a:lnTo>
                  <a:pt x="19627" y="61693"/>
                </a:lnTo>
                <a:lnTo>
                  <a:pt x="9405" y="54786"/>
                </a:lnTo>
                <a:lnTo>
                  <a:pt x="2522" y="44560"/>
                </a:lnTo>
                <a:lnTo>
                  <a:pt x="0" y="32065"/>
                </a:lnTo>
                <a:lnTo>
                  <a:pt x="2522" y="19585"/>
                </a:lnTo>
                <a:lnTo>
                  <a:pt x="9405" y="9393"/>
                </a:lnTo>
                <a:lnTo>
                  <a:pt x="19627" y="2520"/>
                </a:lnTo>
                <a:lnTo>
                  <a:pt x="32163" y="0"/>
                </a:lnTo>
                <a:lnTo>
                  <a:pt x="39639" y="0"/>
                </a:lnTo>
                <a:lnTo>
                  <a:pt x="46524" y="2754"/>
                </a:lnTo>
                <a:lnTo>
                  <a:pt x="52032" y="7081"/>
                </a:lnTo>
                <a:lnTo>
                  <a:pt x="46954" y="34905"/>
                </a:lnTo>
                <a:lnTo>
                  <a:pt x="41507" y="62655"/>
                </a:lnTo>
                <a:lnTo>
                  <a:pt x="38557" y="63638"/>
                </a:lnTo>
                <a:lnTo>
                  <a:pt x="35409" y="6422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4" name="bg object 554"/>
          <p:cNvSpPr/>
          <p:nvPr/>
        </p:nvSpPr>
        <p:spPr>
          <a:xfrm>
            <a:off x="17759365" y="1361641"/>
            <a:ext cx="27305" cy="57150"/>
          </a:xfrm>
          <a:custGeom>
            <a:avLst/>
            <a:gdLst/>
            <a:ahLst/>
            <a:cxnLst/>
            <a:rect l="l" t="t" r="r" b="b"/>
            <a:pathLst>
              <a:path w="27305" h="57150">
                <a:moveTo>
                  <a:pt x="12885" y="57147"/>
                </a:moveTo>
                <a:lnTo>
                  <a:pt x="7593" y="52182"/>
                </a:lnTo>
                <a:lnTo>
                  <a:pt x="3528" y="46130"/>
                </a:lnTo>
                <a:lnTo>
                  <a:pt x="920" y="39193"/>
                </a:lnTo>
                <a:lnTo>
                  <a:pt x="0" y="31573"/>
                </a:lnTo>
                <a:lnTo>
                  <a:pt x="2053" y="20222"/>
                </a:lnTo>
                <a:lnTo>
                  <a:pt x="7721" y="10696"/>
                </a:lnTo>
                <a:lnTo>
                  <a:pt x="16266" y="3716"/>
                </a:lnTo>
                <a:lnTo>
                  <a:pt x="26950" y="0"/>
                </a:lnTo>
                <a:lnTo>
                  <a:pt x="20102" y="28610"/>
                </a:lnTo>
                <a:lnTo>
                  <a:pt x="12885" y="571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5" name="bg object 555"/>
          <p:cNvPicPr/>
          <p:nvPr/>
        </p:nvPicPr>
        <p:blipFill>
          <a:blip r:embed="rId285" cstate="print"/>
          <a:stretch>
            <a:fillRect/>
          </a:stretch>
        </p:blipFill>
        <p:spPr>
          <a:xfrm>
            <a:off x="16745373" y="1481836"/>
            <a:ext cx="64327" cy="64327"/>
          </a:xfrm>
          <a:prstGeom prst="rect">
            <a:avLst/>
          </a:prstGeom>
        </p:spPr>
      </p:pic>
      <p:pic>
        <p:nvPicPr>
          <p:cNvPr id="556" name="bg object 556"/>
          <p:cNvPicPr/>
          <p:nvPr/>
        </p:nvPicPr>
        <p:blipFill>
          <a:blip r:embed="rId286" cstate="print"/>
          <a:stretch>
            <a:fillRect/>
          </a:stretch>
        </p:blipFill>
        <p:spPr>
          <a:xfrm>
            <a:off x="16745373" y="1610295"/>
            <a:ext cx="64327" cy="64327"/>
          </a:xfrm>
          <a:prstGeom prst="rect">
            <a:avLst/>
          </a:prstGeom>
        </p:spPr>
      </p:pic>
      <p:pic>
        <p:nvPicPr>
          <p:cNvPr id="557" name="bg object 557"/>
          <p:cNvPicPr/>
          <p:nvPr/>
        </p:nvPicPr>
        <p:blipFill>
          <a:blip r:embed="rId287" cstate="print"/>
          <a:stretch>
            <a:fillRect/>
          </a:stretch>
        </p:blipFill>
        <p:spPr>
          <a:xfrm>
            <a:off x="16745373" y="1738752"/>
            <a:ext cx="64327" cy="64327"/>
          </a:xfrm>
          <a:prstGeom prst="rect">
            <a:avLst/>
          </a:prstGeom>
        </p:spPr>
      </p:pic>
      <p:pic>
        <p:nvPicPr>
          <p:cNvPr id="558" name="bg object 558"/>
          <p:cNvPicPr/>
          <p:nvPr/>
        </p:nvPicPr>
        <p:blipFill>
          <a:blip r:embed="rId288" cstate="print"/>
          <a:stretch>
            <a:fillRect/>
          </a:stretch>
        </p:blipFill>
        <p:spPr>
          <a:xfrm>
            <a:off x="16745373" y="1867211"/>
            <a:ext cx="64327" cy="64327"/>
          </a:xfrm>
          <a:prstGeom prst="rect">
            <a:avLst/>
          </a:prstGeom>
        </p:spPr>
      </p:pic>
      <p:pic>
        <p:nvPicPr>
          <p:cNvPr id="559" name="bg object 559"/>
          <p:cNvPicPr/>
          <p:nvPr/>
        </p:nvPicPr>
        <p:blipFill>
          <a:blip r:embed="rId289" cstate="print"/>
          <a:stretch>
            <a:fillRect/>
          </a:stretch>
        </p:blipFill>
        <p:spPr>
          <a:xfrm>
            <a:off x="16745373" y="1995767"/>
            <a:ext cx="64327" cy="64327"/>
          </a:xfrm>
          <a:prstGeom prst="rect">
            <a:avLst/>
          </a:prstGeom>
        </p:spPr>
      </p:pic>
      <p:pic>
        <p:nvPicPr>
          <p:cNvPr id="560" name="bg object 560"/>
          <p:cNvPicPr/>
          <p:nvPr/>
        </p:nvPicPr>
        <p:blipFill>
          <a:blip r:embed="rId290" cstate="print"/>
          <a:stretch>
            <a:fillRect/>
          </a:stretch>
        </p:blipFill>
        <p:spPr>
          <a:xfrm>
            <a:off x="16873830" y="1481836"/>
            <a:ext cx="64327" cy="64327"/>
          </a:xfrm>
          <a:prstGeom prst="rect">
            <a:avLst/>
          </a:prstGeom>
        </p:spPr>
      </p:pic>
      <p:pic>
        <p:nvPicPr>
          <p:cNvPr id="561" name="bg object 561"/>
          <p:cNvPicPr/>
          <p:nvPr/>
        </p:nvPicPr>
        <p:blipFill>
          <a:blip r:embed="rId291" cstate="print"/>
          <a:stretch>
            <a:fillRect/>
          </a:stretch>
        </p:blipFill>
        <p:spPr>
          <a:xfrm>
            <a:off x="16873830" y="1610295"/>
            <a:ext cx="64327" cy="64327"/>
          </a:xfrm>
          <a:prstGeom prst="rect">
            <a:avLst/>
          </a:prstGeom>
        </p:spPr>
      </p:pic>
      <p:pic>
        <p:nvPicPr>
          <p:cNvPr id="562" name="bg object 562"/>
          <p:cNvPicPr/>
          <p:nvPr/>
        </p:nvPicPr>
        <p:blipFill>
          <a:blip r:embed="rId289" cstate="print"/>
          <a:stretch>
            <a:fillRect/>
          </a:stretch>
        </p:blipFill>
        <p:spPr>
          <a:xfrm>
            <a:off x="16873830" y="1738752"/>
            <a:ext cx="64327" cy="64327"/>
          </a:xfrm>
          <a:prstGeom prst="rect">
            <a:avLst/>
          </a:prstGeom>
        </p:spPr>
      </p:pic>
      <p:pic>
        <p:nvPicPr>
          <p:cNvPr id="563" name="bg object 563"/>
          <p:cNvPicPr/>
          <p:nvPr/>
        </p:nvPicPr>
        <p:blipFill>
          <a:blip r:embed="rId289" cstate="print"/>
          <a:stretch>
            <a:fillRect/>
          </a:stretch>
        </p:blipFill>
        <p:spPr>
          <a:xfrm>
            <a:off x="16873830" y="1867211"/>
            <a:ext cx="64327" cy="64327"/>
          </a:xfrm>
          <a:prstGeom prst="rect">
            <a:avLst/>
          </a:prstGeom>
        </p:spPr>
      </p:pic>
      <p:pic>
        <p:nvPicPr>
          <p:cNvPr id="564" name="bg object 564"/>
          <p:cNvPicPr/>
          <p:nvPr/>
        </p:nvPicPr>
        <p:blipFill>
          <a:blip r:embed="rId292" cstate="print"/>
          <a:stretch>
            <a:fillRect/>
          </a:stretch>
        </p:blipFill>
        <p:spPr>
          <a:xfrm>
            <a:off x="16873830" y="1995767"/>
            <a:ext cx="64327" cy="64327"/>
          </a:xfrm>
          <a:prstGeom prst="rect">
            <a:avLst/>
          </a:prstGeom>
        </p:spPr>
      </p:pic>
      <p:pic>
        <p:nvPicPr>
          <p:cNvPr id="565" name="bg object 565"/>
          <p:cNvPicPr/>
          <p:nvPr/>
        </p:nvPicPr>
        <p:blipFill>
          <a:blip r:embed="rId293" cstate="print"/>
          <a:stretch>
            <a:fillRect/>
          </a:stretch>
        </p:blipFill>
        <p:spPr>
          <a:xfrm>
            <a:off x="17002289" y="1481836"/>
            <a:ext cx="64327" cy="64327"/>
          </a:xfrm>
          <a:prstGeom prst="rect">
            <a:avLst/>
          </a:prstGeom>
        </p:spPr>
      </p:pic>
      <p:pic>
        <p:nvPicPr>
          <p:cNvPr id="566" name="bg object 566"/>
          <p:cNvPicPr/>
          <p:nvPr/>
        </p:nvPicPr>
        <p:blipFill>
          <a:blip r:embed="rId293" cstate="print"/>
          <a:stretch>
            <a:fillRect/>
          </a:stretch>
        </p:blipFill>
        <p:spPr>
          <a:xfrm>
            <a:off x="17002289" y="1610295"/>
            <a:ext cx="64327" cy="64327"/>
          </a:xfrm>
          <a:prstGeom prst="rect">
            <a:avLst/>
          </a:prstGeom>
        </p:spPr>
      </p:pic>
      <p:pic>
        <p:nvPicPr>
          <p:cNvPr id="567" name="bg object 567"/>
          <p:cNvPicPr/>
          <p:nvPr/>
        </p:nvPicPr>
        <p:blipFill>
          <a:blip r:embed="rId294" cstate="print"/>
          <a:stretch>
            <a:fillRect/>
          </a:stretch>
        </p:blipFill>
        <p:spPr>
          <a:xfrm>
            <a:off x="17002289" y="1738752"/>
            <a:ext cx="64327" cy="64327"/>
          </a:xfrm>
          <a:prstGeom prst="rect">
            <a:avLst/>
          </a:prstGeom>
        </p:spPr>
      </p:pic>
      <p:pic>
        <p:nvPicPr>
          <p:cNvPr id="568" name="bg object 568"/>
          <p:cNvPicPr/>
          <p:nvPr/>
        </p:nvPicPr>
        <p:blipFill>
          <a:blip r:embed="rId294" cstate="print"/>
          <a:stretch>
            <a:fillRect/>
          </a:stretch>
        </p:blipFill>
        <p:spPr>
          <a:xfrm>
            <a:off x="17002289" y="1867211"/>
            <a:ext cx="64327" cy="64327"/>
          </a:xfrm>
          <a:prstGeom prst="rect">
            <a:avLst/>
          </a:prstGeom>
        </p:spPr>
      </p:pic>
      <p:pic>
        <p:nvPicPr>
          <p:cNvPr id="569" name="bg object 569"/>
          <p:cNvPicPr/>
          <p:nvPr/>
        </p:nvPicPr>
        <p:blipFill>
          <a:blip r:embed="rId295" cstate="print"/>
          <a:stretch>
            <a:fillRect/>
          </a:stretch>
        </p:blipFill>
        <p:spPr>
          <a:xfrm>
            <a:off x="17002289" y="1995767"/>
            <a:ext cx="64327" cy="64327"/>
          </a:xfrm>
          <a:prstGeom prst="rect">
            <a:avLst/>
          </a:prstGeom>
        </p:spPr>
      </p:pic>
      <p:pic>
        <p:nvPicPr>
          <p:cNvPr id="570" name="bg object 570"/>
          <p:cNvPicPr/>
          <p:nvPr/>
        </p:nvPicPr>
        <p:blipFill>
          <a:blip r:embed="rId296" cstate="print"/>
          <a:stretch>
            <a:fillRect/>
          </a:stretch>
        </p:blipFill>
        <p:spPr>
          <a:xfrm>
            <a:off x="17130845" y="1481836"/>
            <a:ext cx="64327" cy="64327"/>
          </a:xfrm>
          <a:prstGeom prst="rect">
            <a:avLst/>
          </a:prstGeom>
        </p:spPr>
      </p:pic>
      <p:pic>
        <p:nvPicPr>
          <p:cNvPr id="571" name="bg object 571"/>
          <p:cNvPicPr/>
          <p:nvPr/>
        </p:nvPicPr>
        <p:blipFill>
          <a:blip r:embed="rId297" cstate="print"/>
          <a:stretch>
            <a:fillRect/>
          </a:stretch>
        </p:blipFill>
        <p:spPr>
          <a:xfrm>
            <a:off x="17130845" y="1610295"/>
            <a:ext cx="64327" cy="64327"/>
          </a:xfrm>
          <a:prstGeom prst="rect">
            <a:avLst/>
          </a:prstGeom>
        </p:spPr>
      </p:pic>
      <p:pic>
        <p:nvPicPr>
          <p:cNvPr id="572" name="bg object 572"/>
          <p:cNvPicPr/>
          <p:nvPr/>
        </p:nvPicPr>
        <p:blipFill>
          <a:blip r:embed="rId298" cstate="print"/>
          <a:stretch>
            <a:fillRect/>
          </a:stretch>
        </p:blipFill>
        <p:spPr>
          <a:xfrm>
            <a:off x="17130845" y="1738752"/>
            <a:ext cx="64327" cy="64327"/>
          </a:xfrm>
          <a:prstGeom prst="rect">
            <a:avLst/>
          </a:prstGeom>
        </p:spPr>
      </p:pic>
      <p:pic>
        <p:nvPicPr>
          <p:cNvPr id="573" name="bg object 573"/>
          <p:cNvPicPr/>
          <p:nvPr/>
        </p:nvPicPr>
        <p:blipFill>
          <a:blip r:embed="rId299" cstate="print"/>
          <a:stretch>
            <a:fillRect/>
          </a:stretch>
        </p:blipFill>
        <p:spPr>
          <a:xfrm>
            <a:off x="17130845" y="1867211"/>
            <a:ext cx="64327" cy="64327"/>
          </a:xfrm>
          <a:prstGeom prst="rect">
            <a:avLst/>
          </a:prstGeom>
        </p:spPr>
      </p:pic>
      <p:pic>
        <p:nvPicPr>
          <p:cNvPr id="574" name="bg object 574"/>
          <p:cNvPicPr/>
          <p:nvPr/>
        </p:nvPicPr>
        <p:blipFill>
          <a:blip r:embed="rId300" cstate="print"/>
          <a:stretch>
            <a:fillRect/>
          </a:stretch>
        </p:blipFill>
        <p:spPr>
          <a:xfrm>
            <a:off x="17130845" y="1995669"/>
            <a:ext cx="64327" cy="64327"/>
          </a:xfrm>
          <a:prstGeom prst="rect">
            <a:avLst/>
          </a:prstGeom>
        </p:spPr>
      </p:pic>
      <p:pic>
        <p:nvPicPr>
          <p:cNvPr id="575" name="bg object 575"/>
          <p:cNvPicPr/>
          <p:nvPr/>
        </p:nvPicPr>
        <p:blipFill>
          <a:blip r:embed="rId301" cstate="print"/>
          <a:stretch>
            <a:fillRect/>
          </a:stretch>
        </p:blipFill>
        <p:spPr>
          <a:xfrm>
            <a:off x="17259303" y="1481836"/>
            <a:ext cx="64327" cy="64327"/>
          </a:xfrm>
          <a:prstGeom prst="rect">
            <a:avLst/>
          </a:prstGeom>
        </p:spPr>
      </p:pic>
      <p:pic>
        <p:nvPicPr>
          <p:cNvPr id="576" name="bg object 576"/>
          <p:cNvPicPr/>
          <p:nvPr/>
        </p:nvPicPr>
        <p:blipFill>
          <a:blip r:embed="rId302" cstate="print"/>
          <a:stretch>
            <a:fillRect/>
          </a:stretch>
        </p:blipFill>
        <p:spPr>
          <a:xfrm>
            <a:off x="17259303" y="1610295"/>
            <a:ext cx="64327" cy="64327"/>
          </a:xfrm>
          <a:prstGeom prst="rect">
            <a:avLst/>
          </a:prstGeom>
        </p:spPr>
      </p:pic>
      <p:pic>
        <p:nvPicPr>
          <p:cNvPr id="577" name="bg object 577"/>
          <p:cNvPicPr/>
          <p:nvPr/>
        </p:nvPicPr>
        <p:blipFill>
          <a:blip r:embed="rId300" cstate="print"/>
          <a:stretch>
            <a:fillRect/>
          </a:stretch>
        </p:blipFill>
        <p:spPr>
          <a:xfrm>
            <a:off x="17259303" y="1738752"/>
            <a:ext cx="64327" cy="64327"/>
          </a:xfrm>
          <a:prstGeom prst="rect">
            <a:avLst/>
          </a:prstGeom>
        </p:spPr>
      </p:pic>
      <p:pic>
        <p:nvPicPr>
          <p:cNvPr id="578" name="bg object 578"/>
          <p:cNvPicPr/>
          <p:nvPr/>
        </p:nvPicPr>
        <p:blipFill>
          <a:blip r:embed="rId303" cstate="print"/>
          <a:stretch>
            <a:fillRect/>
          </a:stretch>
        </p:blipFill>
        <p:spPr>
          <a:xfrm>
            <a:off x="17259303" y="1867211"/>
            <a:ext cx="64327" cy="64327"/>
          </a:xfrm>
          <a:prstGeom prst="rect">
            <a:avLst/>
          </a:prstGeom>
        </p:spPr>
      </p:pic>
      <p:pic>
        <p:nvPicPr>
          <p:cNvPr id="579" name="bg object 579"/>
          <p:cNvPicPr/>
          <p:nvPr/>
        </p:nvPicPr>
        <p:blipFill>
          <a:blip r:embed="rId304" cstate="print"/>
          <a:stretch>
            <a:fillRect/>
          </a:stretch>
        </p:blipFill>
        <p:spPr>
          <a:xfrm>
            <a:off x="17259303" y="1995669"/>
            <a:ext cx="64327" cy="64327"/>
          </a:xfrm>
          <a:prstGeom prst="rect">
            <a:avLst/>
          </a:prstGeom>
        </p:spPr>
      </p:pic>
      <p:pic>
        <p:nvPicPr>
          <p:cNvPr id="580" name="bg object 580"/>
          <p:cNvPicPr/>
          <p:nvPr/>
        </p:nvPicPr>
        <p:blipFill>
          <a:blip r:embed="rId305" cstate="print"/>
          <a:stretch>
            <a:fillRect/>
          </a:stretch>
        </p:blipFill>
        <p:spPr>
          <a:xfrm>
            <a:off x="17373793" y="1481836"/>
            <a:ext cx="64327" cy="64327"/>
          </a:xfrm>
          <a:prstGeom prst="rect">
            <a:avLst/>
          </a:prstGeom>
        </p:spPr>
      </p:pic>
      <p:pic>
        <p:nvPicPr>
          <p:cNvPr id="581" name="bg object 581"/>
          <p:cNvPicPr/>
          <p:nvPr/>
        </p:nvPicPr>
        <p:blipFill>
          <a:blip r:embed="rId306" cstate="print"/>
          <a:stretch>
            <a:fillRect/>
          </a:stretch>
        </p:blipFill>
        <p:spPr>
          <a:xfrm>
            <a:off x="17373793" y="1610295"/>
            <a:ext cx="64327" cy="64327"/>
          </a:xfrm>
          <a:prstGeom prst="rect">
            <a:avLst/>
          </a:prstGeom>
        </p:spPr>
      </p:pic>
      <p:pic>
        <p:nvPicPr>
          <p:cNvPr id="582" name="bg object 582"/>
          <p:cNvPicPr/>
          <p:nvPr/>
        </p:nvPicPr>
        <p:blipFill>
          <a:blip r:embed="rId307" cstate="print"/>
          <a:stretch>
            <a:fillRect/>
          </a:stretch>
        </p:blipFill>
        <p:spPr>
          <a:xfrm>
            <a:off x="17373793" y="1738752"/>
            <a:ext cx="64327" cy="64327"/>
          </a:xfrm>
          <a:prstGeom prst="rect">
            <a:avLst/>
          </a:prstGeom>
        </p:spPr>
      </p:pic>
      <p:pic>
        <p:nvPicPr>
          <p:cNvPr id="583" name="bg object 583"/>
          <p:cNvPicPr/>
          <p:nvPr/>
        </p:nvPicPr>
        <p:blipFill>
          <a:blip r:embed="rId308" cstate="print"/>
          <a:stretch>
            <a:fillRect/>
          </a:stretch>
        </p:blipFill>
        <p:spPr>
          <a:xfrm>
            <a:off x="17373793" y="1867211"/>
            <a:ext cx="64327" cy="64327"/>
          </a:xfrm>
          <a:prstGeom prst="rect">
            <a:avLst/>
          </a:prstGeom>
        </p:spPr>
      </p:pic>
      <p:pic>
        <p:nvPicPr>
          <p:cNvPr id="584" name="bg object 584"/>
          <p:cNvPicPr/>
          <p:nvPr/>
        </p:nvPicPr>
        <p:blipFill>
          <a:blip r:embed="rId309" cstate="print"/>
          <a:stretch>
            <a:fillRect/>
          </a:stretch>
        </p:blipFill>
        <p:spPr>
          <a:xfrm>
            <a:off x="17373793" y="1995767"/>
            <a:ext cx="64327" cy="64327"/>
          </a:xfrm>
          <a:prstGeom prst="rect">
            <a:avLst/>
          </a:prstGeom>
        </p:spPr>
      </p:pic>
      <p:pic>
        <p:nvPicPr>
          <p:cNvPr id="585" name="bg object 585"/>
          <p:cNvPicPr/>
          <p:nvPr/>
        </p:nvPicPr>
        <p:blipFill>
          <a:blip r:embed="rId310" cstate="print"/>
          <a:stretch>
            <a:fillRect/>
          </a:stretch>
        </p:blipFill>
        <p:spPr>
          <a:xfrm>
            <a:off x="17502350" y="1481836"/>
            <a:ext cx="64327" cy="64327"/>
          </a:xfrm>
          <a:prstGeom prst="rect">
            <a:avLst/>
          </a:prstGeom>
        </p:spPr>
      </p:pic>
      <p:pic>
        <p:nvPicPr>
          <p:cNvPr id="586" name="bg object 586"/>
          <p:cNvPicPr/>
          <p:nvPr/>
        </p:nvPicPr>
        <p:blipFill>
          <a:blip r:embed="rId311" cstate="print"/>
          <a:stretch>
            <a:fillRect/>
          </a:stretch>
        </p:blipFill>
        <p:spPr>
          <a:xfrm>
            <a:off x="17502350" y="1610295"/>
            <a:ext cx="64327" cy="64327"/>
          </a:xfrm>
          <a:prstGeom prst="rect">
            <a:avLst/>
          </a:prstGeom>
        </p:spPr>
      </p:pic>
      <p:pic>
        <p:nvPicPr>
          <p:cNvPr id="587" name="bg object 587"/>
          <p:cNvPicPr/>
          <p:nvPr/>
        </p:nvPicPr>
        <p:blipFill>
          <a:blip r:embed="rId312" cstate="print"/>
          <a:stretch>
            <a:fillRect/>
          </a:stretch>
        </p:blipFill>
        <p:spPr>
          <a:xfrm>
            <a:off x="17502350" y="1738752"/>
            <a:ext cx="64327" cy="64327"/>
          </a:xfrm>
          <a:prstGeom prst="rect">
            <a:avLst/>
          </a:prstGeom>
        </p:spPr>
      </p:pic>
      <p:pic>
        <p:nvPicPr>
          <p:cNvPr id="588" name="bg object 588"/>
          <p:cNvPicPr/>
          <p:nvPr/>
        </p:nvPicPr>
        <p:blipFill>
          <a:blip r:embed="rId312" cstate="print"/>
          <a:stretch>
            <a:fillRect/>
          </a:stretch>
        </p:blipFill>
        <p:spPr>
          <a:xfrm>
            <a:off x="17502350" y="1867211"/>
            <a:ext cx="64327" cy="64327"/>
          </a:xfrm>
          <a:prstGeom prst="rect">
            <a:avLst/>
          </a:prstGeom>
        </p:spPr>
      </p:pic>
      <p:sp>
        <p:nvSpPr>
          <p:cNvPr id="589" name="bg object 589"/>
          <p:cNvSpPr/>
          <p:nvPr/>
        </p:nvSpPr>
        <p:spPr>
          <a:xfrm>
            <a:off x="17502350" y="1995669"/>
            <a:ext cx="36830" cy="52069"/>
          </a:xfrm>
          <a:custGeom>
            <a:avLst/>
            <a:gdLst/>
            <a:ahLst/>
            <a:cxnLst/>
            <a:rect l="l" t="t" r="r" b="b"/>
            <a:pathLst>
              <a:path w="36830" h="52069">
                <a:moveTo>
                  <a:pt x="6983" y="51934"/>
                </a:moveTo>
                <a:lnTo>
                  <a:pt x="2655" y="46524"/>
                </a:lnTo>
                <a:lnTo>
                  <a:pt x="0" y="39639"/>
                </a:lnTo>
                <a:lnTo>
                  <a:pt x="0" y="32163"/>
                </a:lnTo>
                <a:lnTo>
                  <a:pt x="2520" y="19668"/>
                </a:lnTo>
                <a:lnTo>
                  <a:pt x="9393" y="9442"/>
                </a:lnTo>
                <a:lnTo>
                  <a:pt x="19585" y="2535"/>
                </a:lnTo>
                <a:lnTo>
                  <a:pt x="32065" y="0"/>
                </a:lnTo>
                <a:lnTo>
                  <a:pt x="33737" y="0"/>
                </a:lnTo>
                <a:lnTo>
                  <a:pt x="35212" y="295"/>
                </a:lnTo>
                <a:lnTo>
                  <a:pt x="36786" y="491"/>
                </a:lnTo>
                <a:lnTo>
                  <a:pt x="22032" y="26323"/>
                </a:lnTo>
                <a:lnTo>
                  <a:pt x="6983" y="519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0" name="bg object 590"/>
          <p:cNvPicPr/>
          <p:nvPr/>
        </p:nvPicPr>
        <p:blipFill>
          <a:blip r:embed="rId313" cstate="print"/>
          <a:stretch>
            <a:fillRect/>
          </a:stretch>
        </p:blipFill>
        <p:spPr>
          <a:xfrm>
            <a:off x="17630809" y="1481836"/>
            <a:ext cx="64327" cy="64327"/>
          </a:xfrm>
          <a:prstGeom prst="rect">
            <a:avLst/>
          </a:prstGeom>
        </p:spPr>
      </p:pic>
      <p:pic>
        <p:nvPicPr>
          <p:cNvPr id="591" name="bg object 591"/>
          <p:cNvPicPr/>
          <p:nvPr/>
        </p:nvPicPr>
        <p:blipFill>
          <a:blip r:embed="rId313" cstate="print"/>
          <a:stretch>
            <a:fillRect/>
          </a:stretch>
        </p:blipFill>
        <p:spPr>
          <a:xfrm>
            <a:off x="17630809" y="1610295"/>
            <a:ext cx="64327" cy="64327"/>
          </a:xfrm>
          <a:prstGeom prst="rect">
            <a:avLst/>
          </a:prstGeom>
        </p:spPr>
      </p:pic>
      <p:sp>
        <p:nvSpPr>
          <p:cNvPr id="592" name="bg object 592"/>
          <p:cNvSpPr/>
          <p:nvPr/>
        </p:nvSpPr>
        <p:spPr>
          <a:xfrm>
            <a:off x="17630809" y="1738752"/>
            <a:ext cx="34290" cy="55880"/>
          </a:xfrm>
          <a:custGeom>
            <a:avLst/>
            <a:gdLst/>
            <a:ahLst/>
            <a:cxnLst/>
            <a:rect l="l" t="t" r="r" b="b"/>
            <a:pathLst>
              <a:path w="34290" h="55880">
                <a:moveTo>
                  <a:pt x="10032" y="55376"/>
                </a:moveTo>
                <a:lnTo>
                  <a:pt x="3836" y="49475"/>
                </a:lnTo>
                <a:lnTo>
                  <a:pt x="0" y="41311"/>
                </a:lnTo>
                <a:lnTo>
                  <a:pt x="0" y="32163"/>
                </a:lnTo>
                <a:lnTo>
                  <a:pt x="2534" y="19668"/>
                </a:lnTo>
                <a:lnTo>
                  <a:pt x="9430" y="9442"/>
                </a:lnTo>
                <a:lnTo>
                  <a:pt x="19627" y="2535"/>
                </a:lnTo>
                <a:lnTo>
                  <a:pt x="32065" y="0"/>
                </a:lnTo>
                <a:lnTo>
                  <a:pt x="32655" y="0"/>
                </a:lnTo>
                <a:lnTo>
                  <a:pt x="33147" y="196"/>
                </a:lnTo>
                <a:lnTo>
                  <a:pt x="33737" y="196"/>
                </a:lnTo>
                <a:lnTo>
                  <a:pt x="30294" y="8754"/>
                </a:lnTo>
                <a:lnTo>
                  <a:pt x="23989" y="23687"/>
                </a:lnTo>
                <a:lnTo>
                  <a:pt x="10032" y="553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93" name="bg object 593"/>
          <p:cNvPicPr/>
          <p:nvPr/>
        </p:nvPicPr>
        <p:blipFill>
          <a:blip r:embed="rId314" cstate="print"/>
          <a:stretch>
            <a:fillRect/>
          </a:stretch>
        </p:blipFill>
        <p:spPr>
          <a:xfrm>
            <a:off x="15474464" y="2110258"/>
            <a:ext cx="64327" cy="64327"/>
          </a:xfrm>
          <a:prstGeom prst="rect">
            <a:avLst/>
          </a:prstGeom>
        </p:spPr>
      </p:pic>
      <p:pic>
        <p:nvPicPr>
          <p:cNvPr id="594" name="bg object 594"/>
          <p:cNvPicPr/>
          <p:nvPr/>
        </p:nvPicPr>
        <p:blipFill>
          <a:blip r:embed="rId314" cstate="print"/>
          <a:stretch>
            <a:fillRect/>
          </a:stretch>
        </p:blipFill>
        <p:spPr>
          <a:xfrm>
            <a:off x="15474464" y="2238716"/>
            <a:ext cx="64327" cy="64327"/>
          </a:xfrm>
          <a:prstGeom prst="rect">
            <a:avLst/>
          </a:prstGeom>
        </p:spPr>
      </p:pic>
      <p:pic>
        <p:nvPicPr>
          <p:cNvPr id="595" name="bg object 595"/>
          <p:cNvPicPr/>
          <p:nvPr/>
        </p:nvPicPr>
        <p:blipFill>
          <a:blip r:embed="rId315" cstate="print"/>
          <a:stretch>
            <a:fillRect/>
          </a:stretch>
        </p:blipFill>
        <p:spPr>
          <a:xfrm>
            <a:off x="15474464" y="2367174"/>
            <a:ext cx="64327" cy="64327"/>
          </a:xfrm>
          <a:prstGeom prst="rect">
            <a:avLst/>
          </a:prstGeom>
        </p:spPr>
      </p:pic>
      <p:pic>
        <p:nvPicPr>
          <p:cNvPr id="596" name="bg object 596"/>
          <p:cNvPicPr/>
          <p:nvPr/>
        </p:nvPicPr>
        <p:blipFill>
          <a:blip r:embed="rId316" cstate="print"/>
          <a:stretch>
            <a:fillRect/>
          </a:stretch>
        </p:blipFill>
        <p:spPr>
          <a:xfrm>
            <a:off x="15474464" y="2495632"/>
            <a:ext cx="64327" cy="64327"/>
          </a:xfrm>
          <a:prstGeom prst="rect">
            <a:avLst/>
          </a:prstGeom>
        </p:spPr>
      </p:pic>
      <p:pic>
        <p:nvPicPr>
          <p:cNvPr id="597" name="bg object 597"/>
          <p:cNvPicPr/>
          <p:nvPr/>
        </p:nvPicPr>
        <p:blipFill>
          <a:blip r:embed="rId317" cstate="print"/>
          <a:stretch>
            <a:fillRect/>
          </a:stretch>
        </p:blipFill>
        <p:spPr>
          <a:xfrm>
            <a:off x="15474464" y="2624090"/>
            <a:ext cx="64327" cy="64327"/>
          </a:xfrm>
          <a:prstGeom prst="rect">
            <a:avLst/>
          </a:prstGeom>
        </p:spPr>
      </p:pic>
      <p:pic>
        <p:nvPicPr>
          <p:cNvPr id="598" name="bg object 598"/>
          <p:cNvPicPr/>
          <p:nvPr/>
        </p:nvPicPr>
        <p:blipFill>
          <a:blip r:embed="rId318" cstate="print"/>
          <a:stretch>
            <a:fillRect/>
          </a:stretch>
        </p:blipFill>
        <p:spPr>
          <a:xfrm>
            <a:off x="15602923" y="2110258"/>
            <a:ext cx="64327" cy="64327"/>
          </a:xfrm>
          <a:prstGeom prst="rect">
            <a:avLst/>
          </a:prstGeom>
        </p:spPr>
      </p:pic>
      <p:pic>
        <p:nvPicPr>
          <p:cNvPr id="599" name="bg object 599"/>
          <p:cNvPicPr/>
          <p:nvPr/>
        </p:nvPicPr>
        <p:blipFill>
          <a:blip r:embed="rId319" cstate="print"/>
          <a:stretch>
            <a:fillRect/>
          </a:stretch>
        </p:blipFill>
        <p:spPr>
          <a:xfrm>
            <a:off x="15602923" y="2238617"/>
            <a:ext cx="64327" cy="64327"/>
          </a:xfrm>
          <a:prstGeom prst="rect">
            <a:avLst/>
          </a:prstGeom>
        </p:spPr>
      </p:pic>
      <p:pic>
        <p:nvPicPr>
          <p:cNvPr id="600" name="bg object 600"/>
          <p:cNvPicPr/>
          <p:nvPr/>
        </p:nvPicPr>
        <p:blipFill>
          <a:blip r:embed="rId319" cstate="print"/>
          <a:stretch>
            <a:fillRect/>
          </a:stretch>
        </p:blipFill>
        <p:spPr>
          <a:xfrm>
            <a:off x="15602923" y="2367174"/>
            <a:ext cx="64327" cy="64327"/>
          </a:xfrm>
          <a:prstGeom prst="rect">
            <a:avLst/>
          </a:prstGeom>
        </p:spPr>
      </p:pic>
      <p:pic>
        <p:nvPicPr>
          <p:cNvPr id="601" name="bg object 601"/>
          <p:cNvPicPr/>
          <p:nvPr/>
        </p:nvPicPr>
        <p:blipFill>
          <a:blip r:embed="rId320" cstate="print"/>
          <a:stretch>
            <a:fillRect/>
          </a:stretch>
        </p:blipFill>
        <p:spPr>
          <a:xfrm>
            <a:off x="15602923" y="2495632"/>
            <a:ext cx="64327" cy="64327"/>
          </a:xfrm>
          <a:prstGeom prst="rect">
            <a:avLst/>
          </a:prstGeom>
        </p:spPr>
      </p:pic>
      <p:pic>
        <p:nvPicPr>
          <p:cNvPr id="602" name="bg object 602"/>
          <p:cNvPicPr/>
          <p:nvPr/>
        </p:nvPicPr>
        <p:blipFill>
          <a:blip r:embed="rId321" cstate="print"/>
          <a:stretch>
            <a:fillRect/>
          </a:stretch>
        </p:blipFill>
        <p:spPr>
          <a:xfrm>
            <a:off x="15602923" y="2624090"/>
            <a:ext cx="64327" cy="64327"/>
          </a:xfrm>
          <a:prstGeom prst="rect">
            <a:avLst/>
          </a:prstGeom>
        </p:spPr>
      </p:pic>
      <p:pic>
        <p:nvPicPr>
          <p:cNvPr id="603" name="bg object 603"/>
          <p:cNvPicPr/>
          <p:nvPr/>
        </p:nvPicPr>
        <p:blipFill>
          <a:blip r:embed="rId322" cstate="print"/>
          <a:stretch>
            <a:fillRect/>
          </a:stretch>
        </p:blipFill>
        <p:spPr>
          <a:xfrm>
            <a:off x="15731380" y="2110258"/>
            <a:ext cx="64327" cy="64327"/>
          </a:xfrm>
          <a:prstGeom prst="rect">
            <a:avLst/>
          </a:prstGeom>
        </p:spPr>
      </p:pic>
      <p:pic>
        <p:nvPicPr>
          <p:cNvPr id="604" name="bg object 604"/>
          <p:cNvPicPr/>
          <p:nvPr/>
        </p:nvPicPr>
        <p:blipFill>
          <a:blip r:embed="rId322" cstate="print"/>
          <a:stretch>
            <a:fillRect/>
          </a:stretch>
        </p:blipFill>
        <p:spPr>
          <a:xfrm>
            <a:off x="15731380" y="2238716"/>
            <a:ext cx="64327" cy="64327"/>
          </a:xfrm>
          <a:prstGeom prst="rect">
            <a:avLst/>
          </a:prstGeom>
        </p:spPr>
      </p:pic>
      <p:pic>
        <p:nvPicPr>
          <p:cNvPr id="605" name="bg object 605"/>
          <p:cNvPicPr/>
          <p:nvPr/>
        </p:nvPicPr>
        <p:blipFill>
          <a:blip r:embed="rId323" cstate="print"/>
          <a:stretch>
            <a:fillRect/>
          </a:stretch>
        </p:blipFill>
        <p:spPr>
          <a:xfrm>
            <a:off x="15731380" y="2367174"/>
            <a:ext cx="64327" cy="64327"/>
          </a:xfrm>
          <a:prstGeom prst="rect">
            <a:avLst/>
          </a:prstGeom>
        </p:spPr>
      </p:pic>
      <p:pic>
        <p:nvPicPr>
          <p:cNvPr id="606" name="bg object 606"/>
          <p:cNvPicPr/>
          <p:nvPr/>
        </p:nvPicPr>
        <p:blipFill>
          <a:blip r:embed="rId324" cstate="print"/>
          <a:stretch>
            <a:fillRect/>
          </a:stretch>
        </p:blipFill>
        <p:spPr>
          <a:xfrm>
            <a:off x="15731380" y="2495632"/>
            <a:ext cx="64327" cy="64327"/>
          </a:xfrm>
          <a:prstGeom prst="rect">
            <a:avLst/>
          </a:prstGeom>
        </p:spPr>
      </p:pic>
      <p:pic>
        <p:nvPicPr>
          <p:cNvPr id="607" name="bg object 607"/>
          <p:cNvPicPr/>
          <p:nvPr/>
        </p:nvPicPr>
        <p:blipFill>
          <a:blip r:embed="rId325" cstate="print"/>
          <a:stretch>
            <a:fillRect/>
          </a:stretch>
        </p:blipFill>
        <p:spPr>
          <a:xfrm>
            <a:off x="15731380" y="2624188"/>
            <a:ext cx="64327" cy="64327"/>
          </a:xfrm>
          <a:prstGeom prst="rect">
            <a:avLst/>
          </a:prstGeom>
        </p:spPr>
      </p:pic>
      <p:pic>
        <p:nvPicPr>
          <p:cNvPr id="608" name="bg object 608"/>
          <p:cNvPicPr/>
          <p:nvPr/>
        </p:nvPicPr>
        <p:blipFill>
          <a:blip r:embed="rId326" cstate="print"/>
          <a:stretch>
            <a:fillRect/>
          </a:stretch>
        </p:blipFill>
        <p:spPr>
          <a:xfrm>
            <a:off x="15859839" y="2110258"/>
            <a:ext cx="64327" cy="64327"/>
          </a:xfrm>
          <a:prstGeom prst="rect">
            <a:avLst/>
          </a:prstGeom>
        </p:spPr>
      </p:pic>
      <p:pic>
        <p:nvPicPr>
          <p:cNvPr id="609" name="bg object 609"/>
          <p:cNvPicPr/>
          <p:nvPr/>
        </p:nvPicPr>
        <p:blipFill>
          <a:blip r:embed="rId326" cstate="print"/>
          <a:stretch>
            <a:fillRect/>
          </a:stretch>
        </p:blipFill>
        <p:spPr>
          <a:xfrm>
            <a:off x="15859839" y="2238716"/>
            <a:ext cx="64327" cy="64327"/>
          </a:xfrm>
          <a:prstGeom prst="rect">
            <a:avLst/>
          </a:prstGeom>
        </p:spPr>
      </p:pic>
      <p:pic>
        <p:nvPicPr>
          <p:cNvPr id="610" name="bg object 610"/>
          <p:cNvPicPr/>
          <p:nvPr/>
        </p:nvPicPr>
        <p:blipFill>
          <a:blip r:embed="rId327" cstate="print"/>
          <a:stretch>
            <a:fillRect/>
          </a:stretch>
        </p:blipFill>
        <p:spPr>
          <a:xfrm>
            <a:off x="15859839" y="2367174"/>
            <a:ext cx="64327" cy="64327"/>
          </a:xfrm>
          <a:prstGeom prst="rect">
            <a:avLst/>
          </a:prstGeom>
        </p:spPr>
      </p:pic>
      <p:pic>
        <p:nvPicPr>
          <p:cNvPr id="611" name="bg object 611"/>
          <p:cNvPicPr/>
          <p:nvPr/>
        </p:nvPicPr>
        <p:blipFill>
          <a:blip r:embed="rId328" cstate="print"/>
          <a:stretch>
            <a:fillRect/>
          </a:stretch>
        </p:blipFill>
        <p:spPr>
          <a:xfrm>
            <a:off x="15859839" y="2495632"/>
            <a:ext cx="64327" cy="64327"/>
          </a:xfrm>
          <a:prstGeom prst="rect">
            <a:avLst/>
          </a:prstGeom>
        </p:spPr>
      </p:pic>
      <p:pic>
        <p:nvPicPr>
          <p:cNvPr id="612" name="bg object 612"/>
          <p:cNvPicPr/>
          <p:nvPr/>
        </p:nvPicPr>
        <p:blipFill>
          <a:blip r:embed="rId329" cstate="print"/>
          <a:stretch>
            <a:fillRect/>
          </a:stretch>
        </p:blipFill>
        <p:spPr>
          <a:xfrm>
            <a:off x="15859839" y="2624188"/>
            <a:ext cx="64327" cy="64327"/>
          </a:xfrm>
          <a:prstGeom prst="rect">
            <a:avLst/>
          </a:prstGeom>
        </p:spPr>
      </p:pic>
      <p:pic>
        <p:nvPicPr>
          <p:cNvPr id="613" name="bg object 613"/>
          <p:cNvPicPr/>
          <p:nvPr/>
        </p:nvPicPr>
        <p:blipFill>
          <a:blip r:embed="rId330" cstate="print"/>
          <a:stretch>
            <a:fillRect/>
          </a:stretch>
        </p:blipFill>
        <p:spPr>
          <a:xfrm>
            <a:off x="15988396" y="2110258"/>
            <a:ext cx="64327" cy="64327"/>
          </a:xfrm>
          <a:prstGeom prst="rect">
            <a:avLst/>
          </a:prstGeom>
        </p:spPr>
      </p:pic>
      <p:pic>
        <p:nvPicPr>
          <p:cNvPr id="614" name="bg object 614"/>
          <p:cNvPicPr/>
          <p:nvPr/>
        </p:nvPicPr>
        <p:blipFill>
          <a:blip r:embed="rId330" cstate="print"/>
          <a:stretch>
            <a:fillRect/>
          </a:stretch>
        </p:blipFill>
        <p:spPr>
          <a:xfrm>
            <a:off x="15988396" y="2238716"/>
            <a:ext cx="64327" cy="64327"/>
          </a:xfrm>
          <a:prstGeom prst="rect">
            <a:avLst/>
          </a:prstGeom>
        </p:spPr>
      </p:pic>
      <p:pic>
        <p:nvPicPr>
          <p:cNvPr id="615" name="bg object 615"/>
          <p:cNvPicPr/>
          <p:nvPr/>
        </p:nvPicPr>
        <p:blipFill>
          <a:blip r:embed="rId331" cstate="print"/>
          <a:stretch>
            <a:fillRect/>
          </a:stretch>
        </p:blipFill>
        <p:spPr>
          <a:xfrm>
            <a:off x="15988396" y="2367174"/>
            <a:ext cx="64327" cy="64327"/>
          </a:xfrm>
          <a:prstGeom prst="rect">
            <a:avLst/>
          </a:prstGeom>
        </p:spPr>
      </p:pic>
      <p:pic>
        <p:nvPicPr>
          <p:cNvPr id="616" name="bg object 616"/>
          <p:cNvPicPr/>
          <p:nvPr/>
        </p:nvPicPr>
        <p:blipFill>
          <a:blip r:embed="rId332" cstate="print"/>
          <a:stretch>
            <a:fillRect/>
          </a:stretch>
        </p:blipFill>
        <p:spPr>
          <a:xfrm>
            <a:off x="15988396" y="2495632"/>
            <a:ext cx="64327" cy="64327"/>
          </a:xfrm>
          <a:prstGeom prst="rect">
            <a:avLst/>
          </a:prstGeom>
        </p:spPr>
      </p:pic>
      <p:pic>
        <p:nvPicPr>
          <p:cNvPr id="617" name="bg object 617"/>
          <p:cNvPicPr/>
          <p:nvPr/>
        </p:nvPicPr>
        <p:blipFill>
          <a:blip r:embed="rId333" cstate="print"/>
          <a:stretch>
            <a:fillRect/>
          </a:stretch>
        </p:blipFill>
        <p:spPr>
          <a:xfrm>
            <a:off x="15988396" y="2624188"/>
            <a:ext cx="64327" cy="64327"/>
          </a:xfrm>
          <a:prstGeom prst="rect">
            <a:avLst/>
          </a:prstGeom>
        </p:spPr>
      </p:pic>
      <p:pic>
        <p:nvPicPr>
          <p:cNvPr id="618" name="bg object 618"/>
          <p:cNvPicPr/>
          <p:nvPr/>
        </p:nvPicPr>
        <p:blipFill>
          <a:blip r:embed="rId334" cstate="print"/>
          <a:stretch>
            <a:fillRect/>
          </a:stretch>
        </p:blipFill>
        <p:spPr>
          <a:xfrm>
            <a:off x="16102886" y="2110258"/>
            <a:ext cx="64327" cy="64327"/>
          </a:xfrm>
          <a:prstGeom prst="rect">
            <a:avLst/>
          </a:prstGeom>
        </p:spPr>
      </p:pic>
      <p:pic>
        <p:nvPicPr>
          <p:cNvPr id="619" name="bg object 619"/>
          <p:cNvPicPr/>
          <p:nvPr/>
        </p:nvPicPr>
        <p:blipFill>
          <a:blip r:embed="rId334" cstate="print"/>
          <a:stretch>
            <a:fillRect/>
          </a:stretch>
        </p:blipFill>
        <p:spPr>
          <a:xfrm>
            <a:off x="16102886" y="2238617"/>
            <a:ext cx="64327" cy="64327"/>
          </a:xfrm>
          <a:prstGeom prst="rect">
            <a:avLst/>
          </a:prstGeom>
        </p:spPr>
      </p:pic>
      <p:pic>
        <p:nvPicPr>
          <p:cNvPr id="620" name="bg object 620"/>
          <p:cNvPicPr/>
          <p:nvPr/>
        </p:nvPicPr>
        <p:blipFill>
          <a:blip r:embed="rId334" cstate="print"/>
          <a:stretch>
            <a:fillRect/>
          </a:stretch>
        </p:blipFill>
        <p:spPr>
          <a:xfrm>
            <a:off x="16102886" y="2367174"/>
            <a:ext cx="64327" cy="64327"/>
          </a:xfrm>
          <a:prstGeom prst="rect">
            <a:avLst/>
          </a:prstGeom>
        </p:spPr>
      </p:pic>
      <p:pic>
        <p:nvPicPr>
          <p:cNvPr id="621" name="bg object 621"/>
          <p:cNvPicPr/>
          <p:nvPr/>
        </p:nvPicPr>
        <p:blipFill>
          <a:blip r:embed="rId334" cstate="print"/>
          <a:stretch>
            <a:fillRect/>
          </a:stretch>
        </p:blipFill>
        <p:spPr>
          <a:xfrm>
            <a:off x="16102886" y="2495632"/>
            <a:ext cx="64327" cy="64327"/>
          </a:xfrm>
          <a:prstGeom prst="rect">
            <a:avLst/>
          </a:prstGeom>
        </p:spPr>
      </p:pic>
      <p:pic>
        <p:nvPicPr>
          <p:cNvPr id="622" name="bg object 622"/>
          <p:cNvPicPr/>
          <p:nvPr/>
        </p:nvPicPr>
        <p:blipFill>
          <a:blip r:embed="rId335" cstate="print"/>
          <a:stretch>
            <a:fillRect/>
          </a:stretch>
        </p:blipFill>
        <p:spPr>
          <a:xfrm>
            <a:off x="16102886" y="2624188"/>
            <a:ext cx="64327" cy="64327"/>
          </a:xfrm>
          <a:prstGeom prst="rect">
            <a:avLst/>
          </a:prstGeom>
        </p:spPr>
      </p:pic>
      <p:pic>
        <p:nvPicPr>
          <p:cNvPr id="623" name="bg object 623"/>
          <p:cNvPicPr/>
          <p:nvPr/>
        </p:nvPicPr>
        <p:blipFill>
          <a:blip r:embed="rId336" cstate="print"/>
          <a:stretch>
            <a:fillRect/>
          </a:stretch>
        </p:blipFill>
        <p:spPr>
          <a:xfrm>
            <a:off x="16231443" y="2110258"/>
            <a:ext cx="64327" cy="64327"/>
          </a:xfrm>
          <a:prstGeom prst="rect">
            <a:avLst/>
          </a:prstGeom>
        </p:spPr>
      </p:pic>
      <p:pic>
        <p:nvPicPr>
          <p:cNvPr id="624" name="bg object 624"/>
          <p:cNvPicPr/>
          <p:nvPr/>
        </p:nvPicPr>
        <p:blipFill>
          <a:blip r:embed="rId337" cstate="print"/>
          <a:stretch>
            <a:fillRect/>
          </a:stretch>
        </p:blipFill>
        <p:spPr>
          <a:xfrm>
            <a:off x="16231443" y="2238716"/>
            <a:ext cx="64327" cy="64327"/>
          </a:xfrm>
          <a:prstGeom prst="rect">
            <a:avLst/>
          </a:prstGeom>
        </p:spPr>
      </p:pic>
      <p:pic>
        <p:nvPicPr>
          <p:cNvPr id="625" name="bg object 625"/>
          <p:cNvPicPr/>
          <p:nvPr/>
        </p:nvPicPr>
        <p:blipFill>
          <a:blip r:embed="rId337" cstate="print"/>
          <a:stretch>
            <a:fillRect/>
          </a:stretch>
        </p:blipFill>
        <p:spPr>
          <a:xfrm>
            <a:off x="16231443" y="2367174"/>
            <a:ext cx="64327" cy="64327"/>
          </a:xfrm>
          <a:prstGeom prst="rect">
            <a:avLst/>
          </a:prstGeom>
        </p:spPr>
      </p:pic>
      <p:pic>
        <p:nvPicPr>
          <p:cNvPr id="626" name="bg object 626"/>
          <p:cNvPicPr/>
          <p:nvPr/>
        </p:nvPicPr>
        <p:blipFill>
          <a:blip r:embed="rId338" cstate="print"/>
          <a:stretch>
            <a:fillRect/>
          </a:stretch>
        </p:blipFill>
        <p:spPr>
          <a:xfrm>
            <a:off x="16231443" y="2495533"/>
            <a:ext cx="64327" cy="64327"/>
          </a:xfrm>
          <a:prstGeom prst="rect">
            <a:avLst/>
          </a:prstGeom>
        </p:spPr>
      </p:pic>
      <p:pic>
        <p:nvPicPr>
          <p:cNvPr id="627" name="bg object 627"/>
          <p:cNvPicPr/>
          <p:nvPr/>
        </p:nvPicPr>
        <p:blipFill>
          <a:blip r:embed="rId339" cstate="print"/>
          <a:stretch>
            <a:fillRect/>
          </a:stretch>
        </p:blipFill>
        <p:spPr>
          <a:xfrm>
            <a:off x="16231443" y="2624090"/>
            <a:ext cx="64327" cy="64327"/>
          </a:xfrm>
          <a:prstGeom prst="rect">
            <a:avLst/>
          </a:prstGeom>
        </p:spPr>
      </p:pic>
      <p:pic>
        <p:nvPicPr>
          <p:cNvPr id="628" name="bg object 628"/>
          <p:cNvPicPr/>
          <p:nvPr/>
        </p:nvPicPr>
        <p:blipFill>
          <a:blip r:embed="rId340" cstate="print"/>
          <a:stretch>
            <a:fillRect/>
          </a:stretch>
        </p:blipFill>
        <p:spPr>
          <a:xfrm>
            <a:off x="16359900" y="2110258"/>
            <a:ext cx="64327" cy="64327"/>
          </a:xfrm>
          <a:prstGeom prst="rect">
            <a:avLst/>
          </a:prstGeom>
        </p:spPr>
      </p:pic>
      <p:pic>
        <p:nvPicPr>
          <p:cNvPr id="629" name="bg object 629"/>
          <p:cNvPicPr/>
          <p:nvPr/>
        </p:nvPicPr>
        <p:blipFill>
          <a:blip r:embed="rId340" cstate="print"/>
          <a:stretch>
            <a:fillRect/>
          </a:stretch>
        </p:blipFill>
        <p:spPr>
          <a:xfrm>
            <a:off x="16359900" y="2238716"/>
            <a:ext cx="64327" cy="64327"/>
          </a:xfrm>
          <a:prstGeom prst="rect">
            <a:avLst/>
          </a:prstGeom>
        </p:spPr>
      </p:pic>
      <p:pic>
        <p:nvPicPr>
          <p:cNvPr id="630" name="bg object 630"/>
          <p:cNvPicPr/>
          <p:nvPr/>
        </p:nvPicPr>
        <p:blipFill>
          <a:blip r:embed="rId340" cstate="print"/>
          <a:stretch>
            <a:fillRect/>
          </a:stretch>
        </p:blipFill>
        <p:spPr>
          <a:xfrm>
            <a:off x="16359900" y="2367174"/>
            <a:ext cx="64327" cy="64327"/>
          </a:xfrm>
          <a:prstGeom prst="rect">
            <a:avLst/>
          </a:prstGeom>
        </p:spPr>
      </p:pic>
      <p:pic>
        <p:nvPicPr>
          <p:cNvPr id="631" name="bg object 631"/>
          <p:cNvPicPr/>
          <p:nvPr/>
        </p:nvPicPr>
        <p:blipFill>
          <a:blip r:embed="rId341" cstate="print"/>
          <a:stretch>
            <a:fillRect/>
          </a:stretch>
        </p:blipFill>
        <p:spPr>
          <a:xfrm>
            <a:off x="16359900" y="2495632"/>
            <a:ext cx="64327" cy="64327"/>
          </a:xfrm>
          <a:prstGeom prst="rect">
            <a:avLst/>
          </a:prstGeom>
        </p:spPr>
      </p:pic>
      <p:pic>
        <p:nvPicPr>
          <p:cNvPr id="632" name="bg object 632"/>
          <p:cNvPicPr/>
          <p:nvPr/>
        </p:nvPicPr>
        <p:blipFill>
          <a:blip r:embed="rId342" cstate="print"/>
          <a:stretch>
            <a:fillRect/>
          </a:stretch>
        </p:blipFill>
        <p:spPr>
          <a:xfrm>
            <a:off x="16359900" y="2624090"/>
            <a:ext cx="64327" cy="64327"/>
          </a:xfrm>
          <a:prstGeom prst="rect">
            <a:avLst/>
          </a:prstGeom>
        </p:spPr>
      </p:pic>
      <p:pic>
        <p:nvPicPr>
          <p:cNvPr id="633" name="bg object 633"/>
          <p:cNvPicPr/>
          <p:nvPr/>
        </p:nvPicPr>
        <p:blipFill>
          <a:blip r:embed="rId343" cstate="print"/>
          <a:stretch>
            <a:fillRect/>
          </a:stretch>
        </p:blipFill>
        <p:spPr>
          <a:xfrm>
            <a:off x="16488359" y="2110258"/>
            <a:ext cx="64327" cy="64327"/>
          </a:xfrm>
          <a:prstGeom prst="rect">
            <a:avLst/>
          </a:prstGeom>
        </p:spPr>
      </p:pic>
      <p:pic>
        <p:nvPicPr>
          <p:cNvPr id="634" name="bg object 634"/>
          <p:cNvPicPr/>
          <p:nvPr/>
        </p:nvPicPr>
        <p:blipFill>
          <a:blip r:embed="rId343" cstate="print"/>
          <a:stretch>
            <a:fillRect/>
          </a:stretch>
        </p:blipFill>
        <p:spPr>
          <a:xfrm>
            <a:off x="16488359" y="2238716"/>
            <a:ext cx="64327" cy="64327"/>
          </a:xfrm>
          <a:prstGeom prst="rect">
            <a:avLst/>
          </a:prstGeom>
        </p:spPr>
      </p:pic>
      <p:pic>
        <p:nvPicPr>
          <p:cNvPr id="635" name="bg object 635"/>
          <p:cNvPicPr/>
          <p:nvPr/>
        </p:nvPicPr>
        <p:blipFill>
          <a:blip r:embed="rId343" cstate="print"/>
          <a:stretch>
            <a:fillRect/>
          </a:stretch>
        </p:blipFill>
        <p:spPr>
          <a:xfrm>
            <a:off x="16488359" y="2367174"/>
            <a:ext cx="64327" cy="64327"/>
          </a:xfrm>
          <a:prstGeom prst="rect">
            <a:avLst/>
          </a:prstGeom>
        </p:spPr>
      </p:pic>
      <p:pic>
        <p:nvPicPr>
          <p:cNvPr id="636" name="bg object 636"/>
          <p:cNvPicPr/>
          <p:nvPr/>
        </p:nvPicPr>
        <p:blipFill>
          <a:blip r:embed="rId343" cstate="print"/>
          <a:stretch>
            <a:fillRect/>
          </a:stretch>
        </p:blipFill>
        <p:spPr>
          <a:xfrm>
            <a:off x="16488359" y="2495632"/>
            <a:ext cx="64327" cy="64327"/>
          </a:xfrm>
          <a:prstGeom prst="rect">
            <a:avLst/>
          </a:prstGeom>
        </p:spPr>
      </p:pic>
      <p:pic>
        <p:nvPicPr>
          <p:cNvPr id="637" name="bg object 637"/>
          <p:cNvPicPr/>
          <p:nvPr/>
        </p:nvPicPr>
        <p:blipFill>
          <a:blip r:embed="rId344" cstate="print"/>
          <a:stretch>
            <a:fillRect/>
          </a:stretch>
        </p:blipFill>
        <p:spPr>
          <a:xfrm>
            <a:off x="16488359" y="2624188"/>
            <a:ext cx="64327" cy="64327"/>
          </a:xfrm>
          <a:prstGeom prst="rect">
            <a:avLst/>
          </a:prstGeom>
        </p:spPr>
      </p:pic>
      <p:pic>
        <p:nvPicPr>
          <p:cNvPr id="638" name="bg object 638"/>
          <p:cNvPicPr/>
          <p:nvPr/>
        </p:nvPicPr>
        <p:blipFill>
          <a:blip r:embed="rId345" cstate="print"/>
          <a:stretch>
            <a:fillRect/>
          </a:stretch>
        </p:blipFill>
        <p:spPr>
          <a:xfrm>
            <a:off x="16616816" y="2110258"/>
            <a:ext cx="64327" cy="64327"/>
          </a:xfrm>
          <a:prstGeom prst="rect">
            <a:avLst/>
          </a:prstGeom>
        </p:spPr>
      </p:pic>
      <p:pic>
        <p:nvPicPr>
          <p:cNvPr id="639" name="bg object 639"/>
          <p:cNvPicPr/>
          <p:nvPr/>
        </p:nvPicPr>
        <p:blipFill>
          <a:blip r:embed="rId345" cstate="print"/>
          <a:stretch>
            <a:fillRect/>
          </a:stretch>
        </p:blipFill>
        <p:spPr>
          <a:xfrm>
            <a:off x="16616816" y="2238716"/>
            <a:ext cx="64327" cy="64327"/>
          </a:xfrm>
          <a:prstGeom prst="rect">
            <a:avLst/>
          </a:prstGeom>
        </p:spPr>
      </p:pic>
      <p:pic>
        <p:nvPicPr>
          <p:cNvPr id="640" name="bg object 640"/>
          <p:cNvPicPr/>
          <p:nvPr/>
        </p:nvPicPr>
        <p:blipFill>
          <a:blip r:embed="rId345" cstate="print"/>
          <a:stretch>
            <a:fillRect/>
          </a:stretch>
        </p:blipFill>
        <p:spPr>
          <a:xfrm>
            <a:off x="16616816" y="2367174"/>
            <a:ext cx="64327" cy="64327"/>
          </a:xfrm>
          <a:prstGeom prst="rect">
            <a:avLst/>
          </a:prstGeom>
        </p:spPr>
      </p:pic>
      <p:pic>
        <p:nvPicPr>
          <p:cNvPr id="641" name="bg object 641"/>
          <p:cNvPicPr/>
          <p:nvPr/>
        </p:nvPicPr>
        <p:blipFill>
          <a:blip r:embed="rId345" cstate="print"/>
          <a:stretch>
            <a:fillRect/>
          </a:stretch>
        </p:blipFill>
        <p:spPr>
          <a:xfrm>
            <a:off x="16616816" y="2495632"/>
            <a:ext cx="64327" cy="64327"/>
          </a:xfrm>
          <a:prstGeom prst="rect">
            <a:avLst/>
          </a:prstGeom>
        </p:spPr>
      </p:pic>
      <p:pic>
        <p:nvPicPr>
          <p:cNvPr id="642" name="bg object 642"/>
          <p:cNvPicPr/>
          <p:nvPr/>
        </p:nvPicPr>
        <p:blipFill>
          <a:blip r:embed="rId346" cstate="print"/>
          <a:stretch>
            <a:fillRect/>
          </a:stretch>
        </p:blipFill>
        <p:spPr>
          <a:xfrm>
            <a:off x="16616816" y="2624188"/>
            <a:ext cx="64327" cy="64327"/>
          </a:xfrm>
          <a:prstGeom prst="rect">
            <a:avLst/>
          </a:prstGeom>
        </p:spPr>
      </p:pic>
      <p:pic>
        <p:nvPicPr>
          <p:cNvPr id="643" name="bg object 643"/>
          <p:cNvPicPr/>
          <p:nvPr/>
        </p:nvPicPr>
        <p:blipFill>
          <a:blip r:embed="rId347" cstate="print"/>
          <a:stretch>
            <a:fillRect/>
          </a:stretch>
        </p:blipFill>
        <p:spPr>
          <a:xfrm>
            <a:off x="15474464" y="2744974"/>
            <a:ext cx="64327" cy="64327"/>
          </a:xfrm>
          <a:prstGeom prst="rect">
            <a:avLst/>
          </a:prstGeom>
        </p:spPr>
      </p:pic>
      <p:pic>
        <p:nvPicPr>
          <p:cNvPr id="644" name="bg object 644"/>
          <p:cNvPicPr/>
          <p:nvPr/>
        </p:nvPicPr>
        <p:blipFill>
          <a:blip r:embed="rId348" cstate="print"/>
          <a:stretch>
            <a:fillRect/>
          </a:stretch>
        </p:blipFill>
        <p:spPr>
          <a:xfrm>
            <a:off x="15474464" y="2873334"/>
            <a:ext cx="64327" cy="64327"/>
          </a:xfrm>
          <a:prstGeom prst="rect">
            <a:avLst/>
          </a:prstGeom>
        </p:spPr>
      </p:pic>
      <p:pic>
        <p:nvPicPr>
          <p:cNvPr id="645" name="bg object 645"/>
          <p:cNvPicPr/>
          <p:nvPr/>
        </p:nvPicPr>
        <p:blipFill>
          <a:blip r:embed="rId349" cstate="print"/>
          <a:stretch>
            <a:fillRect/>
          </a:stretch>
        </p:blipFill>
        <p:spPr>
          <a:xfrm>
            <a:off x="15474464" y="3001890"/>
            <a:ext cx="64327" cy="64327"/>
          </a:xfrm>
          <a:prstGeom prst="rect">
            <a:avLst/>
          </a:prstGeom>
        </p:spPr>
      </p:pic>
      <p:pic>
        <p:nvPicPr>
          <p:cNvPr id="646" name="bg object 646"/>
          <p:cNvPicPr/>
          <p:nvPr/>
        </p:nvPicPr>
        <p:blipFill>
          <a:blip r:embed="rId350" cstate="print"/>
          <a:stretch>
            <a:fillRect/>
          </a:stretch>
        </p:blipFill>
        <p:spPr>
          <a:xfrm>
            <a:off x="15474464" y="3130250"/>
            <a:ext cx="64327" cy="64327"/>
          </a:xfrm>
          <a:prstGeom prst="rect">
            <a:avLst/>
          </a:prstGeom>
        </p:spPr>
      </p:pic>
      <p:pic>
        <p:nvPicPr>
          <p:cNvPr id="647" name="bg object 647"/>
          <p:cNvPicPr/>
          <p:nvPr/>
        </p:nvPicPr>
        <p:blipFill>
          <a:blip r:embed="rId351" cstate="print"/>
          <a:stretch>
            <a:fillRect/>
          </a:stretch>
        </p:blipFill>
        <p:spPr>
          <a:xfrm>
            <a:off x="15602923" y="2744974"/>
            <a:ext cx="64327" cy="64327"/>
          </a:xfrm>
          <a:prstGeom prst="rect">
            <a:avLst/>
          </a:prstGeom>
        </p:spPr>
      </p:pic>
      <p:pic>
        <p:nvPicPr>
          <p:cNvPr id="648" name="bg object 648"/>
          <p:cNvPicPr/>
          <p:nvPr/>
        </p:nvPicPr>
        <p:blipFill>
          <a:blip r:embed="rId352" cstate="print"/>
          <a:stretch>
            <a:fillRect/>
          </a:stretch>
        </p:blipFill>
        <p:spPr>
          <a:xfrm>
            <a:off x="15602923" y="2873334"/>
            <a:ext cx="64327" cy="64327"/>
          </a:xfrm>
          <a:prstGeom prst="rect">
            <a:avLst/>
          </a:prstGeom>
        </p:spPr>
      </p:pic>
      <p:pic>
        <p:nvPicPr>
          <p:cNvPr id="649" name="bg object 649"/>
          <p:cNvPicPr/>
          <p:nvPr/>
        </p:nvPicPr>
        <p:blipFill>
          <a:blip r:embed="rId352" cstate="print"/>
          <a:stretch>
            <a:fillRect/>
          </a:stretch>
        </p:blipFill>
        <p:spPr>
          <a:xfrm>
            <a:off x="15602923" y="3001792"/>
            <a:ext cx="64327" cy="64327"/>
          </a:xfrm>
          <a:prstGeom prst="rect">
            <a:avLst/>
          </a:prstGeom>
        </p:spPr>
      </p:pic>
      <p:pic>
        <p:nvPicPr>
          <p:cNvPr id="650" name="bg object 650"/>
          <p:cNvPicPr/>
          <p:nvPr/>
        </p:nvPicPr>
        <p:blipFill>
          <a:blip r:embed="rId353" cstate="print"/>
          <a:stretch>
            <a:fillRect/>
          </a:stretch>
        </p:blipFill>
        <p:spPr>
          <a:xfrm>
            <a:off x="15602923" y="3130348"/>
            <a:ext cx="64327" cy="64327"/>
          </a:xfrm>
          <a:prstGeom prst="rect">
            <a:avLst/>
          </a:prstGeom>
        </p:spPr>
      </p:pic>
      <p:pic>
        <p:nvPicPr>
          <p:cNvPr id="651" name="bg object 651"/>
          <p:cNvPicPr/>
          <p:nvPr/>
        </p:nvPicPr>
        <p:blipFill>
          <a:blip r:embed="rId354" cstate="print"/>
          <a:stretch>
            <a:fillRect/>
          </a:stretch>
        </p:blipFill>
        <p:spPr>
          <a:xfrm>
            <a:off x="15731380" y="2744974"/>
            <a:ext cx="64327" cy="64327"/>
          </a:xfrm>
          <a:prstGeom prst="rect">
            <a:avLst/>
          </a:prstGeom>
        </p:spPr>
      </p:pic>
      <p:pic>
        <p:nvPicPr>
          <p:cNvPr id="652" name="bg object 652"/>
          <p:cNvPicPr/>
          <p:nvPr/>
        </p:nvPicPr>
        <p:blipFill>
          <a:blip r:embed="rId354" cstate="print"/>
          <a:stretch>
            <a:fillRect/>
          </a:stretch>
        </p:blipFill>
        <p:spPr>
          <a:xfrm>
            <a:off x="15731380" y="2873432"/>
            <a:ext cx="64327" cy="64327"/>
          </a:xfrm>
          <a:prstGeom prst="rect">
            <a:avLst/>
          </a:prstGeom>
        </p:spPr>
      </p:pic>
      <p:pic>
        <p:nvPicPr>
          <p:cNvPr id="653" name="bg object 653"/>
          <p:cNvPicPr/>
          <p:nvPr/>
        </p:nvPicPr>
        <p:blipFill>
          <a:blip r:embed="rId354" cstate="print"/>
          <a:stretch>
            <a:fillRect/>
          </a:stretch>
        </p:blipFill>
        <p:spPr>
          <a:xfrm>
            <a:off x="15731380" y="3001890"/>
            <a:ext cx="64327" cy="64327"/>
          </a:xfrm>
          <a:prstGeom prst="rect">
            <a:avLst/>
          </a:prstGeom>
        </p:spPr>
      </p:pic>
      <p:pic>
        <p:nvPicPr>
          <p:cNvPr id="654" name="bg object 654"/>
          <p:cNvPicPr/>
          <p:nvPr/>
        </p:nvPicPr>
        <p:blipFill>
          <a:blip r:embed="rId354" cstate="print"/>
          <a:stretch>
            <a:fillRect/>
          </a:stretch>
        </p:blipFill>
        <p:spPr>
          <a:xfrm>
            <a:off x="15731380" y="3130348"/>
            <a:ext cx="64327" cy="64327"/>
          </a:xfrm>
          <a:prstGeom prst="rect">
            <a:avLst/>
          </a:prstGeom>
        </p:spPr>
      </p:pic>
      <p:pic>
        <p:nvPicPr>
          <p:cNvPr id="655" name="bg object 655"/>
          <p:cNvPicPr/>
          <p:nvPr/>
        </p:nvPicPr>
        <p:blipFill>
          <a:blip r:embed="rId355" cstate="print"/>
          <a:stretch>
            <a:fillRect/>
          </a:stretch>
        </p:blipFill>
        <p:spPr>
          <a:xfrm>
            <a:off x="15859839" y="2744974"/>
            <a:ext cx="64327" cy="64327"/>
          </a:xfrm>
          <a:prstGeom prst="rect">
            <a:avLst/>
          </a:prstGeom>
        </p:spPr>
      </p:pic>
      <p:pic>
        <p:nvPicPr>
          <p:cNvPr id="656" name="bg object 656"/>
          <p:cNvPicPr/>
          <p:nvPr/>
        </p:nvPicPr>
        <p:blipFill>
          <a:blip r:embed="rId356" cstate="print"/>
          <a:stretch>
            <a:fillRect/>
          </a:stretch>
        </p:blipFill>
        <p:spPr>
          <a:xfrm>
            <a:off x="15859839" y="2873334"/>
            <a:ext cx="64327" cy="64327"/>
          </a:xfrm>
          <a:prstGeom prst="rect">
            <a:avLst/>
          </a:prstGeom>
        </p:spPr>
      </p:pic>
      <p:pic>
        <p:nvPicPr>
          <p:cNvPr id="657" name="bg object 657"/>
          <p:cNvPicPr/>
          <p:nvPr/>
        </p:nvPicPr>
        <p:blipFill>
          <a:blip r:embed="rId357" cstate="print"/>
          <a:stretch>
            <a:fillRect/>
          </a:stretch>
        </p:blipFill>
        <p:spPr>
          <a:xfrm>
            <a:off x="15859839" y="3001890"/>
            <a:ext cx="64327" cy="64327"/>
          </a:xfrm>
          <a:prstGeom prst="rect">
            <a:avLst/>
          </a:prstGeom>
        </p:spPr>
      </p:pic>
      <p:sp>
        <p:nvSpPr>
          <p:cNvPr id="658" name="bg object 658"/>
          <p:cNvSpPr/>
          <p:nvPr/>
        </p:nvSpPr>
        <p:spPr>
          <a:xfrm>
            <a:off x="15859839" y="3130348"/>
            <a:ext cx="64769" cy="53340"/>
          </a:xfrm>
          <a:custGeom>
            <a:avLst/>
            <a:gdLst/>
            <a:ahLst/>
            <a:cxnLst/>
            <a:rect l="l" t="t" r="r" b="b"/>
            <a:pathLst>
              <a:path w="64769" h="53339">
                <a:moveTo>
                  <a:pt x="8065" y="53311"/>
                </a:moveTo>
                <a:lnTo>
                  <a:pt x="3147" y="47606"/>
                </a:lnTo>
                <a:lnTo>
                  <a:pt x="0" y="40327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44698" y="2522"/>
                </a:lnTo>
                <a:lnTo>
                  <a:pt x="54909" y="9405"/>
                </a:lnTo>
                <a:lnTo>
                  <a:pt x="61763" y="19627"/>
                </a:lnTo>
                <a:lnTo>
                  <a:pt x="64228" y="32163"/>
                </a:lnTo>
                <a:lnTo>
                  <a:pt x="64228" y="35999"/>
                </a:lnTo>
                <a:lnTo>
                  <a:pt x="63442" y="39639"/>
                </a:lnTo>
                <a:lnTo>
                  <a:pt x="62163" y="43081"/>
                </a:lnTo>
                <a:lnTo>
                  <a:pt x="35151" y="48343"/>
                </a:lnTo>
                <a:lnTo>
                  <a:pt x="8065" y="53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59" name="bg object 659"/>
          <p:cNvPicPr/>
          <p:nvPr/>
        </p:nvPicPr>
        <p:blipFill>
          <a:blip r:embed="rId358" cstate="print"/>
          <a:stretch>
            <a:fillRect/>
          </a:stretch>
        </p:blipFill>
        <p:spPr>
          <a:xfrm>
            <a:off x="15988396" y="2744974"/>
            <a:ext cx="64327" cy="64327"/>
          </a:xfrm>
          <a:prstGeom prst="rect">
            <a:avLst/>
          </a:prstGeom>
        </p:spPr>
      </p:pic>
      <p:pic>
        <p:nvPicPr>
          <p:cNvPr id="660" name="bg object 660"/>
          <p:cNvPicPr/>
          <p:nvPr/>
        </p:nvPicPr>
        <p:blipFill>
          <a:blip r:embed="rId359" cstate="print"/>
          <a:stretch>
            <a:fillRect/>
          </a:stretch>
        </p:blipFill>
        <p:spPr>
          <a:xfrm>
            <a:off x="15988396" y="2873334"/>
            <a:ext cx="64327" cy="64327"/>
          </a:xfrm>
          <a:prstGeom prst="rect">
            <a:avLst/>
          </a:prstGeom>
        </p:spPr>
      </p:pic>
      <p:pic>
        <p:nvPicPr>
          <p:cNvPr id="661" name="bg object 661"/>
          <p:cNvPicPr/>
          <p:nvPr/>
        </p:nvPicPr>
        <p:blipFill>
          <a:blip r:embed="rId360" cstate="print"/>
          <a:stretch>
            <a:fillRect/>
          </a:stretch>
        </p:blipFill>
        <p:spPr>
          <a:xfrm>
            <a:off x="15988396" y="3001890"/>
            <a:ext cx="64327" cy="64327"/>
          </a:xfrm>
          <a:prstGeom prst="rect">
            <a:avLst/>
          </a:prstGeom>
        </p:spPr>
      </p:pic>
      <p:sp>
        <p:nvSpPr>
          <p:cNvPr id="662" name="bg object 662"/>
          <p:cNvSpPr/>
          <p:nvPr/>
        </p:nvSpPr>
        <p:spPr>
          <a:xfrm>
            <a:off x="15988788" y="3130348"/>
            <a:ext cx="58419" cy="28575"/>
          </a:xfrm>
          <a:custGeom>
            <a:avLst/>
            <a:gdLst/>
            <a:ahLst/>
            <a:cxnLst/>
            <a:rect l="l" t="t" r="r" b="b"/>
            <a:pathLst>
              <a:path w="58419" h="28575">
                <a:moveTo>
                  <a:pt x="0" y="28426"/>
                </a:moveTo>
                <a:lnTo>
                  <a:pt x="3442" y="17262"/>
                </a:lnTo>
                <a:lnTo>
                  <a:pt x="10426" y="8237"/>
                </a:lnTo>
                <a:lnTo>
                  <a:pt x="20139" y="2200"/>
                </a:lnTo>
                <a:lnTo>
                  <a:pt x="31770" y="0"/>
                </a:lnTo>
                <a:lnTo>
                  <a:pt x="39751" y="1008"/>
                </a:lnTo>
                <a:lnTo>
                  <a:pt x="47003" y="3860"/>
                </a:lnTo>
                <a:lnTo>
                  <a:pt x="53278" y="8299"/>
                </a:lnTo>
                <a:lnTo>
                  <a:pt x="58327" y="14065"/>
                </a:lnTo>
                <a:lnTo>
                  <a:pt x="29200" y="21430"/>
                </a:lnTo>
                <a:lnTo>
                  <a:pt x="0" y="284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63" name="bg object 663"/>
          <p:cNvPicPr/>
          <p:nvPr/>
        </p:nvPicPr>
        <p:blipFill>
          <a:blip r:embed="rId361" cstate="print"/>
          <a:stretch>
            <a:fillRect/>
          </a:stretch>
        </p:blipFill>
        <p:spPr>
          <a:xfrm>
            <a:off x="16102886" y="2744974"/>
            <a:ext cx="64327" cy="64327"/>
          </a:xfrm>
          <a:prstGeom prst="rect">
            <a:avLst/>
          </a:prstGeom>
        </p:spPr>
      </p:pic>
      <p:pic>
        <p:nvPicPr>
          <p:cNvPr id="664" name="bg object 664"/>
          <p:cNvPicPr/>
          <p:nvPr/>
        </p:nvPicPr>
        <p:blipFill>
          <a:blip r:embed="rId362" cstate="print"/>
          <a:stretch>
            <a:fillRect/>
          </a:stretch>
        </p:blipFill>
        <p:spPr>
          <a:xfrm>
            <a:off x="16102886" y="3001792"/>
            <a:ext cx="64327" cy="64327"/>
          </a:xfrm>
          <a:prstGeom prst="rect">
            <a:avLst/>
          </a:prstGeom>
        </p:spPr>
      </p:pic>
      <p:pic>
        <p:nvPicPr>
          <p:cNvPr id="665" name="bg object 665"/>
          <p:cNvPicPr/>
          <p:nvPr/>
        </p:nvPicPr>
        <p:blipFill>
          <a:blip r:embed="rId362" cstate="print"/>
          <a:stretch>
            <a:fillRect/>
          </a:stretch>
        </p:blipFill>
        <p:spPr>
          <a:xfrm>
            <a:off x="16102886" y="2873334"/>
            <a:ext cx="64327" cy="64327"/>
          </a:xfrm>
          <a:prstGeom prst="rect">
            <a:avLst/>
          </a:prstGeom>
        </p:spPr>
      </p:pic>
      <p:pic>
        <p:nvPicPr>
          <p:cNvPr id="666" name="bg object 666"/>
          <p:cNvPicPr/>
          <p:nvPr/>
        </p:nvPicPr>
        <p:blipFill>
          <a:blip r:embed="rId363" cstate="print"/>
          <a:stretch>
            <a:fillRect/>
          </a:stretch>
        </p:blipFill>
        <p:spPr>
          <a:xfrm>
            <a:off x="16231443" y="2744974"/>
            <a:ext cx="64327" cy="64327"/>
          </a:xfrm>
          <a:prstGeom prst="rect">
            <a:avLst/>
          </a:prstGeom>
        </p:spPr>
      </p:pic>
      <p:pic>
        <p:nvPicPr>
          <p:cNvPr id="667" name="bg object 667"/>
          <p:cNvPicPr/>
          <p:nvPr/>
        </p:nvPicPr>
        <p:blipFill>
          <a:blip r:embed="rId364" cstate="print"/>
          <a:stretch>
            <a:fillRect/>
          </a:stretch>
        </p:blipFill>
        <p:spPr>
          <a:xfrm>
            <a:off x="16231443" y="2873334"/>
            <a:ext cx="64327" cy="64327"/>
          </a:xfrm>
          <a:prstGeom prst="rect">
            <a:avLst/>
          </a:prstGeom>
        </p:spPr>
      </p:pic>
      <p:pic>
        <p:nvPicPr>
          <p:cNvPr id="668" name="bg object 668"/>
          <p:cNvPicPr/>
          <p:nvPr/>
        </p:nvPicPr>
        <p:blipFill>
          <a:blip r:embed="rId365" cstate="print"/>
          <a:stretch>
            <a:fillRect/>
          </a:stretch>
        </p:blipFill>
        <p:spPr>
          <a:xfrm>
            <a:off x="16231443" y="3001792"/>
            <a:ext cx="64327" cy="64327"/>
          </a:xfrm>
          <a:prstGeom prst="rect">
            <a:avLst/>
          </a:prstGeom>
        </p:spPr>
      </p:pic>
      <p:pic>
        <p:nvPicPr>
          <p:cNvPr id="669" name="bg object 669"/>
          <p:cNvPicPr/>
          <p:nvPr/>
        </p:nvPicPr>
        <p:blipFill>
          <a:blip r:embed="rId366" cstate="print"/>
          <a:stretch>
            <a:fillRect/>
          </a:stretch>
        </p:blipFill>
        <p:spPr>
          <a:xfrm>
            <a:off x="16359900" y="2873432"/>
            <a:ext cx="64327" cy="64327"/>
          </a:xfrm>
          <a:prstGeom prst="rect">
            <a:avLst/>
          </a:prstGeom>
        </p:spPr>
      </p:pic>
      <p:pic>
        <p:nvPicPr>
          <p:cNvPr id="670" name="bg object 670"/>
          <p:cNvPicPr/>
          <p:nvPr/>
        </p:nvPicPr>
        <p:blipFill>
          <a:blip r:embed="rId366" cstate="print"/>
          <a:stretch>
            <a:fillRect/>
          </a:stretch>
        </p:blipFill>
        <p:spPr>
          <a:xfrm>
            <a:off x="16359900" y="2744974"/>
            <a:ext cx="64327" cy="64327"/>
          </a:xfrm>
          <a:prstGeom prst="rect">
            <a:avLst/>
          </a:prstGeom>
        </p:spPr>
      </p:pic>
      <p:sp>
        <p:nvSpPr>
          <p:cNvPr id="671" name="bg object 671"/>
          <p:cNvSpPr/>
          <p:nvPr/>
        </p:nvSpPr>
        <p:spPr>
          <a:xfrm>
            <a:off x="16359900" y="3001890"/>
            <a:ext cx="58419" cy="38100"/>
          </a:xfrm>
          <a:custGeom>
            <a:avLst/>
            <a:gdLst/>
            <a:ahLst/>
            <a:cxnLst/>
            <a:rect l="l" t="t" r="r" b="b"/>
            <a:pathLst>
              <a:path w="58419" h="38100">
                <a:moveTo>
                  <a:pt x="590" y="37573"/>
                </a:moveTo>
                <a:lnTo>
                  <a:pt x="196" y="35802"/>
                </a:lnTo>
                <a:lnTo>
                  <a:pt x="0" y="34032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39798" y="923"/>
                </a:lnTo>
                <a:lnTo>
                  <a:pt x="46770" y="3553"/>
                </a:lnTo>
                <a:lnTo>
                  <a:pt x="52856" y="7676"/>
                </a:lnTo>
                <a:lnTo>
                  <a:pt x="57835" y="13081"/>
                </a:lnTo>
                <a:lnTo>
                  <a:pt x="29203" y="25696"/>
                </a:lnTo>
                <a:lnTo>
                  <a:pt x="13278" y="32458"/>
                </a:lnTo>
                <a:lnTo>
                  <a:pt x="6885" y="34917"/>
                </a:lnTo>
                <a:lnTo>
                  <a:pt x="590" y="3757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2" name="bg object 672"/>
          <p:cNvPicPr/>
          <p:nvPr/>
        </p:nvPicPr>
        <p:blipFill>
          <a:blip r:embed="rId367" cstate="print"/>
          <a:stretch>
            <a:fillRect/>
          </a:stretch>
        </p:blipFill>
        <p:spPr>
          <a:xfrm>
            <a:off x="16488359" y="2744974"/>
            <a:ext cx="64327" cy="64327"/>
          </a:xfrm>
          <a:prstGeom prst="rect">
            <a:avLst/>
          </a:prstGeom>
        </p:spPr>
      </p:pic>
      <p:pic>
        <p:nvPicPr>
          <p:cNvPr id="673" name="bg object 673"/>
          <p:cNvPicPr/>
          <p:nvPr/>
        </p:nvPicPr>
        <p:blipFill>
          <a:blip r:embed="rId368" cstate="print"/>
          <a:stretch>
            <a:fillRect/>
          </a:stretch>
        </p:blipFill>
        <p:spPr>
          <a:xfrm>
            <a:off x="16488359" y="2873334"/>
            <a:ext cx="64327" cy="64327"/>
          </a:xfrm>
          <a:prstGeom prst="rect">
            <a:avLst/>
          </a:prstGeom>
        </p:spPr>
      </p:pic>
      <p:pic>
        <p:nvPicPr>
          <p:cNvPr id="674" name="bg object 674"/>
          <p:cNvPicPr/>
          <p:nvPr/>
        </p:nvPicPr>
        <p:blipFill>
          <a:blip r:embed="rId369" cstate="print"/>
          <a:stretch>
            <a:fillRect/>
          </a:stretch>
        </p:blipFill>
        <p:spPr>
          <a:xfrm>
            <a:off x="16616816" y="2744974"/>
            <a:ext cx="64327" cy="64327"/>
          </a:xfrm>
          <a:prstGeom prst="rect">
            <a:avLst/>
          </a:prstGeom>
        </p:spPr>
      </p:pic>
      <p:sp>
        <p:nvSpPr>
          <p:cNvPr id="675" name="bg object 675"/>
          <p:cNvSpPr/>
          <p:nvPr/>
        </p:nvSpPr>
        <p:spPr>
          <a:xfrm>
            <a:off x="16616816" y="2873334"/>
            <a:ext cx="55880" cy="41910"/>
          </a:xfrm>
          <a:custGeom>
            <a:avLst/>
            <a:gdLst/>
            <a:ahLst/>
            <a:cxnLst/>
            <a:rect l="l" t="t" r="r" b="b"/>
            <a:pathLst>
              <a:path w="55880" h="41910">
                <a:moveTo>
                  <a:pt x="1475" y="41311"/>
                </a:moveTo>
                <a:lnTo>
                  <a:pt x="590" y="38360"/>
                </a:lnTo>
                <a:lnTo>
                  <a:pt x="0" y="35311"/>
                </a:lnTo>
                <a:lnTo>
                  <a:pt x="0" y="32163"/>
                </a:lnTo>
                <a:lnTo>
                  <a:pt x="2535" y="19627"/>
                </a:lnTo>
                <a:lnTo>
                  <a:pt x="9442" y="9405"/>
                </a:lnTo>
                <a:lnTo>
                  <a:pt x="19668" y="2522"/>
                </a:lnTo>
                <a:lnTo>
                  <a:pt x="32163" y="0"/>
                </a:lnTo>
                <a:lnTo>
                  <a:pt x="41409" y="0"/>
                </a:lnTo>
                <a:lnTo>
                  <a:pt x="49671" y="3934"/>
                </a:lnTo>
                <a:lnTo>
                  <a:pt x="55376" y="10229"/>
                </a:lnTo>
                <a:lnTo>
                  <a:pt x="28536" y="25917"/>
                </a:lnTo>
                <a:lnTo>
                  <a:pt x="1475" y="4131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76" name="bg object 676"/>
          <p:cNvPicPr/>
          <p:nvPr/>
        </p:nvPicPr>
        <p:blipFill>
          <a:blip r:embed="rId370" cstate="print"/>
          <a:stretch>
            <a:fillRect/>
          </a:stretch>
        </p:blipFill>
        <p:spPr>
          <a:xfrm>
            <a:off x="16745373" y="2238716"/>
            <a:ext cx="64327" cy="64327"/>
          </a:xfrm>
          <a:prstGeom prst="rect">
            <a:avLst/>
          </a:prstGeom>
        </p:spPr>
      </p:pic>
      <p:pic>
        <p:nvPicPr>
          <p:cNvPr id="677" name="bg object 677"/>
          <p:cNvPicPr/>
          <p:nvPr/>
        </p:nvPicPr>
        <p:blipFill>
          <a:blip r:embed="rId370" cstate="print"/>
          <a:stretch>
            <a:fillRect/>
          </a:stretch>
        </p:blipFill>
        <p:spPr>
          <a:xfrm>
            <a:off x="16745373" y="2110258"/>
            <a:ext cx="64327" cy="64327"/>
          </a:xfrm>
          <a:prstGeom prst="rect">
            <a:avLst/>
          </a:prstGeom>
        </p:spPr>
      </p:pic>
      <p:pic>
        <p:nvPicPr>
          <p:cNvPr id="678" name="bg object 678"/>
          <p:cNvPicPr/>
          <p:nvPr/>
        </p:nvPicPr>
        <p:blipFill>
          <a:blip r:embed="rId370" cstate="print"/>
          <a:stretch>
            <a:fillRect/>
          </a:stretch>
        </p:blipFill>
        <p:spPr>
          <a:xfrm>
            <a:off x="16745373" y="2495632"/>
            <a:ext cx="64327" cy="64327"/>
          </a:xfrm>
          <a:prstGeom prst="rect">
            <a:avLst/>
          </a:prstGeom>
        </p:spPr>
      </p:pic>
      <p:pic>
        <p:nvPicPr>
          <p:cNvPr id="679" name="bg object 679"/>
          <p:cNvPicPr/>
          <p:nvPr/>
        </p:nvPicPr>
        <p:blipFill>
          <a:blip r:embed="rId371" cstate="print"/>
          <a:stretch>
            <a:fillRect/>
          </a:stretch>
        </p:blipFill>
        <p:spPr>
          <a:xfrm>
            <a:off x="16745373" y="2367174"/>
            <a:ext cx="64327" cy="64327"/>
          </a:xfrm>
          <a:prstGeom prst="rect">
            <a:avLst/>
          </a:prstGeom>
        </p:spPr>
      </p:pic>
      <p:pic>
        <p:nvPicPr>
          <p:cNvPr id="680" name="bg object 680"/>
          <p:cNvPicPr/>
          <p:nvPr/>
        </p:nvPicPr>
        <p:blipFill>
          <a:blip r:embed="rId372" cstate="print"/>
          <a:stretch>
            <a:fillRect/>
          </a:stretch>
        </p:blipFill>
        <p:spPr>
          <a:xfrm>
            <a:off x="16873830" y="2110258"/>
            <a:ext cx="64327" cy="64327"/>
          </a:xfrm>
          <a:prstGeom prst="rect">
            <a:avLst/>
          </a:prstGeom>
        </p:spPr>
      </p:pic>
      <p:pic>
        <p:nvPicPr>
          <p:cNvPr id="681" name="bg object 681"/>
          <p:cNvPicPr/>
          <p:nvPr/>
        </p:nvPicPr>
        <p:blipFill>
          <a:blip r:embed="rId373" cstate="print"/>
          <a:stretch>
            <a:fillRect/>
          </a:stretch>
        </p:blipFill>
        <p:spPr>
          <a:xfrm>
            <a:off x="16745373" y="2624188"/>
            <a:ext cx="64327" cy="64327"/>
          </a:xfrm>
          <a:prstGeom prst="rect">
            <a:avLst/>
          </a:prstGeom>
        </p:spPr>
      </p:pic>
      <p:pic>
        <p:nvPicPr>
          <p:cNvPr id="682" name="bg object 682"/>
          <p:cNvPicPr/>
          <p:nvPr/>
        </p:nvPicPr>
        <p:blipFill>
          <a:blip r:embed="rId373" cstate="print"/>
          <a:stretch>
            <a:fillRect/>
          </a:stretch>
        </p:blipFill>
        <p:spPr>
          <a:xfrm>
            <a:off x="16873830" y="2367174"/>
            <a:ext cx="64327" cy="64327"/>
          </a:xfrm>
          <a:prstGeom prst="rect">
            <a:avLst/>
          </a:prstGeom>
        </p:spPr>
      </p:pic>
      <p:pic>
        <p:nvPicPr>
          <p:cNvPr id="683" name="bg object 683"/>
          <p:cNvPicPr/>
          <p:nvPr/>
        </p:nvPicPr>
        <p:blipFill>
          <a:blip r:embed="rId373" cstate="print"/>
          <a:stretch>
            <a:fillRect/>
          </a:stretch>
        </p:blipFill>
        <p:spPr>
          <a:xfrm>
            <a:off x="16873830" y="2238716"/>
            <a:ext cx="64327" cy="64327"/>
          </a:xfrm>
          <a:prstGeom prst="rect">
            <a:avLst/>
          </a:prstGeom>
        </p:spPr>
      </p:pic>
      <p:pic>
        <p:nvPicPr>
          <p:cNvPr id="684" name="bg object 684"/>
          <p:cNvPicPr/>
          <p:nvPr/>
        </p:nvPicPr>
        <p:blipFill>
          <a:blip r:embed="rId373" cstate="print"/>
          <a:stretch>
            <a:fillRect/>
          </a:stretch>
        </p:blipFill>
        <p:spPr>
          <a:xfrm>
            <a:off x="16873830" y="2624188"/>
            <a:ext cx="64327" cy="64327"/>
          </a:xfrm>
          <a:prstGeom prst="rect">
            <a:avLst/>
          </a:prstGeom>
        </p:spPr>
      </p:pic>
      <p:pic>
        <p:nvPicPr>
          <p:cNvPr id="685" name="bg object 685"/>
          <p:cNvPicPr/>
          <p:nvPr/>
        </p:nvPicPr>
        <p:blipFill>
          <a:blip r:embed="rId374" cstate="print"/>
          <a:stretch>
            <a:fillRect/>
          </a:stretch>
        </p:blipFill>
        <p:spPr>
          <a:xfrm>
            <a:off x="16873830" y="2495632"/>
            <a:ext cx="64327" cy="64327"/>
          </a:xfrm>
          <a:prstGeom prst="rect">
            <a:avLst/>
          </a:prstGeom>
        </p:spPr>
      </p:pic>
      <p:pic>
        <p:nvPicPr>
          <p:cNvPr id="686" name="bg object 686"/>
          <p:cNvPicPr/>
          <p:nvPr/>
        </p:nvPicPr>
        <p:blipFill>
          <a:blip r:embed="rId375" cstate="print"/>
          <a:stretch>
            <a:fillRect/>
          </a:stretch>
        </p:blipFill>
        <p:spPr>
          <a:xfrm>
            <a:off x="17002289" y="2238716"/>
            <a:ext cx="64327" cy="64327"/>
          </a:xfrm>
          <a:prstGeom prst="rect">
            <a:avLst/>
          </a:prstGeom>
        </p:spPr>
      </p:pic>
      <p:pic>
        <p:nvPicPr>
          <p:cNvPr id="687" name="bg object 687"/>
          <p:cNvPicPr/>
          <p:nvPr/>
        </p:nvPicPr>
        <p:blipFill>
          <a:blip r:embed="rId375" cstate="print"/>
          <a:stretch>
            <a:fillRect/>
          </a:stretch>
        </p:blipFill>
        <p:spPr>
          <a:xfrm>
            <a:off x="17002289" y="2110258"/>
            <a:ext cx="64327" cy="64327"/>
          </a:xfrm>
          <a:prstGeom prst="rect">
            <a:avLst/>
          </a:prstGeom>
        </p:spPr>
      </p:pic>
      <p:pic>
        <p:nvPicPr>
          <p:cNvPr id="688" name="bg object 688"/>
          <p:cNvPicPr/>
          <p:nvPr/>
        </p:nvPicPr>
        <p:blipFill>
          <a:blip r:embed="rId376" cstate="print"/>
          <a:stretch>
            <a:fillRect/>
          </a:stretch>
        </p:blipFill>
        <p:spPr>
          <a:xfrm>
            <a:off x="17002289" y="2495632"/>
            <a:ext cx="64327" cy="64327"/>
          </a:xfrm>
          <a:prstGeom prst="rect">
            <a:avLst/>
          </a:prstGeom>
        </p:spPr>
      </p:pic>
      <p:pic>
        <p:nvPicPr>
          <p:cNvPr id="689" name="bg object 689"/>
          <p:cNvPicPr/>
          <p:nvPr/>
        </p:nvPicPr>
        <p:blipFill>
          <a:blip r:embed="rId377" cstate="print"/>
          <a:stretch>
            <a:fillRect/>
          </a:stretch>
        </p:blipFill>
        <p:spPr>
          <a:xfrm>
            <a:off x="17002289" y="2367174"/>
            <a:ext cx="64327" cy="64327"/>
          </a:xfrm>
          <a:prstGeom prst="rect">
            <a:avLst/>
          </a:prstGeom>
        </p:spPr>
      </p:pic>
      <p:sp>
        <p:nvSpPr>
          <p:cNvPr id="690" name="bg object 690"/>
          <p:cNvSpPr/>
          <p:nvPr/>
        </p:nvSpPr>
        <p:spPr>
          <a:xfrm>
            <a:off x="17004354" y="2624778"/>
            <a:ext cx="24130" cy="20955"/>
          </a:xfrm>
          <a:custGeom>
            <a:avLst/>
            <a:gdLst/>
            <a:ahLst/>
            <a:cxnLst/>
            <a:rect l="l" t="t" r="r" b="b"/>
            <a:pathLst>
              <a:path w="24130" h="20955">
                <a:moveTo>
                  <a:pt x="0" y="20557"/>
                </a:moveTo>
                <a:lnTo>
                  <a:pt x="3773" y="13306"/>
                </a:lnTo>
                <a:lnTo>
                  <a:pt x="9159" y="7254"/>
                </a:lnTo>
                <a:lnTo>
                  <a:pt x="15892" y="2714"/>
                </a:lnTo>
                <a:lnTo>
                  <a:pt x="23704" y="0"/>
                </a:lnTo>
                <a:lnTo>
                  <a:pt x="11889" y="10315"/>
                </a:lnTo>
                <a:lnTo>
                  <a:pt x="0" y="205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1" name="bg object 691"/>
          <p:cNvPicPr/>
          <p:nvPr/>
        </p:nvPicPr>
        <p:blipFill>
          <a:blip r:embed="rId378" cstate="print"/>
          <a:stretch>
            <a:fillRect/>
          </a:stretch>
        </p:blipFill>
        <p:spPr>
          <a:xfrm>
            <a:off x="17130845" y="2110258"/>
            <a:ext cx="64327" cy="64327"/>
          </a:xfrm>
          <a:prstGeom prst="rect">
            <a:avLst/>
          </a:prstGeom>
        </p:spPr>
      </p:pic>
      <p:pic>
        <p:nvPicPr>
          <p:cNvPr id="692" name="bg object 692"/>
          <p:cNvPicPr/>
          <p:nvPr/>
        </p:nvPicPr>
        <p:blipFill>
          <a:blip r:embed="rId379" cstate="print"/>
          <a:stretch>
            <a:fillRect/>
          </a:stretch>
        </p:blipFill>
        <p:spPr>
          <a:xfrm>
            <a:off x="17130845" y="2367174"/>
            <a:ext cx="64327" cy="64327"/>
          </a:xfrm>
          <a:prstGeom prst="rect">
            <a:avLst/>
          </a:prstGeom>
        </p:spPr>
      </p:pic>
      <p:pic>
        <p:nvPicPr>
          <p:cNvPr id="693" name="bg object 693"/>
          <p:cNvPicPr/>
          <p:nvPr/>
        </p:nvPicPr>
        <p:blipFill>
          <a:blip r:embed="rId380" cstate="print"/>
          <a:stretch>
            <a:fillRect/>
          </a:stretch>
        </p:blipFill>
        <p:spPr>
          <a:xfrm>
            <a:off x="17130845" y="2238716"/>
            <a:ext cx="64327" cy="64327"/>
          </a:xfrm>
          <a:prstGeom prst="rect">
            <a:avLst/>
          </a:prstGeom>
        </p:spPr>
      </p:pic>
      <p:sp>
        <p:nvSpPr>
          <p:cNvPr id="694" name="bg object 694"/>
          <p:cNvSpPr/>
          <p:nvPr/>
        </p:nvSpPr>
        <p:spPr>
          <a:xfrm>
            <a:off x="17130845" y="2495828"/>
            <a:ext cx="33655" cy="33655"/>
          </a:xfrm>
          <a:custGeom>
            <a:avLst/>
            <a:gdLst/>
            <a:ahLst/>
            <a:cxnLst/>
            <a:rect l="l" t="t" r="r" b="b"/>
            <a:pathLst>
              <a:path w="33655" h="33655">
                <a:moveTo>
                  <a:pt x="98" y="33343"/>
                </a:moveTo>
                <a:lnTo>
                  <a:pt x="98" y="32852"/>
                </a:lnTo>
                <a:lnTo>
                  <a:pt x="0" y="32458"/>
                </a:lnTo>
                <a:lnTo>
                  <a:pt x="0" y="31966"/>
                </a:lnTo>
                <a:lnTo>
                  <a:pt x="2522" y="19433"/>
                </a:lnTo>
                <a:lnTo>
                  <a:pt x="9405" y="9233"/>
                </a:lnTo>
                <a:lnTo>
                  <a:pt x="19627" y="2408"/>
                </a:lnTo>
                <a:lnTo>
                  <a:pt x="32163" y="0"/>
                </a:lnTo>
                <a:lnTo>
                  <a:pt x="32557" y="0"/>
                </a:lnTo>
                <a:lnTo>
                  <a:pt x="32950" y="98"/>
                </a:lnTo>
                <a:lnTo>
                  <a:pt x="33343" y="98"/>
                </a:lnTo>
                <a:lnTo>
                  <a:pt x="13180" y="20655"/>
                </a:lnTo>
                <a:lnTo>
                  <a:pt x="8852" y="24885"/>
                </a:lnTo>
                <a:lnTo>
                  <a:pt x="4426" y="29114"/>
                </a:lnTo>
                <a:lnTo>
                  <a:pt x="98" y="3334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5" name="bg object 695"/>
          <p:cNvPicPr/>
          <p:nvPr/>
        </p:nvPicPr>
        <p:blipFill>
          <a:blip r:embed="rId380" cstate="print"/>
          <a:stretch>
            <a:fillRect/>
          </a:stretch>
        </p:blipFill>
        <p:spPr>
          <a:xfrm>
            <a:off x="17259303" y="2110258"/>
            <a:ext cx="64327" cy="64327"/>
          </a:xfrm>
          <a:prstGeom prst="rect">
            <a:avLst/>
          </a:prstGeom>
        </p:spPr>
      </p:pic>
      <p:pic>
        <p:nvPicPr>
          <p:cNvPr id="696" name="bg object 696"/>
          <p:cNvPicPr/>
          <p:nvPr/>
        </p:nvPicPr>
        <p:blipFill>
          <a:blip r:embed="rId380" cstate="print"/>
          <a:stretch>
            <a:fillRect/>
          </a:stretch>
        </p:blipFill>
        <p:spPr>
          <a:xfrm>
            <a:off x="17259303" y="2238716"/>
            <a:ext cx="64327" cy="64327"/>
          </a:xfrm>
          <a:prstGeom prst="rect">
            <a:avLst/>
          </a:prstGeom>
        </p:spPr>
      </p:pic>
      <p:sp>
        <p:nvSpPr>
          <p:cNvPr id="697" name="bg object 697"/>
          <p:cNvSpPr/>
          <p:nvPr/>
        </p:nvSpPr>
        <p:spPr>
          <a:xfrm>
            <a:off x="17260385" y="2369731"/>
            <a:ext cx="19050" cy="22225"/>
          </a:xfrm>
          <a:custGeom>
            <a:avLst/>
            <a:gdLst/>
            <a:ahLst/>
            <a:cxnLst/>
            <a:rect l="l" t="t" r="r" b="b"/>
            <a:pathLst>
              <a:path w="19050" h="22225">
                <a:moveTo>
                  <a:pt x="0" y="21737"/>
                </a:moveTo>
                <a:lnTo>
                  <a:pt x="2640" y="14730"/>
                </a:lnTo>
                <a:lnTo>
                  <a:pt x="6737" y="8618"/>
                </a:lnTo>
                <a:lnTo>
                  <a:pt x="12089" y="3631"/>
                </a:lnTo>
                <a:lnTo>
                  <a:pt x="18491" y="0"/>
                </a:lnTo>
                <a:lnTo>
                  <a:pt x="13914" y="5457"/>
                </a:lnTo>
                <a:lnTo>
                  <a:pt x="4687" y="16335"/>
                </a:lnTo>
                <a:lnTo>
                  <a:pt x="0" y="217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98" name="bg object 698"/>
          <p:cNvPicPr/>
          <p:nvPr/>
        </p:nvPicPr>
        <p:blipFill>
          <a:blip r:embed="rId381" cstate="print"/>
          <a:stretch>
            <a:fillRect/>
          </a:stretch>
        </p:blipFill>
        <p:spPr>
          <a:xfrm>
            <a:off x="17373793" y="2110258"/>
            <a:ext cx="64327" cy="64327"/>
          </a:xfrm>
          <a:prstGeom prst="rect">
            <a:avLst/>
          </a:prstGeom>
        </p:spPr>
      </p:pic>
      <p:pic>
        <p:nvPicPr>
          <p:cNvPr id="699" name="bg object 699"/>
          <p:cNvPicPr/>
          <p:nvPr/>
        </p:nvPicPr>
        <p:blipFill>
          <a:blip r:embed="rId382" cstate="print"/>
          <a:stretch>
            <a:fillRect/>
          </a:stretch>
        </p:blipFill>
        <p:spPr>
          <a:xfrm>
            <a:off x="16745373" y="2744974"/>
            <a:ext cx="64327" cy="64327"/>
          </a:xfrm>
          <a:prstGeom prst="rect">
            <a:avLst/>
          </a:prstGeom>
        </p:spPr>
      </p:pic>
      <p:sp>
        <p:nvSpPr>
          <p:cNvPr id="700" name="bg object 700"/>
          <p:cNvSpPr/>
          <p:nvPr/>
        </p:nvSpPr>
        <p:spPr>
          <a:xfrm>
            <a:off x="15442753" y="2842067"/>
            <a:ext cx="1413510" cy="1236980"/>
          </a:xfrm>
          <a:custGeom>
            <a:avLst/>
            <a:gdLst/>
            <a:ahLst/>
            <a:cxnLst/>
            <a:rect l="l" t="t" r="r" b="b"/>
            <a:pathLst>
              <a:path w="1413509" h="1236979">
                <a:moveTo>
                  <a:pt x="1412991" y="1236399"/>
                </a:moveTo>
                <a:lnTo>
                  <a:pt x="0" y="1236399"/>
                </a:lnTo>
                <a:lnTo>
                  <a:pt x="706495" y="0"/>
                </a:lnTo>
                <a:lnTo>
                  <a:pt x="1412991" y="12363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1" name="bg object 701"/>
          <p:cNvPicPr/>
          <p:nvPr/>
        </p:nvPicPr>
        <p:blipFill>
          <a:blip r:embed="rId383" cstate="print"/>
          <a:stretch>
            <a:fillRect/>
          </a:stretch>
        </p:blipFill>
        <p:spPr>
          <a:xfrm>
            <a:off x="1028701" y="1313726"/>
            <a:ext cx="169813" cy="169813"/>
          </a:xfrm>
          <a:prstGeom prst="rect">
            <a:avLst/>
          </a:prstGeom>
        </p:spPr>
      </p:pic>
      <p:pic>
        <p:nvPicPr>
          <p:cNvPr id="702" name="bg object 702"/>
          <p:cNvPicPr/>
          <p:nvPr/>
        </p:nvPicPr>
        <p:blipFill>
          <a:blip r:embed="rId384" cstate="print"/>
          <a:stretch>
            <a:fillRect/>
          </a:stretch>
        </p:blipFill>
        <p:spPr>
          <a:xfrm>
            <a:off x="1028701" y="1653216"/>
            <a:ext cx="169813" cy="169813"/>
          </a:xfrm>
          <a:prstGeom prst="rect">
            <a:avLst/>
          </a:prstGeom>
        </p:spPr>
      </p:pic>
      <p:pic>
        <p:nvPicPr>
          <p:cNvPr id="703" name="bg object 703"/>
          <p:cNvPicPr/>
          <p:nvPr/>
        </p:nvPicPr>
        <p:blipFill>
          <a:blip r:embed="rId384" cstate="print"/>
          <a:stretch>
            <a:fillRect/>
          </a:stretch>
        </p:blipFill>
        <p:spPr>
          <a:xfrm>
            <a:off x="1028701" y="1992843"/>
            <a:ext cx="169813" cy="169813"/>
          </a:xfrm>
          <a:prstGeom prst="rect">
            <a:avLst/>
          </a:prstGeom>
        </p:spPr>
      </p:pic>
      <p:pic>
        <p:nvPicPr>
          <p:cNvPr id="704" name="bg object 704"/>
          <p:cNvPicPr/>
          <p:nvPr/>
        </p:nvPicPr>
        <p:blipFill>
          <a:blip r:embed="rId385" cstate="print"/>
          <a:stretch>
            <a:fillRect/>
          </a:stretch>
        </p:blipFill>
        <p:spPr>
          <a:xfrm>
            <a:off x="1028701" y="2332402"/>
            <a:ext cx="169813" cy="169813"/>
          </a:xfrm>
          <a:prstGeom prst="rect">
            <a:avLst/>
          </a:prstGeom>
        </p:spPr>
      </p:pic>
      <p:pic>
        <p:nvPicPr>
          <p:cNvPr id="705" name="bg object 705"/>
          <p:cNvPicPr/>
          <p:nvPr/>
        </p:nvPicPr>
        <p:blipFill>
          <a:blip r:embed="rId386" cstate="print"/>
          <a:stretch>
            <a:fillRect/>
          </a:stretch>
        </p:blipFill>
        <p:spPr>
          <a:xfrm>
            <a:off x="1028699" y="2672096"/>
            <a:ext cx="169814" cy="165597"/>
          </a:xfrm>
          <a:prstGeom prst="rect">
            <a:avLst/>
          </a:prstGeom>
        </p:spPr>
      </p:pic>
      <p:pic>
        <p:nvPicPr>
          <p:cNvPr id="706" name="bg object 706"/>
          <p:cNvPicPr/>
          <p:nvPr/>
        </p:nvPicPr>
        <p:blipFill>
          <a:blip r:embed="rId387" cstate="print"/>
          <a:stretch>
            <a:fillRect/>
          </a:stretch>
        </p:blipFill>
        <p:spPr>
          <a:xfrm>
            <a:off x="1368328" y="1313726"/>
            <a:ext cx="169813" cy="169813"/>
          </a:xfrm>
          <a:prstGeom prst="rect">
            <a:avLst/>
          </a:prstGeom>
        </p:spPr>
      </p:pic>
      <p:pic>
        <p:nvPicPr>
          <p:cNvPr id="707" name="bg object 707"/>
          <p:cNvPicPr/>
          <p:nvPr/>
        </p:nvPicPr>
        <p:blipFill>
          <a:blip r:embed="rId388" cstate="print"/>
          <a:stretch>
            <a:fillRect/>
          </a:stretch>
        </p:blipFill>
        <p:spPr>
          <a:xfrm>
            <a:off x="1368328" y="1653183"/>
            <a:ext cx="169813" cy="169813"/>
          </a:xfrm>
          <a:prstGeom prst="rect">
            <a:avLst/>
          </a:prstGeom>
        </p:spPr>
      </p:pic>
      <p:pic>
        <p:nvPicPr>
          <p:cNvPr id="708" name="bg object 708"/>
          <p:cNvPicPr/>
          <p:nvPr/>
        </p:nvPicPr>
        <p:blipFill>
          <a:blip r:embed="rId388" cstate="print"/>
          <a:stretch>
            <a:fillRect/>
          </a:stretch>
        </p:blipFill>
        <p:spPr>
          <a:xfrm>
            <a:off x="1368328" y="1992809"/>
            <a:ext cx="169813" cy="169813"/>
          </a:xfrm>
          <a:prstGeom prst="rect">
            <a:avLst/>
          </a:prstGeom>
        </p:spPr>
      </p:pic>
      <p:pic>
        <p:nvPicPr>
          <p:cNvPr id="709" name="bg object 709"/>
          <p:cNvPicPr/>
          <p:nvPr/>
        </p:nvPicPr>
        <p:blipFill>
          <a:blip r:embed="rId389" cstate="print"/>
          <a:stretch>
            <a:fillRect/>
          </a:stretch>
        </p:blipFill>
        <p:spPr>
          <a:xfrm>
            <a:off x="1368328" y="2332367"/>
            <a:ext cx="169813" cy="169813"/>
          </a:xfrm>
          <a:prstGeom prst="rect">
            <a:avLst/>
          </a:prstGeom>
        </p:spPr>
      </p:pic>
      <p:pic>
        <p:nvPicPr>
          <p:cNvPr id="710" name="bg object 710"/>
          <p:cNvPicPr/>
          <p:nvPr/>
        </p:nvPicPr>
        <p:blipFill>
          <a:blip r:embed="rId390" cstate="print"/>
          <a:stretch>
            <a:fillRect/>
          </a:stretch>
        </p:blipFill>
        <p:spPr>
          <a:xfrm>
            <a:off x="1368328" y="2672063"/>
            <a:ext cx="169813" cy="165631"/>
          </a:xfrm>
          <a:prstGeom prst="rect">
            <a:avLst/>
          </a:prstGeom>
        </p:spPr>
      </p:pic>
      <p:pic>
        <p:nvPicPr>
          <p:cNvPr id="711" name="bg object 711"/>
          <p:cNvPicPr/>
          <p:nvPr/>
        </p:nvPicPr>
        <p:blipFill>
          <a:blip r:embed="rId391" cstate="print"/>
          <a:stretch>
            <a:fillRect/>
          </a:stretch>
        </p:blipFill>
        <p:spPr>
          <a:xfrm>
            <a:off x="1707920" y="1313726"/>
            <a:ext cx="169813" cy="169813"/>
          </a:xfrm>
          <a:prstGeom prst="rect">
            <a:avLst/>
          </a:prstGeom>
        </p:spPr>
      </p:pic>
      <p:pic>
        <p:nvPicPr>
          <p:cNvPr id="712" name="bg object 712"/>
          <p:cNvPicPr/>
          <p:nvPr/>
        </p:nvPicPr>
        <p:blipFill>
          <a:blip r:embed="rId392" cstate="print"/>
          <a:stretch>
            <a:fillRect/>
          </a:stretch>
        </p:blipFill>
        <p:spPr>
          <a:xfrm>
            <a:off x="1707920" y="1653284"/>
            <a:ext cx="169813" cy="169813"/>
          </a:xfrm>
          <a:prstGeom prst="rect">
            <a:avLst/>
          </a:prstGeom>
        </p:spPr>
      </p:pic>
      <p:pic>
        <p:nvPicPr>
          <p:cNvPr id="713" name="bg object 713"/>
          <p:cNvPicPr/>
          <p:nvPr/>
        </p:nvPicPr>
        <p:blipFill>
          <a:blip r:embed="rId392" cstate="print"/>
          <a:stretch>
            <a:fillRect/>
          </a:stretch>
        </p:blipFill>
        <p:spPr>
          <a:xfrm>
            <a:off x="1707920" y="1992911"/>
            <a:ext cx="169813" cy="169813"/>
          </a:xfrm>
          <a:prstGeom prst="rect">
            <a:avLst/>
          </a:prstGeom>
        </p:spPr>
      </p:pic>
      <p:pic>
        <p:nvPicPr>
          <p:cNvPr id="714" name="bg object 714"/>
          <p:cNvPicPr/>
          <p:nvPr/>
        </p:nvPicPr>
        <p:blipFill>
          <a:blip r:embed="rId393" cstate="print"/>
          <a:stretch>
            <a:fillRect/>
          </a:stretch>
        </p:blipFill>
        <p:spPr>
          <a:xfrm>
            <a:off x="1707920" y="2332469"/>
            <a:ext cx="169813" cy="169813"/>
          </a:xfrm>
          <a:prstGeom prst="rect">
            <a:avLst/>
          </a:prstGeom>
        </p:spPr>
      </p:pic>
      <p:pic>
        <p:nvPicPr>
          <p:cNvPr id="715" name="bg object 715"/>
          <p:cNvPicPr/>
          <p:nvPr/>
        </p:nvPicPr>
        <p:blipFill>
          <a:blip r:embed="rId394" cstate="print"/>
          <a:stretch>
            <a:fillRect/>
          </a:stretch>
        </p:blipFill>
        <p:spPr>
          <a:xfrm>
            <a:off x="1707920" y="2672164"/>
            <a:ext cx="169813" cy="165529"/>
          </a:xfrm>
          <a:prstGeom prst="rect">
            <a:avLst/>
          </a:prstGeom>
        </p:spPr>
      </p:pic>
      <p:pic>
        <p:nvPicPr>
          <p:cNvPr id="716" name="bg object 716"/>
          <p:cNvPicPr/>
          <p:nvPr/>
        </p:nvPicPr>
        <p:blipFill>
          <a:blip r:embed="rId395" cstate="print"/>
          <a:stretch>
            <a:fillRect/>
          </a:stretch>
        </p:blipFill>
        <p:spPr>
          <a:xfrm>
            <a:off x="2047546" y="1313726"/>
            <a:ext cx="169813" cy="169813"/>
          </a:xfrm>
          <a:prstGeom prst="rect">
            <a:avLst/>
          </a:prstGeom>
        </p:spPr>
      </p:pic>
      <p:pic>
        <p:nvPicPr>
          <p:cNvPr id="717" name="bg object 717"/>
          <p:cNvPicPr/>
          <p:nvPr/>
        </p:nvPicPr>
        <p:blipFill>
          <a:blip r:embed="rId388" cstate="print"/>
          <a:stretch>
            <a:fillRect/>
          </a:stretch>
        </p:blipFill>
        <p:spPr>
          <a:xfrm>
            <a:off x="2047546" y="1653216"/>
            <a:ext cx="169813" cy="169813"/>
          </a:xfrm>
          <a:prstGeom prst="rect">
            <a:avLst/>
          </a:prstGeom>
        </p:spPr>
      </p:pic>
      <p:pic>
        <p:nvPicPr>
          <p:cNvPr id="718" name="bg object 718"/>
          <p:cNvPicPr/>
          <p:nvPr/>
        </p:nvPicPr>
        <p:blipFill>
          <a:blip r:embed="rId388" cstate="print"/>
          <a:stretch>
            <a:fillRect/>
          </a:stretch>
        </p:blipFill>
        <p:spPr>
          <a:xfrm>
            <a:off x="2047546" y="1992843"/>
            <a:ext cx="169813" cy="169813"/>
          </a:xfrm>
          <a:prstGeom prst="rect">
            <a:avLst/>
          </a:prstGeom>
        </p:spPr>
      </p:pic>
      <p:pic>
        <p:nvPicPr>
          <p:cNvPr id="719" name="bg object 719"/>
          <p:cNvPicPr/>
          <p:nvPr/>
        </p:nvPicPr>
        <p:blipFill>
          <a:blip r:embed="rId396" cstate="print"/>
          <a:stretch>
            <a:fillRect/>
          </a:stretch>
        </p:blipFill>
        <p:spPr>
          <a:xfrm>
            <a:off x="2047546" y="2332402"/>
            <a:ext cx="169813" cy="169813"/>
          </a:xfrm>
          <a:prstGeom prst="rect">
            <a:avLst/>
          </a:prstGeom>
        </p:spPr>
      </p:pic>
      <p:pic>
        <p:nvPicPr>
          <p:cNvPr id="720" name="bg object 720"/>
          <p:cNvPicPr/>
          <p:nvPr/>
        </p:nvPicPr>
        <p:blipFill>
          <a:blip r:embed="rId397" cstate="print"/>
          <a:stretch>
            <a:fillRect/>
          </a:stretch>
        </p:blipFill>
        <p:spPr>
          <a:xfrm>
            <a:off x="2047546" y="2672096"/>
            <a:ext cx="169813" cy="165597"/>
          </a:xfrm>
          <a:prstGeom prst="rect">
            <a:avLst/>
          </a:prstGeom>
        </p:spPr>
      </p:pic>
      <p:pic>
        <p:nvPicPr>
          <p:cNvPr id="721" name="bg object 721"/>
          <p:cNvPicPr/>
          <p:nvPr/>
        </p:nvPicPr>
        <p:blipFill>
          <a:blip r:embed="rId398" cstate="print"/>
          <a:stretch>
            <a:fillRect/>
          </a:stretch>
        </p:blipFill>
        <p:spPr>
          <a:xfrm>
            <a:off x="2387207" y="1313694"/>
            <a:ext cx="165492" cy="169845"/>
          </a:xfrm>
          <a:prstGeom prst="rect">
            <a:avLst/>
          </a:prstGeom>
        </p:spPr>
      </p:pic>
      <p:pic>
        <p:nvPicPr>
          <p:cNvPr id="722" name="bg object 722"/>
          <p:cNvPicPr/>
          <p:nvPr/>
        </p:nvPicPr>
        <p:blipFill>
          <a:blip r:embed="rId399" cstate="print"/>
          <a:stretch>
            <a:fillRect/>
          </a:stretch>
        </p:blipFill>
        <p:spPr>
          <a:xfrm>
            <a:off x="2387207" y="1653217"/>
            <a:ext cx="165492" cy="169813"/>
          </a:xfrm>
          <a:prstGeom prst="rect">
            <a:avLst/>
          </a:prstGeom>
        </p:spPr>
      </p:pic>
      <p:pic>
        <p:nvPicPr>
          <p:cNvPr id="723" name="bg object 723"/>
          <p:cNvPicPr/>
          <p:nvPr/>
        </p:nvPicPr>
        <p:blipFill>
          <a:blip r:embed="rId399" cstate="print"/>
          <a:stretch>
            <a:fillRect/>
          </a:stretch>
        </p:blipFill>
        <p:spPr>
          <a:xfrm>
            <a:off x="2387207" y="1992844"/>
            <a:ext cx="165492" cy="169813"/>
          </a:xfrm>
          <a:prstGeom prst="rect">
            <a:avLst/>
          </a:prstGeom>
        </p:spPr>
      </p:pic>
      <p:pic>
        <p:nvPicPr>
          <p:cNvPr id="724" name="bg object 724"/>
          <p:cNvPicPr/>
          <p:nvPr/>
        </p:nvPicPr>
        <p:blipFill>
          <a:blip r:embed="rId400" cstate="print"/>
          <a:stretch>
            <a:fillRect/>
          </a:stretch>
        </p:blipFill>
        <p:spPr>
          <a:xfrm>
            <a:off x="2387207" y="2332402"/>
            <a:ext cx="165492" cy="169813"/>
          </a:xfrm>
          <a:prstGeom prst="rect">
            <a:avLst/>
          </a:prstGeom>
        </p:spPr>
      </p:pic>
      <p:pic>
        <p:nvPicPr>
          <p:cNvPr id="725" name="bg object 725"/>
          <p:cNvPicPr/>
          <p:nvPr/>
        </p:nvPicPr>
        <p:blipFill>
          <a:blip r:embed="rId401" cstate="print"/>
          <a:stretch>
            <a:fillRect/>
          </a:stretch>
        </p:blipFill>
        <p:spPr>
          <a:xfrm>
            <a:off x="2387207" y="2672096"/>
            <a:ext cx="165492" cy="165597"/>
          </a:xfrm>
          <a:prstGeom prst="rect">
            <a:avLst/>
          </a:prstGeom>
        </p:spPr>
      </p:pic>
      <p:pic>
        <p:nvPicPr>
          <p:cNvPr id="726" name="bg object 726"/>
          <p:cNvPicPr/>
          <p:nvPr/>
        </p:nvPicPr>
        <p:blipFill>
          <a:blip r:embed="rId402" cstate="print"/>
          <a:stretch>
            <a:fillRect/>
          </a:stretch>
        </p:blipFill>
        <p:spPr>
          <a:xfrm>
            <a:off x="624678" y="7272101"/>
            <a:ext cx="4776924" cy="30098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984915"/>
            <a:ext cx="13616305" cy="589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2366" y="1709365"/>
            <a:ext cx="15699740" cy="6971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1.png"/><Relationship Id="rId3" Type="http://schemas.openxmlformats.org/officeDocument/2006/relationships/image" Target="../media/image1042.png"/><Relationship Id="rId4" Type="http://schemas.openxmlformats.org/officeDocument/2006/relationships/image" Target="../media/image1043.png"/><Relationship Id="rId5" Type="http://schemas.openxmlformats.org/officeDocument/2006/relationships/image" Target="../media/image1044.png"/><Relationship Id="rId6" Type="http://schemas.openxmlformats.org/officeDocument/2006/relationships/image" Target="../media/image1039.png"/><Relationship Id="rId7" Type="http://schemas.openxmlformats.org/officeDocument/2006/relationships/image" Target="../media/image1040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5.png"/><Relationship Id="rId3" Type="http://schemas.openxmlformats.org/officeDocument/2006/relationships/image" Target="../media/image104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61.png"/><Relationship Id="rId3" Type="http://schemas.openxmlformats.org/officeDocument/2006/relationships/image" Target="../media/image662.png"/><Relationship Id="rId4" Type="http://schemas.openxmlformats.org/officeDocument/2006/relationships/image" Target="../media/image663.png"/><Relationship Id="rId5" Type="http://schemas.openxmlformats.org/officeDocument/2006/relationships/image" Target="../media/image664.png"/><Relationship Id="rId6" Type="http://schemas.openxmlformats.org/officeDocument/2006/relationships/image" Target="../media/image665.png"/><Relationship Id="rId7" Type="http://schemas.openxmlformats.org/officeDocument/2006/relationships/image" Target="../media/image666.png"/><Relationship Id="rId8" Type="http://schemas.openxmlformats.org/officeDocument/2006/relationships/image" Target="../media/image667.png"/><Relationship Id="rId9" Type="http://schemas.openxmlformats.org/officeDocument/2006/relationships/image" Target="../media/image668.png"/><Relationship Id="rId10" Type="http://schemas.openxmlformats.org/officeDocument/2006/relationships/image" Target="../media/image669.png"/><Relationship Id="rId11" Type="http://schemas.openxmlformats.org/officeDocument/2006/relationships/image" Target="../media/image670.png"/><Relationship Id="rId12" Type="http://schemas.openxmlformats.org/officeDocument/2006/relationships/image" Target="../media/image671.png"/><Relationship Id="rId13" Type="http://schemas.openxmlformats.org/officeDocument/2006/relationships/image" Target="../media/image672.png"/><Relationship Id="rId14" Type="http://schemas.openxmlformats.org/officeDocument/2006/relationships/image" Target="../media/image673.png"/><Relationship Id="rId15" Type="http://schemas.openxmlformats.org/officeDocument/2006/relationships/image" Target="../media/image674.png"/><Relationship Id="rId16" Type="http://schemas.openxmlformats.org/officeDocument/2006/relationships/image" Target="../media/image675.png"/><Relationship Id="rId17" Type="http://schemas.openxmlformats.org/officeDocument/2006/relationships/image" Target="../media/image676.png"/><Relationship Id="rId18" Type="http://schemas.openxmlformats.org/officeDocument/2006/relationships/image" Target="../media/image677.png"/><Relationship Id="rId19" Type="http://schemas.openxmlformats.org/officeDocument/2006/relationships/image" Target="../media/image678.png"/><Relationship Id="rId20" Type="http://schemas.openxmlformats.org/officeDocument/2006/relationships/image" Target="../media/image679.png"/><Relationship Id="rId21" Type="http://schemas.openxmlformats.org/officeDocument/2006/relationships/image" Target="../media/image680.png"/><Relationship Id="rId22" Type="http://schemas.openxmlformats.org/officeDocument/2006/relationships/image" Target="../media/image681.png"/><Relationship Id="rId23" Type="http://schemas.openxmlformats.org/officeDocument/2006/relationships/image" Target="../media/image682.png"/><Relationship Id="rId24" Type="http://schemas.openxmlformats.org/officeDocument/2006/relationships/image" Target="../media/image683.png"/><Relationship Id="rId25" Type="http://schemas.openxmlformats.org/officeDocument/2006/relationships/image" Target="../media/image684.png"/><Relationship Id="rId26" Type="http://schemas.openxmlformats.org/officeDocument/2006/relationships/image" Target="../media/image685.png"/><Relationship Id="rId27" Type="http://schemas.openxmlformats.org/officeDocument/2006/relationships/image" Target="../media/image686.png"/><Relationship Id="rId28" Type="http://schemas.openxmlformats.org/officeDocument/2006/relationships/image" Target="../media/image687.png"/><Relationship Id="rId29" Type="http://schemas.openxmlformats.org/officeDocument/2006/relationships/image" Target="../media/image688.png"/><Relationship Id="rId30" Type="http://schemas.openxmlformats.org/officeDocument/2006/relationships/image" Target="../media/image689.png"/><Relationship Id="rId31" Type="http://schemas.openxmlformats.org/officeDocument/2006/relationships/image" Target="../media/image690.png"/><Relationship Id="rId32" Type="http://schemas.openxmlformats.org/officeDocument/2006/relationships/image" Target="../media/image691.png"/><Relationship Id="rId33" Type="http://schemas.openxmlformats.org/officeDocument/2006/relationships/image" Target="../media/image692.png"/><Relationship Id="rId34" Type="http://schemas.openxmlformats.org/officeDocument/2006/relationships/image" Target="../media/image693.png"/><Relationship Id="rId35" Type="http://schemas.openxmlformats.org/officeDocument/2006/relationships/image" Target="../media/image694.png"/><Relationship Id="rId36" Type="http://schemas.openxmlformats.org/officeDocument/2006/relationships/image" Target="../media/image695.png"/><Relationship Id="rId37" Type="http://schemas.openxmlformats.org/officeDocument/2006/relationships/image" Target="../media/image696.png"/><Relationship Id="rId38" Type="http://schemas.openxmlformats.org/officeDocument/2006/relationships/image" Target="../media/image697.png"/><Relationship Id="rId39" Type="http://schemas.openxmlformats.org/officeDocument/2006/relationships/image" Target="../media/image698.png"/><Relationship Id="rId40" Type="http://schemas.openxmlformats.org/officeDocument/2006/relationships/image" Target="../media/image699.png"/><Relationship Id="rId41" Type="http://schemas.openxmlformats.org/officeDocument/2006/relationships/image" Target="../media/image700.png"/><Relationship Id="rId42" Type="http://schemas.openxmlformats.org/officeDocument/2006/relationships/image" Target="../media/image701.png"/><Relationship Id="rId43" Type="http://schemas.openxmlformats.org/officeDocument/2006/relationships/image" Target="../media/image702.png"/><Relationship Id="rId44" Type="http://schemas.openxmlformats.org/officeDocument/2006/relationships/image" Target="../media/image703.png"/><Relationship Id="rId45" Type="http://schemas.openxmlformats.org/officeDocument/2006/relationships/image" Target="../media/image704.png"/><Relationship Id="rId46" Type="http://schemas.openxmlformats.org/officeDocument/2006/relationships/image" Target="../media/image705.png"/><Relationship Id="rId47" Type="http://schemas.openxmlformats.org/officeDocument/2006/relationships/image" Target="../media/image706.png"/><Relationship Id="rId48" Type="http://schemas.openxmlformats.org/officeDocument/2006/relationships/image" Target="../media/image707.png"/><Relationship Id="rId49" Type="http://schemas.openxmlformats.org/officeDocument/2006/relationships/image" Target="../media/image708.png"/><Relationship Id="rId50" Type="http://schemas.openxmlformats.org/officeDocument/2006/relationships/image" Target="../media/image709.png"/><Relationship Id="rId51" Type="http://schemas.openxmlformats.org/officeDocument/2006/relationships/image" Target="../media/image710.png"/><Relationship Id="rId52" Type="http://schemas.openxmlformats.org/officeDocument/2006/relationships/image" Target="../media/image711.png"/><Relationship Id="rId53" Type="http://schemas.openxmlformats.org/officeDocument/2006/relationships/image" Target="../media/image712.png"/><Relationship Id="rId54" Type="http://schemas.openxmlformats.org/officeDocument/2006/relationships/image" Target="../media/image713.png"/><Relationship Id="rId55" Type="http://schemas.openxmlformats.org/officeDocument/2006/relationships/image" Target="../media/image714.png"/><Relationship Id="rId56" Type="http://schemas.openxmlformats.org/officeDocument/2006/relationships/image" Target="../media/image715.png"/><Relationship Id="rId57" Type="http://schemas.openxmlformats.org/officeDocument/2006/relationships/image" Target="../media/image716.png"/><Relationship Id="rId58" Type="http://schemas.openxmlformats.org/officeDocument/2006/relationships/image" Target="../media/image717.png"/><Relationship Id="rId59" Type="http://schemas.openxmlformats.org/officeDocument/2006/relationships/image" Target="../media/image718.png"/><Relationship Id="rId60" Type="http://schemas.openxmlformats.org/officeDocument/2006/relationships/image" Target="../media/image719.png"/><Relationship Id="rId61" Type="http://schemas.openxmlformats.org/officeDocument/2006/relationships/image" Target="../media/image720.png"/><Relationship Id="rId62" Type="http://schemas.openxmlformats.org/officeDocument/2006/relationships/image" Target="../media/image721.png"/><Relationship Id="rId63" Type="http://schemas.openxmlformats.org/officeDocument/2006/relationships/image" Target="../media/image722.png"/><Relationship Id="rId64" Type="http://schemas.openxmlformats.org/officeDocument/2006/relationships/image" Target="../media/image723.png"/><Relationship Id="rId65" Type="http://schemas.openxmlformats.org/officeDocument/2006/relationships/image" Target="../media/image724.png"/><Relationship Id="rId66" Type="http://schemas.openxmlformats.org/officeDocument/2006/relationships/image" Target="../media/image725.png"/><Relationship Id="rId67" Type="http://schemas.openxmlformats.org/officeDocument/2006/relationships/image" Target="../media/image726.png"/><Relationship Id="rId68" Type="http://schemas.openxmlformats.org/officeDocument/2006/relationships/image" Target="../media/image727.png"/><Relationship Id="rId69" Type="http://schemas.openxmlformats.org/officeDocument/2006/relationships/image" Target="../media/image728.png"/><Relationship Id="rId70" Type="http://schemas.openxmlformats.org/officeDocument/2006/relationships/image" Target="../media/image729.png"/><Relationship Id="rId71" Type="http://schemas.openxmlformats.org/officeDocument/2006/relationships/image" Target="../media/image730.png"/><Relationship Id="rId72" Type="http://schemas.openxmlformats.org/officeDocument/2006/relationships/image" Target="../media/image731.png"/><Relationship Id="rId73" Type="http://schemas.openxmlformats.org/officeDocument/2006/relationships/image" Target="../media/image732.png"/><Relationship Id="rId74" Type="http://schemas.openxmlformats.org/officeDocument/2006/relationships/image" Target="../media/image733.png"/><Relationship Id="rId75" Type="http://schemas.openxmlformats.org/officeDocument/2006/relationships/image" Target="../media/image734.png"/><Relationship Id="rId76" Type="http://schemas.openxmlformats.org/officeDocument/2006/relationships/image" Target="../media/image735.png"/><Relationship Id="rId77" Type="http://schemas.openxmlformats.org/officeDocument/2006/relationships/image" Target="../media/image736.png"/><Relationship Id="rId78" Type="http://schemas.openxmlformats.org/officeDocument/2006/relationships/image" Target="../media/image737.png"/><Relationship Id="rId79" Type="http://schemas.openxmlformats.org/officeDocument/2006/relationships/image" Target="../media/image738.png"/><Relationship Id="rId80" Type="http://schemas.openxmlformats.org/officeDocument/2006/relationships/image" Target="../media/image739.png"/><Relationship Id="rId81" Type="http://schemas.openxmlformats.org/officeDocument/2006/relationships/image" Target="../media/image740.png"/><Relationship Id="rId82" Type="http://schemas.openxmlformats.org/officeDocument/2006/relationships/image" Target="../media/image741.png"/><Relationship Id="rId83" Type="http://schemas.openxmlformats.org/officeDocument/2006/relationships/image" Target="../media/image742.png"/><Relationship Id="rId84" Type="http://schemas.openxmlformats.org/officeDocument/2006/relationships/image" Target="../media/image743.png"/><Relationship Id="rId85" Type="http://schemas.openxmlformats.org/officeDocument/2006/relationships/image" Target="../media/image744.png"/><Relationship Id="rId86" Type="http://schemas.openxmlformats.org/officeDocument/2006/relationships/image" Target="../media/image745.png"/><Relationship Id="rId87" Type="http://schemas.openxmlformats.org/officeDocument/2006/relationships/image" Target="../media/image746.png"/><Relationship Id="rId88" Type="http://schemas.openxmlformats.org/officeDocument/2006/relationships/image" Target="../media/image747.png"/><Relationship Id="rId89" Type="http://schemas.openxmlformats.org/officeDocument/2006/relationships/image" Target="../media/image748.png"/><Relationship Id="rId90" Type="http://schemas.openxmlformats.org/officeDocument/2006/relationships/image" Target="../media/image749.png"/><Relationship Id="rId91" Type="http://schemas.openxmlformats.org/officeDocument/2006/relationships/image" Target="../media/image750.png"/><Relationship Id="rId92" Type="http://schemas.openxmlformats.org/officeDocument/2006/relationships/image" Target="../media/image751.png"/><Relationship Id="rId93" Type="http://schemas.openxmlformats.org/officeDocument/2006/relationships/image" Target="../media/image752.png"/><Relationship Id="rId94" Type="http://schemas.openxmlformats.org/officeDocument/2006/relationships/image" Target="../media/image753.png"/><Relationship Id="rId95" Type="http://schemas.openxmlformats.org/officeDocument/2006/relationships/image" Target="../media/image754.png"/><Relationship Id="rId96" Type="http://schemas.openxmlformats.org/officeDocument/2006/relationships/image" Target="../media/image755.png"/><Relationship Id="rId97" Type="http://schemas.openxmlformats.org/officeDocument/2006/relationships/image" Target="../media/image756.png"/><Relationship Id="rId98" Type="http://schemas.openxmlformats.org/officeDocument/2006/relationships/image" Target="../media/image757.png"/><Relationship Id="rId99" Type="http://schemas.openxmlformats.org/officeDocument/2006/relationships/image" Target="../media/image758.png"/><Relationship Id="rId100" Type="http://schemas.openxmlformats.org/officeDocument/2006/relationships/image" Target="../media/image759.png"/><Relationship Id="rId101" Type="http://schemas.openxmlformats.org/officeDocument/2006/relationships/image" Target="../media/image760.png"/><Relationship Id="rId102" Type="http://schemas.openxmlformats.org/officeDocument/2006/relationships/image" Target="../media/image761.png"/><Relationship Id="rId103" Type="http://schemas.openxmlformats.org/officeDocument/2006/relationships/image" Target="../media/image762.png"/><Relationship Id="rId104" Type="http://schemas.openxmlformats.org/officeDocument/2006/relationships/image" Target="../media/image763.png"/><Relationship Id="rId105" Type="http://schemas.openxmlformats.org/officeDocument/2006/relationships/image" Target="../media/image764.png"/><Relationship Id="rId106" Type="http://schemas.openxmlformats.org/officeDocument/2006/relationships/image" Target="../media/image765.png"/><Relationship Id="rId107" Type="http://schemas.openxmlformats.org/officeDocument/2006/relationships/image" Target="../media/image766.png"/><Relationship Id="rId108" Type="http://schemas.openxmlformats.org/officeDocument/2006/relationships/image" Target="../media/image767.png"/><Relationship Id="rId109" Type="http://schemas.openxmlformats.org/officeDocument/2006/relationships/image" Target="../media/image768.png"/><Relationship Id="rId110" Type="http://schemas.openxmlformats.org/officeDocument/2006/relationships/image" Target="../media/image769.png"/><Relationship Id="rId111" Type="http://schemas.openxmlformats.org/officeDocument/2006/relationships/image" Target="../media/image770.png"/><Relationship Id="rId112" Type="http://schemas.openxmlformats.org/officeDocument/2006/relationships/image" Target="../media/image771.png"/><Relationship Id="rId113" Type="http://schemas.openxmlformats.org/officeDocument/2006/relationships/image" Target="../media/image772.png"/><Relationship Id="rId114" Type="http://schemas.openxmlformats.org/officeDocument/2006/relationships/image" Target="../media/image773.png"/><Relationship Id="rId115" Type="http://schemas.openxmlformats.org/officeDocument/2006/relationships/image" Target="../media/image774.png"/><Relationship Id="rId116" Type="http://schemas.openxmlformats.org/officeDocument/2006/relationships/image" Target="../media/image775.png"/><Relationship Id="rId117" Type="http://schemas.openxmlformats.org/officeDocument/2006/relationships/image" Target="../media/image776.png"/><Relationship Id="rId118" Type="http://schemas.openxmlformats.org/officeDocument/2006/relationships/image" Target="../media/image777.png"/><Relationship Id="rId119" Type="http://schemas.openxmlformats.org/officeDocument/2006/relationships/image" Target="../media/image778.png"/><Relationship Id="rId120" Type="http://schemas.openxmlformats.org/officeDocument/2006/relationships/image" Target="../media/image779.png"/><Relationship Id="rId121" Type="http://schemas.openxmlformats.org/officeDocument/2006/relationships/image" Target="../media/image780.png"/><Relationship Id="rId122" Type="http://schemas.openxmlformats.org/officeDocument/2006/relationships/image" Target="../media/image781.png"/><Relationship Id="rId123" Type="http://schemas.openxmlformats.org/officeDocument/2006/relationships/image" Target="../media/image782.png"/><Relationship Id="rId124" Type="http://schemas.openxmlformats.org/officeDocument/2006/relationships/image" Target="../media/image783.png"/><Relationship Id="rId125" Type="http://schemas.openxmlformats.org/officeDocument/2006/relationships/image" Target="../media/image784.png"/><Relationship Id="rId126" Type="http://schemas.openxmlformats.org/officeDocument/2006/relationships/image" Target="../media/image785.png"/><Relationship Id="rId127" Type="http://schemas.openxmlformats.org/officeDocument/2006/relationships/image" Target="../media/image786.png"/><Relationship Id="rId128" Type="http://schemas.openxmlformats.org/officeDocument/2006/relationships/image" Target="../media/image787.png"/><Relationship Id="rId129" Type="http://schemas.openxmlformats.org/officeDocument/2006/relationships/image" Target="../media/image788.png"/><Relationship Id="rId130" Type="http://schemas.openxmlformats.org/officeDocument/2006/relationships/image" Target="../media/image789.png"/><Relationship Id="rId131" Type="http://schemas.openxmlformats.org/officeDocument/2006/relationships/image" Target="../media/image790.png"/><Relationship Id="rId132" Type="http://schemas.openxmlformats.org/officeDocument/2006/relationships/image" Target="../media/image791.png"/><Relationship Id="rId133" Type="http://schemas.openxmlformats.org/officeDocument/2006/relationships/image" Target="../media/image792.png"/><Relationship Id="rId134" Type="http://schemas.openxmlformats.org/officeDocument/2006/relationships/image" Target="../media/image793.png"/><Relationship Id="rId135" Type="http://schemas.openxmlformats.org/officeDocument/2006/relationships/image" Target="../media/image794.png"/><Relationship Id="rId136" Type="http://schemas.openxmlformats.org/officeDocument/2006/relationships/image" Target="../media/image795.png"/><Relationship Id="rId137" Type="http://schemas.openxmlformats.org/officeDocument/2006/relationships/image" Target="../media/image796.png"/><Relationship Id="rId138" Type="http://schemas.openxmlformats.org/officeDocument/2006/relationships/image" Target="../media/image797.png"/><Relationship Id="rId139" Type="http://schemas.openxmlformats.org/officeDocument/2006/relationships/image" Target="../media/image798.png"/><Relationship Id="rId140" Type="http://schemas.openxmlformats.org/officeDocument/2006/relationships/image" Target="../media/image799.png"/><Relationship Id="rId141" Type="http://schemas.openxmlformats.org/officeDocument/2006/relationships/image" Target="../media/image800.png"/><Relationship Id="rId142" Type="http://schemas.openxmlformats.org/officeDocument/2006/relationships/image" Target="../media/image801.png"/><Relationship Id="rId143" Type="http://schemas.openxmlformats.org/officeDocument/2006/relationships/image" Target="../media/image802.png"/><Relationship Id="rId144" Type="http://schemas.openxmlformats.org/officeDocument/2006/relationships/image" Target="../media/image803.png"/><Relationship Id="rId145" Type="http://schemas.openxmlformats.org/officeDocument/2006/relationships/image" Target="../media/image804.png"/><Relationship Id="rId146" Type="http://schemas.openxmlformats.org/officeDocument/2006/relationships/image" Target="../media/image805.png"/><Relationship Id="rId147" Type="http://schemas.openxmlformats.org/officeDocument/2006/relationships/image" Target="../media/image806.png"/><Relationship Id="rId148" Type="http://schemas.openxmlformats.org/officeDocument/2006/relationships/image" Target="../media/image807.png"/><Relationship Id="rId149" Type="http://schemas.openxmlformats.org/officeDocument/2006/relationships/image" Target="../media/image808.png"/><Relationship Id="rId150" Type="http://schemas.openxmlformats.org/officeDocument/2006/relationships/image" Target="../media/image809.png"/><Relationship Id="rId151" Type="http://schemas.openxmlformats.org/officeDocument/2006/relationships/image" Target="../media/image810.png"/><Relationship Id="rId152" Type="http://schemas.openxmlformats.org/officeDocument/2006/relationships/image" Target="../media/image811.png"/><Relationship Id="rId153" Type="http://schemas.openxmlformats.org/officeDocument/2006/relationships/image" Target="../media/image812.png"/><Relationship Id="rId154" Type="http://schemas.openxmlformats.org/officeDocument/2006/relationships/image" Target="../media/image813.png"/><Relationship Id="rId155" Type="http://schemas.openxmlformats.org/officeDocument/2006/relationships/image" Target="../media/image814.png"/><Relationship Id="rId156" Type="http://schemas.openxmlformats.org/officeDocument/2006/relationships/image" Target="../media/image815.png"/><Relationship Id="rId157" Type="http://schemas.openxmlformats.org/officeDocument/2006/relationships/image" Target="../media/image816.png"/><Relationship Id="rId158" Type="http://schemas.openxmlformats.org/officeDocument/2006/relationships/image" Target="../media/image817.png"/><Relationship Id="rId159" Type="http://schemas.openxmlformats.org/officeDocument/2006/relationships/image" Target="../media/image818.png"/><Relationship Id="rId160" Type="http://schemas.openxmlformats.org/officeDocument/2006/relationships/image" Target="../media/image819.png"/><Relationship Id="rId161" Type="http://schemas.openxmlformats.org/officeDocument/2006/relationships/image" Target="../media/image820.png"/><Relationship Id="rId162" Type="http://schemas.openxmlformats.org/officeDocument/2006/relationships/image" Target="../media/image821.png"/><Relationship Id="rId163" Type="http://schemas.openxmlformats.org/officeDocument/2006/relationships/image" Target="../media/image822.png"/><Relationship Id="rId164" Type="http://schemas.openxmlformats.org/officeDocument/2006/relationships/image" Target="../media/image823.png"/><Relationship Id="rId165" Type="http://schemas.openxmlformats.org/officeDocument/2006/relationships/image" Target="../media/image824.png"/><Relationship Id="rId166" Type="http://schemas.openxmlformats.org/officeDocument/2006/relationships/image" Target="../media/image825.png"/><Relationship Id="rId167" Type="http://schemas.openxmlformats.org/officeDocument/2006/relationships/image" Target="../media/image826.png"/><Relationship Id="rId168" Type="http://schemas.openxmlformats.org/officeDocument/2006/relationships/image" Target="../media/image827.png"/><Relationship Id="rId169" Type="http://schemas.openxmlformats.org/officeDocument/2006/relationships/image" Target="../media/image828.png"/><Relationship Id="rId170" Type="http://schemas.openxmlformats.org/officeDocument/2006/relationships/image" Target="../media/image829.png"/><Relationship Id="rId171" Type="http://schemas.openxmlformats.org/officeDocument/2006/relationships/image" Target="../media/image830.png"/><Relationship Id="rId172" Type="http://schemas.openxmlformats.org/officeDocument/2006/relationships/image" Target="../media/image831.png"/><Relationship Id="rId173" Type="http://schemas.openxmlformats.org/officeDocument/2006/relationships/image" Target="../media/image832.png"/><Relationship Id="rId174" Type="http://schemas.openxmlformats.org/officeDocument/2006/relationships/image" Target="../media/image833.png"/><Relationship Id="rId175" Type="http://schemas.openxmlformats.org/officeDocument/2006/relationships/image" Target="../media/image834.png"/><Relationship Id="rId176" Type="http://schemas.openxmlformats.org/officeDocument/2006/relationships/image" Target="../media/image835.png"/><Relationship Id="rId177" Type="http://schemas.openxmlformats.org/officeDocument/2006/relationships/image" Target="../media/image836.png"/><Relationship Id="rId178" Type="http://schemas.openxmlformats.org/officeDocument/2006/relationships/image" Target="../media/image837.png"/><Relationship Id="rId179" Type="http://schemas.openxmlformats.org/officeDocument/2006/relationships/image" Target="../media/image838.png"/><Relationship Id="rId180" Type="http://schemas.openxmlformats.org/officeDocument/2006/relationships/image" Target="../media/image839.png"/><Relationship Id="rId181" Type="http://schemas.openxmlformats.org/officeDocument/2006/relationships/image" Target="../media/image840.png"/><Relationship Id="rId182" Type="http://schemas.openxmlformats.org/officeDocument/2006/relationships/image" Target="../media/image841.png"/><Relationship Id="rId183" Type="http://schemas.openxmlformats.org/officeDocument/2006/relationships/image" Target="../media/image842.png"/><Relationship Id="rId184" Type="http://schemas.openxmlformats.org/officeDocument/2006/relationships/image" Target="../media/image843.png"/><Relationship Id="rId185" Type="http://schemas.openxmlformats.org/officeDocument/2006/relationships/image" Target="../media/image844.png"/><Relationship Id="rId186" Type="http://schemas.openxmlformats.org/officeDocument/2006/relationships/image" Target="../media/image845.png"/><Relationship Id="rId187" Type="http://schemas.openxmlformats.org/officeDocument/2006/relationships/image" Target="../media/image846.png"/><Relationship Id="rId188" Type="http://schemas.openxmlformats.org/officeDocument/2006/relationships/image" Target="../media/image847.png"/><Relationship Id="rId189" Type="http://schemas.openxmlformats.org/officeDocument/2006/relationships/image" Target="../media/image848.png"/><Relationship Id="rId190" Type="http://schemas.openxmlformats.org/officeDocument/2006/relationships/image" Target="../media/image849.png"/><Relationship Id="rId191" Type="http://schemas.openxmlformats.org/officeDocument/2006/relationships/image" Target="../media/image850.png"/><Relationship Id="rId192" Type="http://schemas.openxmlformats.org/officeDocument/2006/relationships/image" Target="../media/image851.png"/><Relationship Id="rId193" Type="http://schemas.openxmlformats.org/officeDocument/2006/relationships/image" Target="../media/image852.png"/><Relationship Id="rId194" Type="http://schemas.openxmlformats.org/officeDocument/2006/relationships/image" Target="../media/image853.png"/><Relationship Id="rId195" Type="http://schemas.openxmlformats.org/officeDocument/2006/relationships/image" Target="../media/image854.png"/><Relationship Id="rId196" Type="http://schemas.openxmlformats.org/officeDocument/2006/relationships/image" Target="../media/image855.png"/><Relationship Id="rId197" Type="http://schemas.openxmlformats.org/officeDocument/2006/relationships/image" Target="../media/image856.png"/><Relationship Id="rId198" Type="http://schemas.openxmlformats.org/officeDocument/2006/relationships/image" Target="../media/image857.png"/><Relationship Id="rId199" Type="http://schemas.openxmlformats.org/officeDocument/2006/relationships/image" Target="../media/image858.png"/><Relationship Id="rId200" Type="http://schemas.openxmlformats.org/officeDocument/2006/relationships/image" Target="../media/image859.png"/><Relationship Id="rId201" Type="http://schemas.openxmlformats.org/officeDocument/2006/relationships/image" Target="../media/image860.png"/><Relationship Id="rId202" Type="http://schemas.openxmlformats.org/officeDocument/2006/relationships/image" Target="../media/image861.png"/><Relationship Id="rId203" Type="http://schemas.openxmlformats.org/officeDocument/2006/relationships/image" Target="../media/image862.png"/><Relationship Id="rId204" Type="http://schemas.openxmlformats.org/officeDocument/2006/relationships/image" Target="../media/image863.png"/><Relationship Id="rId205" Type="http://schemas.openxmlformats.org/officeDocument/2006/relationships/image" Target="../media/image864.png"/><Relationship Id="rId206" Type="http://schemas.openxmlformats.org/officeDocument/2006/relationships/image" Target="../media/image865.png"/><Relationship Id="rId207" Type="http://schemas.openxmlformats.org/officeDocument/2006/relationships/image" Target="../media/image866.png"/><Relationship Id="rId208" Type="http://schemas.openxmlformats.org/officeDocument/2006/relationships/image" Target="../media/image867.png"/><Relationship Id="rId209" Type="http://schemas.openxmlformats.org/officeDocument/2006/relationships/image" Target="../media/image868.png"/><Relationship Id="rId210" Type="http://schemas.openxmlformats.org/officeDocument/2006/relationships/image" Target="../media/image869.png"/><Relationship Id="rId211" Type="http://schemas.openxmlformats.org/officeDocument/2006/relationships/image" Target="../media/image870.png"/><Relationship Id="rId212" Type="http://schemas.openxmlformats.org/officeDocument/2006/relationships/image" Target="../media/image871.png"/><Relationship Id="rId213" Type="http://schemas.openxmlformats.org/officeDocument/2006/relationships/image" Target="../media/image872.png"/><Relationship Id="rId214" Type="http://schemas.openxmlformats.org/officeDocument/2006/relationships/image" Target="../media/image873.png"/><Relationship Id="rId215" Type="http://schemas.openxmlformats.org/officeDocument/2006/relationships/image" Target="../media/image874.png"/><Relationship Id="rId216" Type="http://schemas.openxmlformats.org/officeDocument/2006/relationships/image" Target="../media/image875.png"/><Relationship Id="rId217" Type="http://schemas.openxmlformats.org/officeDocument/2006/relationships/image" Target="../media/image876.png"/><Relationship Id="rId218" Type="http://schemas.openxmlformats.org/officeDocument/2006/relationships/image" Target="../media/image877.png"/><Relationship Id="rId219" Type="http://schemas.openxmlformats.org/officeDocument/2006/relationships/image" Target="../media/image878.png"/><Relationship Id="rId220" Type="http://schemas.openxmlformats.org/officeDocument/2006/relationships/image" Target="../media/image879.png"/><Relationship Id="rId221" Type="http://schemas.openxmlformats.org/officeDocument/2006/relationships/image" Target="../media/image880.png"/><Relationship Id="rId222" Type="http://schemas.openxmlformats.org/officeDocument/2006/relationships/image" Target="../media/image881.png"/><Relationship Id="rId223" Type="http://schemas.openxmlformats.org/officeDocument/2006/relationships/image" Target="../media/image882.png"/><Relationship Id="rId224" Type="http://schemas.openxmlformats.org/officeDocument/2006/relationships/image" Target="../media/image883.png"/><Relationship Id="rId225" Type="http://schemas.openxmlformats.org/officeDocument/2006/relationships/image" Target="../media/image884.png"/><Relationship Id="rId226" Type="http://schemas.openxmlformats.org/officeDocument/2006/relationships/image" Target="../media/image885.png"/><Relationship Id="rId227" Type="http://schemas.openxmlformats.org/officeDocument/2006/relationships/image" Target="../media/image886.png"/><Relationship Id="rId228" Type="http://schemas.openxmlformats.org/officeDocument/2006/relationships/image" Target="../media/image887.png"/><Relationship Id="rId229" Type="http://schemas.openxmlformats.org/officeDocument/2006/relationships/image" Target="../media/image888.png"/><Relationship Id="rId230" Type="http://schemas.openxmlformats.org/officeDocument/2006/relationships/image" Target="../media/image889.png"/><Relationship Id="rId231" Type="http://schemas.openxmlformats.org/officeDocument/2006/relationships/image" Target="../media/image890.png"/><Relationship Id="rId232" Type="http://schemas.openxmlformats.org/officeDocument/2006/relationships/image" Target="../media/image891.png"/><Relationship Id="rId233" Type="http://schemas.openxmlformats.org/officeDocument/2006/relationships/image" Target="../media/image892.png"/><Relationship Id="rId234" Type="http://schemas.openxmlformats.org/officeDocument/2006/relationships/image" Target="../media/image893.png"/><Relationship Id="rId235" Type="http://schemas.openxmlformats.org/officeDocument/2006/relationships/image" Target="../media/image894.png"/><Relationship Id="rId236" Type="http://schemas.openxmlformats.org/officeDocument/2006/relationships/image" Target="../media/image895.png"/><Relationship Id="rId237" Type="http://schemas.openxmlformats.org/officeDocument/2006/relationships/image" Target="../media/image896.png"/><Relationship Id="rId238" Type="http://schemas.openxmlformats.org/officeDocument/2006/relationships/image" Target="../media/image897.png"/><Relationship Id="rId239" Type="http://schemas.openxmlformats.org/officeDocument/2006/relationships/image" Target="../media/image898.png"/><Relationship Id="rId240" Type="http://schemas.openxmlformats.org/officeDocument/2006/relationships/image" Target="../media/image899.png"/><Relationship Id="rId241" Type="http://schemas.openxmlformats.org/officeDocument/2006/relationships/image" Target="../media/image900.png"/><Relationship Id="rId242" Type="http://schemas.openxmlformats.org/officeDocument/2006/relationships/image" Target="../media/image901.png"/><Relationship Id="rId243" Type="http://schemas.openxmlformats.org/officeDocument/2006/relationships/image" Target="../media/image902.png"/><Relationship Id="rId244" Type="http://schemas.openxmlformats.org/officeDocument/2006/relationships/image" Target="../media/image903.png"/><Relationship Id="rId245" Type="http://schemas.openxmlformats.org/officeDocument/2006/relationships/image" Target="../media/image904.png"/><Relationship Id="rId246" Type="http://schemas.openxmlformats.org/officeDocument/2006/relationships/image" Target="../media/image905.png"/><Relationship Id="rId247" Type="http://schemas.openxmlformats.org/officeDocument/2006/relationships/image" Target="../media/image906.png"/><Relationship Id="rId248" Type="http://schemas.openxmlformats.org/officeDocument/2006/relationships/image" Target="../media/image907.png"/><Relationship Id="rId249" Type="http://schemas.openxmlformats.org/officeDocument/2006/relationships/image" Target="../media/image908.png"/><Relationship Id="rId250" Type="http://schemas.openxmlformats.org/officeDocument/2006/relationships/image" Target="../media/image909.png"/><Relationship Id="rId251" Type="http://schemas.openxmlformats.org/officeDocument/2006/relationships/image" Target="../media/image910.png"/><Relationship Id="rId252" Type="http://schemas.openxmlformats.org/officeDocument/2006/relationships/image" Target="../media/image911.png"/><Relationship Id="rId253" Type="http://schemas.openxmlformats.org/officeDocument/2006/relationships/image" Target="../media/image912.png"/><Relationship Id="rId254" Type="http://schemas.openxmlformats.org/officeDocument/2006/relationships/image" Target="../media/image913.png"/><Relationship Id="rId255" Type="http://schemas.openxmlformats.org/officeDocument/2006/relationships/image" Target="../media/image914.png"/><Relationship Id="rId256" Type="http://schemas.openxmlformats.org/officeDocument/2006/relationships/image" Target="../media/image915.png"/><Relationship Id="rId257" Type="http://schemas.openxmlformats.org/officeDocument/2006/relationships/image" Target="../media/image916.png"/><Relationship Id="rId258" Type="http://schemas.openxmlformats.org/officeDocument/2006/relationships/image" Target="../media/image917.png"/><Relationship Id="rId259" Type="http://schemas.openxmlformats.org/officeDocument/2006/relationships/image" Target="../media/image918.png"/><Relationship Id="rId260" Type="http://schemas.openxmlformats.org/officeDocument/2006/relationships/image" Target="../media/image919.png"/><Relationship Id="rId261" Type="http://schemas.openxmlformats.org/officeDocument/2006/relationships/image" Target="../media/image920.png"/><Relationship Id="rId262" Type="http://schemas.openxmlformats.org/officeDocument/2006/relationships/image" Target="../media/image921.png"/><Relationship Id="rId263" Type="http://schemas.openxmlformats.org/officeDocument/2006/relationships/image" Target="../media/image922.png"/><Relationship Id="rId264" Type="http://schemas.openxmlformats.org/officeDocument/2006/relationships/image" Target="../media/image923.png"/><Relationship Id="rId265" Type="http://schemas.openxmlformats.org/officeDocument/2006/relationships/image" Target="../media/image924.png"/><Relationship Id="rId266" Type="http://schemas.openxmlformats.org/officeDocument/2006/relationships/image" Target="../media/image925.png"/><Relationship Id="rId267" Type="http://schemas.openxmlformats.org/officeDocument/2006/relationships/image" Target="../media/image926.png"/><Relationship Id="rId268" Type="http://schemas.openxmlformats.org/officeDocument/2006/relationships/image" Target="../media/image927.png"/><Relationship Id="rId269" Type="http://schemas.openxmlformats.org/officeDocument/2006/relationships/image" Target="../media/image928.png"/><Relationship Id="rId270" Type="http://schemas.openxmlformats.org/officeDocument/2006/relationships/image" Target="../media/image929.png"/><Relationship Id="rId271" Type="http://schemas.openxmlformats.org/officeDocument/2006/relationships/image" Target="../media/image930.png"/><Relationship Id="rId272" Type="http://schemas.openxmlformats.org/officeDocument/2006/relationships/image" Target="../media/image931.png"/><Relationship Id="rId273" Type="http://schemas.openxmlformats.org/officeDocument/2006/relationships/image" Target="../media/image932.png"/><Relationship Id="rId274" Type="http://schemas.openxmlformats.org/officeDocument/2006/relationships/image" Target="../media/image933.png"/><Relationship Id="rId275" Type="http://schemas.openxmlformats.org/officeDocument/2006/relationships/image" Target="../media/image934.png"/><Relationship Id="rId276" Type="http://schemas.openxmlformats.org/officeDocument/2006/relationships/image" Target="../media/image935.png"/><Relationship Id="rId277" Type="http://schemas.openxmlformats.org/officeDocument/2006/relationships/image" Target="../media/image93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37.png"/><Relationship Id="rId3" Type="http://schemas.openxmlformats.org/officeDocument/2006/relationships/image" Target="../media/image938.png"/><Relationship Id="rId4" Type="http://schemas.openxmlformats.org/officeDocument/2006/relationships/image" Target="../media/image939.png"/><Relationship Id="rId5" Type="http://schemas.openxmlformats.org/officeDocument/2006/relationships/image" Target="../media/image940.png"/><Relationship Id="rId6" Type="http://schemas.openxmlformats.org/officeDocument/2006/relationships/image" Target="../media/image941.png"/><Relationship Id="rId7" Type="http://schemas.openxmlformats.org/officeDocument/2006/relationships/image" Target="../media/image942.png"/><Relationship Id="rId8" Type="http://schemas.openxmlformats.org/officeDocument/2006/relationships/image" Target="../media/image943.png"/><Relationship Id="rId9" Type="http://schemas.openxmlformats.org/officeDocument/2006/relationships/image" Target="../media/image944.png"/><Relationship Id="rId10" Type="http://schemas.openxmlformats.org/officeDocument/2006/relationships/image" Target="../media/image945.png"/><Relationship Id="rId11" Type="http://schemas.openxmlformats.org/officeDocument/2006/relationships/image" Target="../media/image946.png"/><Relationship Id="rId12" Type="http://schemas.openxmlformats.org/officeDocument/2006/relationships/image" Target="../media/image947.png"/><Relationship Id="rId13" Type="http://schemas.openxmlformats.org/officeDocument/2006/relationships/image" Target="../media/image948.png"/><Relationship Id="rId14" Type="http://schemas.openxmlformats.org/officeDocument/2006/relationships/image" Target="../media/image949.png"/><Relationship Id="rId15" Type="http://schemas.openxmlformats.org/officeDocument/2006/relationships/image" Target="../media/image950.png"/><Relationship Id="rId16" Type="http://schemas.openxmlformats.org/officeDocument/2006/relationships/image" Target="../media/image951.png"/><Relationship Id="rId17" Type="http://schemas.openxmlformats.org/officeDocument/2006/relationships/image" Target="../media/image952.png"/><Relationship Id="rId18" Type="http://schemas.openxmlformats.org/officeDocument/2006/relationships/image" Target="../media/image953.png"/><Relationship Id="rId19" Type="http://schemas.openxmlformats.org/officeDocument/2006/relationships/image" Target="../media/image954.png"/><Relationship Id="rId20" Type="http://schemas.openxmlformats.org/officeDocument/2006/relationships/image" Target="../media/image955.png"/><Relationship Id="rId21" Type="http://schemas.openxmlformats.org/officeDocument/2006/relationships/image" Target="../media/image956.png"/><Relationship Id="rId22" Type="http://schemas.openxmlformats.org/officeDocument/2006/relationships/image" Target="../media/image957.png"/><Relationship Id="rId23" Type="http://schemas.openxmlformats.org/officeDocument/2006/relationships/image" Target="../media/image958.png"/><Relationship Id="rId24" Type="http://schemas.openxmlformats.org/officeDocument/2006/relationships/image" Target="../media/image959.png"/><Relationship Id="rId25" Type="http://schemas.openxmlformats.org/officeDocument/2006/relationships/image" Target="../media/image960.png"/><Relationship Id="rId26" Type="http://schemas.openxmlformats.org/officeDocument/2006/relationships/image" Target="../media/image961.png"/><Relationship Id="rId27" Type="http://schemas.openxmlformats.org/officeDocument/2006/relationships/image" Target="../media/image962.png"/><Relationship Id="rId28" Type="http://schemas.openxmlformats.org/officeDocument/2006/relationships/image" Target="../media/image963.png"/><Relationship Id="rId29" Type="http://schemas.openxmlformats.org/officeDocument/2006/relationships/image" Target="../media/image964.png"/><Relationship Id="rId30" Type="http://schemas.openxmlformats.org/officeDocument/2006/relationships/image" Target="../media/image965.png"/><Relationship Id="rId31" Type="http://schemas.openxmlformats.org/officeDocument/2006/relationships/image" Target="../media/image966.png"/><Relationship Id="rId32" Type="http://schemas.openxmlformats.org/officeDocument/2006/relationships/image" Target="../media/image967.png"/><Relationship Id="rId33" Type="http://schemas.openxmlformats.org/officeDocument/2006/relationships/image" Target="../media/image968.png"/><Relationship Id="rId34" Type="http://schemas.openxmlformats.org/officeDocument/2006/relationships/image" Target="../media/image969.png"/><Relationship Id="rId35" Type="http://schemas.openxmlformats.org/officeDocument/2006/relationships/image" Target="../media/image970.png"/><Relationship Id="rId36" Type="http://schemas.openxmlformats.org/officeDocument/2006/relationships/image" Target="../media/image971.png"/><Relationship Id="rId37" Type="http://schemas.openxmlformats.org/officeDocument/2006/relationships/image" Target="../media/image972.png"/><Relationship Id="rId38" Type="http://schemas.openxmlformats.org/officeDocument/2006/relationships/image" Target="../media/image973.png"/><Relationship Id="rId39" Type="http://schemas.openxmlformats.org/officeDocument/2006/relationships/image" Target="../media/image974.png"/><Relationship Id="rId40" Type="http://schemas.openxmlformats.org/officeDocument/2006/relationships/image" Target="../media/image975.png"/><Relationship Id="rId41" Type="http://schemas.openxmlformats.org/officeDocument/2006/relationships/image" Target="../media/image976.png"/><Relationship Id="rId42" Type="http://schemas.openxmlformats.org/officeDocument/2006/relationships/image" Target="../media/image977.png"/><Relationship Id="rId43" Type="http://schemas.openxmlformats.org/officeDocument/2006/relationships/image" Target="../media/image978.png"/><Relationship Id="rId44" Type="http://schemas.openxmlformats.org/officeDocument/2006/relationships/image" Target="../media/image979.png"/><Relationship Id="rId45" Type="http://schemas.openxmlformats.org/officeDocument/2006/relationships/image" Target="../media/image980.png"/><Relationship Id="rId46" Type="http://schemas.openxmlformats.org/officeDocument/2006/relationships/image" Target="../media/image981.png"/><Relationship Id="rId47" Type="http://schemas.openxmlformats.org/officeDocument/2006/relationships/image" Target="../media/image982.png"/><Relationship Id="rId48" Type="http://schemas.openxmlformats.org/officeDocument/2006/relationships/image" Target="../media/image983.png"/><Relationship Id="rId49" Type="http://schemas.openxmlformats.org/officeDocument/2006/relationships/image" Target="../media/image984.png"/><Relationship Id="rId50" Type="http://schemas.openxmlformats.org/officeDocument/2006/relationships/image" Target="../media/image985.png"/><Relationship Id="rId51" Type="http://schemas.openxmlformats.org/officeDocument/2006/relationships/image" Target="../media/image986.png"/><Relationship Id="rId52" Type="http://schemas.openxmlformats.org/officeDocument/2006/relationships/image" Target="../media/image987.png"/><Relationship Id="rId53" Type="http://schemas.openxmlformats.org/officeDocument/2006/relationships/image" Target="../media/image988.png"/><Relationship Id="rId54" Type="http://schemas.openxmlformats.org/officeDocument/2006/relationships/image" Target="../media/image989.png"/><Relationship Id="rId55" Type="http://schemas.openxmlformats.org/officeDocument/2006/relationships/image" Target="../media/image990.png"/><Relationship Id="rId56" Type="http://schemas.openxmlformats.org/officeDocument/2006/relationships/image" Target="../media/image991.png"/><Relationship Id="rId57" Type="http://schemas.openxmlformats.org/officeDocument/2006/relationships/image" Target="../media/image992.png"/><Relationship Id="rId58" Type="http://schemas.openxmlformats.org/officeDocument/2006/relationships/image" Target="../media/image993.png"/><Relationship Id="rId59" Type="http://schemas.openxmlformats.org/officeDocument/2006/relationships/image" Target="../media/image994.png"/><Relationship Id="rId60" Type="http://schemas.openxmlformats.org/officeDocument/2006/relationships/image" Target="../media/image995.png"/><Relationship Id="rId61" Type="http://schemas.openxmlformats.org/officeDocument/2006/relationships/image" Target="../media/image996.png"/><Relationship Id="rId62" Type="http://schemas.openxmlformats.org/officeDocument/2006/relationships/image" Target="../media/image997.png"/><Relationship Id="rId63" Type="http://schemas.openxmlformats.org/officeDocument/2006/relationships/image" Target="../media/image998.png"/><Relationship Id="rId64" Type="http://schemas.openxmlformats.org/officeDocument/2006/relationships/image" Target="../media/image999.png"/><Relationship Id="rId65" Type="http://schemas.openxmlformats.org/officeDocument/2006/relationships/image" Target="../media/image1000.png"/><Relationship Id="rId66" Type="http://schemas.openxmlformats.org/officeDocument/2006/relationships/image" Target="../media/image1001.png"/><Relationship Id="rId67" Type="http://schemas.openxmlformats.org/officeDocument/2006/relationships/image" Target="../media/image1002.png"/><Relationship Id="rId68" Type="http://schemas.openxmlformats.org/officeDocument/2006/relationships/image" Target="../media/image1003.png"/><Relationship Id="rId69" Type="http://schemas.openxmlformats.org/officeDocument/2006/relationships/image" Target="../media/image1004.png"/><Relationship Id="rId70" Type="http://schemas.openxmlformats.org/officeDocument/2006/relationships/image" Target="../media/image1005.png"/><Relationship Id="rId71" Type="http://schemas.openxmlformats.org/officeDocument/2006/relationships/image" Target="../media/image1006.png"/><Relationship Id="rId72" Type="http://schemas.openxmlformats.org/officeDocument/2006/relationships/image" Target="../media/image1007.png"/><Relationship Id="rId73" Type="http://schemas.openxmlformats.org/officeDocument/2006/relationships/image" Target="../media/image1008.png"/><Relationship Id="rId74" Type="http://schemas.openxmlformats.org/officeDocument/2006/relationships/image" Target="../media/image1009.png"/><Relationship Id="rId75" Type="http://schemas.openxmlformats.org/officeDocument/2006/relationships/image" Target="../media/image1010.png"/><Relationship Id="rId76" Type="http://schemas.openxmlformats.org/officeDocument/2006/relationships/image" Target="../media/image1011.png"/><Relationship Id="rId77" Type="http://schemas.openxmlformats.org/officeDocument/2006/relationships/image" Target="../media/image1012.png"/><Relationship Id="rId78" Type="http://schemas.openxmlformats.org/officeDocument/2006/relationships/image" Target="../media/image101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14.png"/><Relationship Id="rId3" Type="http://schemas.openxmlformats.org/officeDocument/2006/relationships/image" Target="../media/image1015.png"/><Relationship Id="rId4" Type="http://schemas.openxmlformats.org/officeDocument/2006/relationships/image" Target="../media/image1016.png"/><Relationship Id="rId5" Type="http://schemas.openxmlformats.org/officeDocument/2006/relationships/image" Target="../media/image1017.png"/><Relationship Id="rId6" Type="http://schemas.openxmlformats.org/officeDocument/2006/relationships/image" Target="../media/image1018.png"/><Relationship Id="rId7" Type="http://schemas.openxmlformats.org/officeDocument/2006/relationships/image" Target="../media/image1019.png"/><Relationship Id="rId8" Type="http://schemas.openxmlformats.org/officeDocument/2006/relationships/image" Target="../media/image1020.png"/><Relationship Id="rId9" Type="http://schemas.openxmlformats.org/officeDocument/2006/relationships/image" Target="../media/image1021.png"/><Relationship Id="rId10" Type="http://schemas.openxmlformats.org/officeDocument/2006/relationships/image" Target="../media/image1022.png"/><Relationship Id="rId11" Type="http://schemas.openxmlformats.org/officeDocument/2006/relationships/image" Target="../media/image1023.png"/><Relationship Id="rId12" Type="http://schemas.openxmlformats.org/officeDocument/2006/relationships/image" Target="../media/image1024.png"/><Relationship Id="rId13" Type="http://schemas.openxmlformats.org/officeDocument/2006/relationships/image" Target="../media/image1025.png"/><Relationship Id="rId14" Type="http://schemas.openxmlformats.org/officeDocument/2006/relationships/image" Target="../media/image1026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7.png"/><Relationship Id="rId3" Type="http://schemas.openxmlformats.org/officeDocument/2006/relationships/image" Target="../media/image102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7.png"/><Relationship Id="rId3" Type="http://schemas.openxmlformats.org/officeDocument/2006/relationships/image" Target="../media/image102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29.png"/><Relationship Id="rId3" Type="http://schemas.openxmlformats.org/officeDocument/2006/relationships/image" Target="../media/image1030.png"/><Relationship Id="rId4" Type="http://schemas.openxmlformats.org/officeDocument/2006/relationships/image" Target="../media/image1031.png"/><Relationship Id="rId5" Type="http://schemas.openxmlformats.org/officeDocument/2006/relationships/image" Target="../media/image1032.png"/><Relationship Id="rId6" Type="http://schemas.openxmlformats.org/officeDocument/2006/relationships/image" Target="../media/image1033.png"/><Relationship Id="rId7" Type="http://schemas.openxmlformats.org/officeDocument/2006/relationships/image" Target="../media/image1034.png"/><Relationship Id="rId8" Type="http://schemas.openxmlformats.org/officeDocument/2006/relationships/image" Target="../media/image1035.png"/><Relationship Id="rId9" Type="http://schemas.openxmlformats.org/officeDocument/2006/relationships/image" Target="../media/image1036.png"/><Relationship Id="rId10" Type="http://schemas.openxmlformats.org/officeDocument/2006/relationships/image" Target="../media/image1037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8.png"/><Relationship Id="rId3" Type="http://schemas.openxmlformats.org/officeDocument/2006/relationships/image" Target="../media/image1039.png"/><Relationship Id="rId4" Type="http://schemas.openxmlformats.org/officeDocument/2006/relationships/image" Target="../media/image1040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500" spc="260">
                <a:solidFill>
                  <a:srgbClr val="5CA294"/>
                </a:solidFill>
              </a:rPr>
              <a:t>RAPAT</a:t>
            </a:r>
            <a:r>
              <a:rPr dirty="0" sz="5500" spc="595">
                <a:solidFill>
                  <a:srgbClr val="5CA294"/>
                </a:solidFill>
              </a:rPr>
              <a:t> </a:t>
            </a:r>
            <a:r>
              <a:rPr dirty="0" sz="5500" spc="475">
                <a:solidFill>
                  <a:srgbClr val="5CA294"/>
                </a:solidFill>
              </a:rPr>
              <a:t>KOORDINASI</a:t>
            </a:r>
            <a:endParaRPr sz="5500"/>
          </a:p>
          <a:p>
            <a:pPr marL="12700" marR="5080">
              <a:lnSpc>
                <a:spcPts val="10650"/>
              </a:lnSpc>
              <a:spcBef>
                <a:spcPts val="1885"/>
              </a:spcBef>
            </a:pPr>
            <a:r>
              <a:rPr dirty="0" sz="10000" spc="-5440"/>
              <a:t>P</a:t>
            </a:r>
            <a:r>
              <a:rPr dirty="0" baseline="-2500" sz="15000" spc="-750">
                <a:solidFill>
                  <a:srgbClr val="5CA294"/>
                </a:solidFill>
              </a:rPr>
              <a:t>P</a:t>
            </a:r>
            <a:r>
              <a:rPr dirty="0" sz="10000" spc="-5235"/>
              <a:t>E</a:t>
            </a:r>
            <a:r>
              <a:rPr dirty="0" baseline="-2500" sz="15000" spc="-757">
                <a:solidFill>
                  <a:srgbClr val="5CA294"/>
                </a:solidFill>
              </a:rPr>
              <a:t>E</a:t>
            </a:r>
            <a:r>
              <a:rPr dirty="0" sz="10000" spc="-6300"/>
              <a:t>N</a:t>
            </a:r>
            <a:r>
              <a:rPr dirty="0" baseline="-2500" sz="15000" spc="-705">
                <a:solidFill>
                  <a:srgbClr val="5CA294"/>
                </a:solidFill>
              </a:rPr>
              <a:t>N</a:t>
            </a:r>
            <a:r>
              <a:rPr dirty="0" sz="10000" spc="-5790"/>
              <a:t>Y</a:t>
            </a:r>
            <a:r>
              <a:rPr dirty="0" baseline="-2500" sz="15000" spc="-637">
                <a:solidFill>
                  <a:srgbClr val="5CA294"/>
                </a:solidFill>
              </a:rPr>
              <a:t>Y</a:t>
            </a:r>
            <a:r>
              <a:rPr dirty="0" sz="10000" spc="-6345"/>
              <a:t>U</a:t>
            </a:r>
            <a:r>
              <a:rPr dirty="0" baseline="-2500" sz="15000" spc="-712">
                <a:solidFill>
                  <a:srgbClr val="5CA294"/>
                </a:solidFill>
              </a:rPr>
              <a:t>U</a:t>
            </a:r>
            <a:r>
              <a:rPr dirty="0" sz="10000" spc="-4775"/>
              <a:t>S</a:t>
            </a:r>
            <a:r>
              <a:rPr dirty="0" baseline="-2500" sz="15000" spc="-562">
                <a:solidFill>
                  <a:srgbClr val="5CA294"/>
                </a:solidFill>
              </a:rPr>
              <a:t>S</a:t>
            </a:r>
            <a:r>
              <a:rPr dirty="0" sz="10000" spc="-6345"/>
              <a:t>U</a:t>
            </a:r>
            <a:r>
              <a:rPr dirty="0" baseline="-2500" sz="15000" spc="-712">
                <a:solidFill>
                  <a:srgbClr val="5CA294"/>
                </a:solidFill>
              </a:rPr>
              <a:t>U</a:t>
            </a:r>
            <a:r>
              <a:rPr dirty="0" sz="10000" spc="-6300"/>
              <a:t>N</a:t>
            </a:r>
            <a:r>
              <a:rPr dirty="0" baseline="-2500" sz="15000" spc="-705">
                <a:solidFill>
                  <a:srgbClr val="5CA294"/>
                </a:solidFill>
              </a:rPr>
              <a:t>N</a:t>
            </a:r>
            <a:r>
              <a:rPr dirty="0" sz="10000" spc="-5985"/>
              <a:t>A</a:t>
            </a:r>
            <a:r>
              <a:rPr dirty="0" baseline="-2500" sz="15000" spc="-637">
                <a:solidFill>
                  <a:srgbClr val="5CA294"/>
                </a:solidFill>
              </a:rPr>
              <a:t>A</a:t>
            </a:r>
            <a:r>
              <a:rPr dirty="0" sz="10000" spc="-6300"/>
              <a:t>N</a:t>
            </a:r>
            <a:r>
              <a:rPr dirty="0" baseline="-2500" sz="15000" spc="-15">
                <a:solidFill>
                  <a:srgbClr val="5CA294"/>
                </a:solidFill>
              </a:rPr>
              <a:t>N</a:t>
            </a:r>
            <a:r>
              <a:rPr dirty="0" baseline="-2500" sz="15000" spc="3750">
                <a:solidFill>
                  <a:srgbClr val="5CA294"/>
                </a:solidFill>
              </a:rPr>
              <a:t> </a:t>
            </a:r>
            <a:r>
              <a:rPr dirty="0" sz="10000" spc="-5510"/>
              <a:t>P</a:t>
            </a:r>
            <a:r>
              <a:rPr dirty="0" baseline="-2500" sz="15000" spc="-855">
                <a:solidFill>
                  <a:srgbClr val="5CA294"/>
                </a:solidFill>
              </a:rPr>
              <a:t>P</a:t>
            </a:r>
            <a:r>
              <a:rPr dirty="0" sz="10000" spc="-5715"/>
              <a:t>R</a:t>
            </a:r>
            <a:r>
              <a:rPr dirty="0" baseline="-2500" sz="15000" spc="-862">
                <a:solidFill>
                  <a:srgbClr val="5CA294"/>
                </a:solidFill>
              </a:rPr>
              <a:t>R</a:t>
            </a:r>
            <a:r>
              <a:rPr dirty="0" sz="10000" spc="-6745"/>
              <a:t>O</a:t>
            </a:r>
            <a:r>
              <a:rPr dirty="0" baseline="-2500" sz="15000" spc="-735">
                <a:solidFill>
                  <a:srgbClr val="5CA294"/>
                </a:solidFill>
              </a:rPr>
              <a:t>O</a:t>
            </a:r>
            <a:r>
              <a:rPr dirty="0" sz="10000" spc="-6115"/>
              <a:t>D</a:t>
            </a:r>
            <a:r>
              <a:rPr dirty="0" baseline="-2500" sz="15000" spc="-802">
                <a:solidFill>
                  <a:srgbClr val="5CA294"/>
                </a:solidFill>
              </a:rPr>
              <a:t>D</a:t>
            </a:r>
            <a:r>
              <a:rPr dirty="0" sz="10000" spc="-6415"/>
              <a:t>U</a:t>
            </a:r>
            <a:r>
              <a:rPr dirty="0" baseline="-2500" sz="15000" spc="-817">
                <a:solidFill>
                  <a:srgbClr val="5CA294"/>
                </a:solidFill>
              </a:rPr>
              <a:t>U</a:t>
            </a:r>
            <a:r>
              <a:rPr dirty="0" sz="10000" spc="-5870"/>
              <a:t>K</a:t>
            </a:r>
            <a:r>
              <a:rPr dirty="0" baseline="-2500" sz="15000" spc="-120">
                <a:solidFill>
                  <a:srgbClr val="5CA294"/>
                </a:solidFill>
              </a:rPr>
              <a:t>K</a:t>
            </a:r>
            <a:r>
              <a:rPr dirty="0" baseline="-2500" sz="15000" spc="-1425">
                <a:solidFill>
                  <a:srgbClr val="5CA294"/>
                </a:solidFill>
              </a:rPr>
              <a:t> </a:t>
            </a:r>
            <a:r>
              <a:rPr dirty="0" sz="10000" spc="-6360"/>
              <a:t>H</a:t>
            </a:r>
            <a:r>
              <a:rPr dirty="0" baseline="-2500" sz="15000" spc="-607">
                <a:solidFill>
                  <a:srgbClr val="5CA294"/>
                </a:solidFill>
              </a:rPr>
              <a:t>H</a:t>
            </a:r>
            <a:r>
              <a:rPr dirty="0" sz="10000" spc="-6270"/>
              <a:t>U</a:t>
            </a:r>
            <a:r>
              <a:rPr dirty="0" baseline="-2500" sz="15000" spc="-600">
                <a:solidFill>
                  <a:srgbClr val="5CA294"/>
                </a:solidFill>
              </a:rPr>
              <a:t>U</a:t>
            </a:r>
            <a:r>
              <a:rPr dirty="0" sz="10000" spc="-5725"/>
              <a:t>K</a:t>
            </a:r>
            <a:r>
              <a:rPr dirty="0" baseline="-2500" sz="15000" spc="-577">
                <a:solidFill>
                  <a:srgbClr val="5CA294"/>
                </a:solidFill>
              </a:rPr>
              <a:t>K</a:t>
            </a:r>
            <a:r>
              <a:rPr dirty="0" sz="10000" spc="-6270"/>
              <a:t>U</a:t>
            </a:r>
            <a:r>
              <a:rPr dirty="0" baseline="-2500" sz="15000" spc="-600">
                <a:solidFill>
                  <a:srgbClr val="5CA294"/>
                </a:solidFill>
              </a:rPr>
              <a:t>U</a:t>
            </a:r>
            <a:r>
              <a:rPr dirty="0" sz="10000" spc="-7059"/>
              <a:t>M</a:t>
            </a:r>
            <a:r>
              <a:rPr dirty="0" baseline="-2500" sz="15000" spc="97">
                <a:solidFill>
                  <a:srgbClr val="5CA294"/>
                </a:solidFill>
              </a:rPr>
              <a:t>M</a:t>
            </a:r>
            <a:r>
              <a:rPr dirty="0" baseline="-2500" sz="15000" spc="3750">
                <a:solidFill>
                  <a:srgbClr val="5CA294"/>
                </a:solidFill>
              </a:rPr>
              <a:t> </a:t>
            </a:r>
            <a:r>
              <a:rPr dirty="0" sz="10000" spc="-5490"/>
              <a:t>P</a:t>
            </a:r>
            <a:r>
              <a:rPr dirty="0" baseline="-2500" sz="15000" spc="-825">
                <a:solidFill>
                  <a:srgbClr val="5CA294"/>
                </a:solidFill>
              </a:rPr>
              <a:t>P</a:t>
            </a:r>
            <a:r>
              <a:rPr dirty="0" sz="10000" spc="-5285"/>
              <a:t>E</a:t>
            </a:r>
            <a:r>
              <a:rPr dirty="0" baseline="-2500" sz="15000" spc="-832">
                <a:solidFill>
                  <a:srgbClr val="5CA294"/>
                </a:solidFill>
              </a:rPr>
              <a:t>E</a:t>
            </a:r>
            <a:r>
              <a:rPr dirty="0" sz="10000" spc="-6350"/>
              <a:t>N</a:t>
            </a:r>
            <a:r>
              <a:rPr dirty="0" baseline="-2500" sz="15000" spc="-780">
                <a:solidFill>
                  <a:srgbClr val="5CA294"/>
                </a:solidFill>
              </a:rPr>
              <a:t>N</a:t>
            </a:r>
            <a:r>
              <a:rPr dirty="0" sz="10000" spc="-6440"/>
              <a:t>G</a:t>
            </a:r>
            <a:r>
              <a:rPr dirty="0" baseline="-2500" sz="15000" spc="-667">
                <a:solidFill>
                  <a:srgbClr val="5CA294"/>
                </a:solidFill>
              </a:rPr>
              <a:t>G</a:t>
            </a:r>
            <a:r>
              <a:rPr dirty="0" sz="10000" spc="-6035"/>
              <a:t>A</a:t>
            </a:r>
            <a:r>
              <a:rPr dirty="0" baseline="-2500" sz="15000" spc="-712">
                <a:solidFill>
                  <a:srgbClr val="5CA294"/>
                </a:solidFill>
              </a:rPr>
              <a:t>A</a:t>
            </a:r>
            <a:r>
              <a:rPr dirty="0" sz="10000" spc="-5725"/>
              <a:t>T</a:t>
            </a:r>
            <a:r>
              <a:rPr dirty="0" baseline="-2500" sz="15000" spc="-839">
                <a:solidFill>
                  <a:srgbClr val="5CA294"/>
                </a:solidFill>
              </a:rPr>
              <a:t>T</a:t>
            </a:r>
            <a:r>
              <a:rPr dirty="0" sz="10000" spc="-6395"/>
              <a:t>U</a:t>
            </a:r>
            <a:r>
              <a:rPr dirty="0" baseline="-2500" sz="15000" spc="-787">
                <a:solidFill>
                  <a:srgbClr val="5CA294"/>
                </a:solidFill>
              </a:rPr>
              <a:t>U</a:t>
            </a:r>
            <a:r>
              <a:rPr dirty="0" sz="10000" spc="-5695"/>
              <a:t>R</a:t>
            </a:r>
            <a:r>
              <a:rPr dirty="0" baseline="-2500" sz="15000" spc="-832">
                <a:solidFill>
                  <a:srgbClr val="5CA294"/>
                </a:solidFill>
              </a:rPr>
              <a:t>R</a:t>
            </a:r>
            <a:r>
              <a:rPr dirty="0" sz="10000" spc="-6035"/>
              <a:t>A</a:t>
            </a:r>
            <a:r>
              <a:rPr dirty="0" baseline="-2500" sz="15000" spc="-712">
                <a:solidFill>
                  <a:srgbClr val="5CA294"/>
                </a:solidFill>
              </a:rPr>
              <a:t>A</a:t>
            </a:r>
            <a:r>
              <a:rPr dirty="0" sz="10000" spc="-6350"/>
              <a:t>N</a:t>
            </a:r>
            <a:r>
              <a:rPr dirty="0" baseline="-2500" sz="15000" spc="-89">
                <a:solidFill>
                  <a:srgbClr val="5CA294"/>
                </a:solidFill>
              </a:rPr>
              <a:t>N</a:t>
            </a:r>
            <a:endParaRPr baseline="-2500" sz="15000"/>
          </a:p>
        </p:txBody>
      </p:sp>
      <p:sp>
        <p:nvSpPr>
          <p:cNvPr id="3" name="object 3" descr="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76200" rIns="0" bIns="0" rtlCol="0" vert="horz">
            <a:spAutoFit/>
          </a:bodyPr>
          <a:lstStyle/>
          <a:p>
            <a:pPr marL="12700" marR="5080">
              <a:lnSpc>
                <a:spcPts val="4870"/>
              </a:lnSpc>
              <a:spcBef>
                <a:spcPts val="600"/>
              </a:spcBef>
            </a:pPr>
            <a:r>
              <a:rPr dirty="0" sz="4400" b="1">
                <a:solidFill>
                  <a:srgbClr val="FFFFFF"/>
                </a:solidFill>
                <a:latin typeface="Trebuchet MS"/>
                <a:cs typeface="Trebuchet MS"/>
              </a:rPr>
              <a:t>PERENCANAAN</a:t>
            </a:r>
            <a:r>
              <a:rPr dirty="0" sz="4400" spc="-31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10" b="1">
                <a:solidFill>
                  <a:srgbClr val="FFFFFF"/>
                </a:solidFill>
                <a:latin typeface="Trebuchet MS"/>
                <a:cs typeface="Trebuchet MS"/>
              </a:rPr>
              <a:t>PENYUSUNAN </a:t>
            </a:r>
            <a:r>
              <a:rPr dirty="0" sz="4400" spc="-70" b="1">
                <a:solidFill>
                  <a:srgbClr val="FFFFFF"/>
                </a:solidFill>
                <a:latin typeface="Trebuchet MS"/>
                <a:cs typeface="Trebuchet MS"/>
              </a:rPr>
              <a:t>PRODUK</a:t>
            </a:r>
            <a:r>
              <a:rPr dirty="0" sz="4400" spc="-229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60" b="1">
                <a:solidFill>
                  <a:srgbClr val="FFFFFF"/>
                </a:solidFill>
                <a:latin typeface="Trebuchet MS"/>
                <a:cs typeface="Trebuchet MS"/>
              </a:rPr>
              <a:t>HUKUM</a:t>
            </a:r>
            <a:r>
              <a:rPr dirty="0" sz="44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20" b="1">
                <a:solidFill>
                  <a:srgbClr val="FFFFFF"/>
                </a:solidFill>
                <a:latin typeface="Trebuchet MS"/>
                <a:cs typeface="Trebuchet MS"/>
              </a:rPr>
              <a:t>PENGATURAN </a:t>
            </a:r>
            <a:r>
              <a:rPr dirty="0" sz="4400" spc="-90" b="1">
                <a:solidFill>
                  <a:srgbClr val="FFFFFF"/>
                </a:solidFill>
                <a:latin typeface="Trebuchet MS"/>
                <a:cs typeface="Trebuchet MS"/>
              </a:rPr>
              <a:t>TAHUN</a:t>
            </a:r>
            <a:r>
              <a:rPr dirty="0" sz="4400" spc="-2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400" spc="-10" b="1">
                <a:solidFill>
                  <a:srgbClr val="FFFFFF"/>
                </a:solidFill>
                <a:latin typeface="Trebuchet MS"/>
                <a:cs typeface="Trebuchet MS"/>
              </a:rPr>
              <a:t>2025/2026</a:t>
            </a:r>
            <a:endParaRPr sz="4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106814"/>
            <a:ext cx="18288635" cy="4180204"/>
            <a:chOff x="0" y="6106814"/>
            <a:chExt cx="18288635" cy="4180204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7031" y="8228864"/>
              <a:ext cx="3304208" cy="1807277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06814"/>
              <a:ext cx="2523524" cy="3380438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0"/>
            <a:ext cx="18288635" cy="6472555"/>
            <a:chOff x="0" y="0"/>
            <a:chExt cx="18288635" cy="6472555"/>
          </a:xfrm>
        </p:grpSpPr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847216" y="206944"/>
              <a:ext cx="3342578" cy="263759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0985" y="2860890"/>
              <a:ext cx="5138594" cy="3598872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3350568" y="3315387"/>
              <a:ext cx="2636520" cy="302260"/>
            </a:xfrm>
            <a:custGeom>
              <a:avLst/>
              <a:gdLst/>
              <a:ahLst/>
              <a:cxnLst/>
              <a:rect l="l" t="t" r="r" b="b"/>
              <a:pathLst>
                <a:path w="2636520" h="302260">
                  <a:moveTo>
                    <a:pt x="2636318" y="302261"/>
                  </a:moveTo>
                  <a:lnTo>
                    <a:pt x="0" y="302261"/>
                  </a:lnTo>
                  <a:lnTo>
                    <a:pt x="0" y="0"/>
                  </a:lnTo>
                  <a:lnTo>
                    <a:pt x="2636318" y="0"/>
                  </a:lnTo>
                  <a:lnTo>
                    <a:pt x="2636318" y="302261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357902" y="3315386"/>
              <a:ext cx="2629535" cy="302260"/>
            </a:xfrm>
            <a:custGeom>
              <a:avLst/>
              <a:gdLst/>
              <a:ahLst/>
              <a:cxnLst/>
              <a:rect l="l" t="t" r="r" b="b"/>
              <a:pathLst>
                <a:path w="2629535" h="302260">
                  <a:moveTo>
                    <a:pt x="2137901" y="124452"/>
                  </a:moveTo>
                  <a:lnTo>
                    <a:pt x="2131267" y="123681"/>
                  </a:lnTo>
                  <a:lnTo>
                    <a:pt x="2124421" y="119804"/>
                  </a:lnTo>
                  <a:lnTo>
                    <a:pt x="2120023" y="116350"/>
                  </a:lnTo>
                  <a:lnTo>
                    <a:pt x="2119175" y="111743"/>
                  </a:lnTo>
                  <a:lnTo>
                    <a:pt x="2121018" y="101521"/>
                  </a:lnTo>
                  <a:lnTo>
                    <a:pt x="2124666" y="98353"/>
                  </a:lnTo>
                  <a:lnTo>
                    <a:pt x="2131958" y="96254"/>
                  </a:lnTo>
                  <a:lnTo>
                    <a:pt x="2143487" y="96254"/>
                  </a:lnTo>
                  <a:lnTo>
                    <a:pt x="2149495" y="103800"/>
                  </a:lnTo>
                  <a:lnTo>
                    <a:pt x="2151411" y="112894"/>
                  </a:lnTo>
                  <a:lnTo>
                    <a:pt x="2150625" y="115197"/>
                  </a:lnTo>
                  <a:lnTo>
                    <a:pt x="2149593" y="116637"/>
                  </a:lnTo>
                  <a:lnTo>
                    <a:pt x="2144088" y="122107"/>
                  </a:lnTo>
                  <a:lnTo>
                    <a:pt x="2137901" y="124452"/>
                  </a:lnTo>
                  <a:close/>
                </a:path>
                <a:path w="2629535" h="302260">
                  <a:moveTo>
                    <a:pt x="1327360" y="18345"/>
                  </a:moveTo>
                  <a:lnTo>
                    <a:pt x="1306906" y="2676"/>
                  </a:lnTo>
                  <a:lnTo>
                    <a:pt x="1307434" y="1705"/>
                  </a:lnTo>
                  <a:lnTo>
                    <a:pt x="1307925" y="515"/>
                  </a:lnTo>
                  <a:lnTo>
                    <a:pt x="1308122" y="300"/>
                  </a:lnTo>
                  <a:lnTo>
                    <a:pt x="1308257" y="0"/>
                  </a:lnTo>
                  <a:lnTo>
                    <a:pt x="1337631" y="0"/>
                  </a:lnTo>
                  <a:lnTo>
                    <a:pt x="1339179" y="4535"/>
                  </a:lnTo>
                  <a:lnTo>
                    <a:pt x="1337794" y="9286"/>
                  </a:lnTo>
                  <a:lnTo>
                    <a:pt x="1337717" y="9552"/>
                  </a:lnTo>
                  <a:lnTo>
                    <a:pt x="1330469" y="16173"/>
                  </a:lnTo>
                  <a:lnTo>
                    <a:pt x="1327360" y="18345"/>
                  </a:lnTo>
                  <a:close/>
                </a:path>
                <a:path w="2629535" h="302260">
                  <a:moveTo>
                    <a:pt x="342115" y="18788"/>
                  </a:moveTo>
                  <a:lnTo>
                    <a:pt x="325322" y="18788"/>
                  </a:lnTo>
                  <a:lnTo>
                    <a:pt x="319008" y="12777"/>
                  </a:lnTo>
                  <a:lnTo>
                    <a:pt x="319303" y="2932"/>
                  </a:lnTo>
                  <a:lnTo>
                    <a:pt x="320261" y="0"/>
                  </a:lnTo>
                  <a:lnTo>
                    <a:pt x="346785" y="0"/>
                  </a:lnTo>
                  <a:lnTo>
                    <a:pt x="347079" y="997"/>
                  </a:lnTo>
                  <a:lnTo>
                    <a:pt x="347473" y="1968"/>
                  </a:lnTo>
                  <a:lnTo>
                    <a:pt x="347792" y="12046"/>
                  </a:lnTo>
                  <a:lnTo>
                    <a:pt x="342115" y="18788"/>
                  </a:lnTo>
                  <a:close/>
                </a:path>
                <a:path w="2629535" h="302260">
                  <a:moveTo>
                    <a:pt x="871901" y="125251"/>
                  </a:moveTo>
                  <a:lnTo>
                    <a:pt x="856802" y="124653"/>
                  </a:lnTo>
                  <a:lnTo>
                    <a:pt x="850328" y="118341"/>
                  </a:lnTo>
                  <a:lnTo>
                    <a:pt x="849544" y="103992"/>
                  </a:lnTo>
                  <a:lnTo>
                    <a:pt x="849493" y="103057"/>
                  </a:lnTo>
                  <a:lnTo>
                    <a:pt x="856974" y="96448"/>
                  </a:lnTo>
                  <a:lnTo>
                    <a:pt x="873000" y="96448"/>
                  </a:lnTo>
                  <a:lnTo>
                    <a:pt x="879112" y="103992"/>
                  </a:lnTo>
                  <a:lnTo>
                    <a:pt x="877973" y="118341"/>
                  </a:lnTo>
                  <a:lnTo>
                    <a:pt x="877859" y="119769"/>
                  </a:lnTo>
                  <a:lnTo>
                    <a:pt x="871901" y="125251"/>
                  </a:lnTo>
                  <a:close/>
                </a:path>
                <a:path w="2629535" h="302260">
                  <a:moveTo>
                    <a:pt x="2204385" y="264743"/>
                  </a:moveTo>
                  <a:lnTo>
                    <a:pt x="2200257" y="262692"/>
                  </a:lnTo>
                  <a:lnTo>
                    <a:pt x="2194741" y="254941"/>
                  </a:lnTo>
                  <a:lnTo>
                    <a:pt x="2194593" y="251078"/>
                  </a:lnTo>
                  <a:lnTo>
                    <a:pt x="2197861" y="245007"/>
                  </a:lnTo>
                  <a:lnTo>
                    <a:pt x="2199888" y="242704"/>
                  </a:lnTo>
                  <a:lnTo>
                    <a:pt x="2207554" y="236202"/>
                  </a:lnTo>
                  <a:lnTo>
                    <a:pt x="2215245" y="237378"/>
                  </a:lnTo>
                  <a:lnTo>
                    <a:pt x="2224532" y="248895"/>
                  </a:lnTo>
                  <a:lnTo>
                    <a:pt x="2223562" y="257005"/>
                  </a:lnTo>
                  <a:lnTo>
                    <a:pt x="2215395" y="262692"/>
                  </a:lnTo>
                  <a:lnTo>
                    <a:pt x="2215592" y="262692"/>
                  </a:lnTo>
                  <a:lnTo>
                    <a:pt x="2212407" y="263603"/>
                  </a:lnTo>
                  <a:lnTo>
                    <a:pt x="2210773" y="264323"/>
                  </a:lnTo>
                  <a:lnTo>
                    <a:pt x="2204385" y="264743"/>
                  </a:lnTo>
                  <a:close/>
                </a:path>
                <a:path w="2629535" h="302260">
                  <a:moveTo>
                    <a:pt x="1715817" y="56483"/>
                  </a:moveTo>
                  <a:lnTo>
                    <a:pt x="1706013" y="54516"/>
                  </a:lnTo>
                  <a:lnTo>
                    <a:pt x="1701885" y="52118"/>
                  </a:lnTo>
                  <a:lnTo>
                    <a:pt x="1697303" y="40359"/>
                  </a:lnTo>
                  <a:lnTo>
                    <a:pt x="1699428" y="33497"/>
                  </a:lnTo>
                  <a:lnTo>
                    <a:pt x="1708717" y="26023"/>
                  </a:lnTo>
                  <a:lnTo>
                    <a:pt x="1712463" y="26023"/>
                  </a:lnTo>
                  <a:lnTo>
                    <a:pt x="1722254" y="30389"/>
                  </a:lnTo>
                  <a:lnTo>
                    <a:pt x="1726689" y="36640"/>
                  </a:lnTo>
                  <a:lnTo>
                    <a:pt x="1725891" y="41751"/>
                  </a:lnTo>
                  <a:lnTo>
                    <a:pt x="1725141" y="43646"/>
                  </a:lnTo>
                  <a:lnTo>
                    <a:pt x="1724281" y="46478"/>
                  </a:lnTo>
                  <a:lnTo>
                    <a:pt x="1720252" y="54156"/>
                  </a:lnTo>
                  <a:lnTo>
                    <a:pt x="1715817" y="56483"/>
                  </a:lnTo>
                  <a:close/>
                </a:path>
                <a:path w="2629535" h="302260">
                  <a:moveTo>
                    <a:pt x="20356" y="56220"/>
                  </a:moveTo>
                  <a:lnTo>
                    <a:pt x="6646" y="55549"/>
                  </a:lnTo>
                  <a:lnTo>
                    <a:pt x="49" y="47389"/>
                  </a:lnTo>
                  <a:lnTo>
                    <a:pt x="2211" y="33569"/>
                  </a:lnTo>
                  <a:lnTo>
                    <a:pt x="9864" y="26874"/>
                  </a:lnTo>
                  <a:lnTo>
                    <a:pt x="21879" y="27666"/>
                  </a:lnTo>
                  <a:lnTo>
                    <a:pt x="29766" y="37456"/>
                  </a:lnTo>
                  <a:lnTo>
                    <a:pt x="28427" y="49717"/>
                  </a:lnTo>
                  <a:lnTo>
                    <a:pt x="20356" y="56220"/>
                  </a:lnTo>
                  <a:close/>
                </a:path>
                <a:path w="2629535" h="302260">
                  <a:moveTo>
                    <a:pt x="2237862" y="90580"/>
                  </a:moveTo>
                  <a:lnTo>
                    <a:pt x="2232137" y="84773"/>
                  </a:lnTo>
                  <a:lnTo>
                    <a:pt x="2230442" y="81918"/>
                  </a:lnTo>
                  <a:lnTo>
                    <a:pt x="2229311" y="71732"/>
                  </a:lnTo>
                  <a:lnTo>
                    <a:pt x="2233525" y="66393"/>
                  </a:lnTo>
                  <a:lnTo>
                    <a:pt x="2240994" y="61558"/>
                  </a:lnTo>
                  <a:lnTo>
                    <a:pt x="2243267" y="61882"/>
                  </a:lnTo>
                  <a:lnTo>
                    <a:pt x="2246529" y="61882"/>
                  </a:lnTo>
                  <a:lnTo>
                    <a:pt x="2251793" y="62842"/>
                  </a:lnTo>
                  <a:lnTo>
                    <a:pt x="2257899" y="69560"/>
                  </a:lnTo>
                  <a:lnTo>
                    <a:pt x="2257948" y="80285"/>
                  </a:lnTo>
                  <a:lnTo>
                    <a:pt x="2253120" y="86765"/>
                  </a:lnTo>
                  <a:lnTo>
                    <a:pt x="2242923" y="90244"/>
                  </a:lnTo>
                  <a:lnTo>
                    <a:pt x="2237862" y="90580"/>
                  </a:lnTo>
                  <a:close/>
                </a:path>
                <a:path w="2629535" h="302260">
                  <a:moveTo>
                    <a:pt x="2246529" y="61882"/>
                  </a:moveTo>
                  <a:lnTo>
                    <a:pt x="2243267" y="61882"/>
                  </a:lnTo>
                  <a:lnTo>
                    <a:pt x="2245688" y="61558"/>
                  </a:lnTo>
                  <a:lnTo>
                    <a:pt x="2244749" y="61558"/>
                  </a:lnTo>
                  <a:lnTo>
                    <a:pt x="2246529" y="61882"/>
                  </a:lnTo>
                  <a:close/>
                </a:path>
                <a:path w="2629535" h="302260">
                  <a:moveTo>
                    <a:pt x="259382" y="231089"/>
                  </a:moveTo>
                  <a:lnTo>
                    <a:pt x="252398" y="228067"/>
                  </a:lnTo>
                  <a:lnTo>
                    <a:pt x="247226" y="223581"/>
                  </a:lnTo>
                  <a:lnTo>
                    <a:pt x="247060" y="219525"/>
                  </a:lnTo>
                  <a:lnTo>
                    <a:pt x="246986" y="217702"/>
                  </a:lnTo>
                  <a:lnTo>
                    <a:pt x="246894" y="215471"/>
                  </a:lnTo>
                  <a:lnTo>
                    <a:pt x="246796" y="213060"/>
                  </a:lnTo>
                  <a:lnTo>
                    <a:pt x="255899" y="201961"/>
                  </a:lnTo>
                  <a:lnTo>
                    <a:pt x="263602" y="201014"/>
                  </a:lnTo>
                  <a:lnTo>
                    <a:pt x="272312" y="207912"/>
                  </a:lnTo>
                  <a:lnTo>
                    <a:pt x="274683" y="211031"/>
                  </a:lnTo>
                  <a:lnTo>
                    <a:pt x="277705" y="215471"/>
                  </a:lnTo>
                  <a:lnTo>
                    <a:pt x="277349" y="217702"/>
                  </a:lnTo>
                  <a:lnTo>
                    <a:pt x="277570" y="219525"/>
                  </a:lnTo>
                  <a:lnTo>
                    <a:pt x="273848" y="226181"/>
                  </a:lnTo>
                  <a:lnTo>
                    <a:pt x="267158" y="230248"/>
                  </a:lnTo>
                  <a:lnTo>
                    <a:pt x="259382" y="231089"/>
                  </a:lnTo>
                  <a:close/>
                </a:path>
                <a:path w="2629535" h="302260">
                  <a:moveTo>
                    <a:pt x="266464" y="19604"/>
                  </a:moveTo>
                  <a:lnTo>
                    <a:pt x="251243" y="17996"/>
                  </a:lnTo>
                  <a:lnTo>
                    <a:pt x="246685" y="10282"/>
                  </a:lnTo>
                  <a:lnTo>
                    <a:pt x="248688" y="657"/>
                  </a:lnTo>
                  <a:lnTo>
                    <a:pt x="248970" y="339"/>
                  </a:lnTo>
                  <a:lnTo>
                    <a:pt x="249081" y="0"/>
                  </a:lnTo>
                  <a:lnTo>
                    <a:pt x="274671" y="0"/>
                  </a:lnTo>
                  <a:lnTo>
                    <a:pt x="275936" y="2176"/>
                  </a:lnTo>
                  <a:lnTo>
                    <a:pt x="276612" y="4508"/>
                  </a:lnTo>
                  <a:lnTo>
                    <a:pt x="276305" y="6743"/>
                  </a:lnTo>
                  <a:lnTo>
                    <a:pt x="274536" y="16293"/>
                  </a:lnTo>
                  <a:lnTo>
                    <a:pt x="266464" y="19604"/>
                  </a:lnTo>
                  <a:close/>
                </a:path>
                <a:path w="2629535" h="302260">
                  <a:moveTo>
                    <a:pt x="2032638" y="18286"/>
                  </a:moveTo>
                  <a:lnTo>
                    <a:pt x="2026066" y="16989"/>
                  </a:lnTo>
                  <a:lnTo>
                    <a:pt x="2018351" y="9185"/>
                  </a:lnTo>
                  <a:lnTo>
                    <a:pt x="2017307" y="3758"/>
                  </a:lnTo>
                  <a:lnTo>
                    <a:pt x="2019628" y="0"/>
                  </a:lnTo>
                  <a:lnTo>
                    <a:pt x="2045231" y="0"/>
                  </a:lnTo>
                  <a:lnTo>
                    <a:pt x="2045329" y="418"/>
                  </a:lnTo>
                  <a:lnTo>
                    <a:pt x="2045513" y="819"/>
                  </a:lnTo>
                  <a:lnTo>
                    <a:pt x="2045618" y="3758"/>
                  </a:lnTo>
                  <a:lnTo>
                    <a:pt x="2045698" y="7367"/>
                  </a:lnTo>
                  <a:lnTo>
                    <a:pt x="2042663" y="12046"/>
                  </a:lnTo>
                  <a:lnTo>
                    <a:pt x="2032638" y="18286"/>
                  </a:lnTo>
                  <a:close/>
                </a:path>
                <a:path w="2629535" h="302260">
                  <a:moveTo>
                    <a:pt x="2096877" y="17073"/>
                  </a:moveTo>
                  <a:lnTo>
                    <a:pt x="2091398" y="13197"/>
                  </a:lnTo>
                  <a:lnTo>
                    <a:pt x="2088376" y="4925"/>
                  </a:lnTo>
                  <a:lnTo>
                    <a:pt x="2088536" y="2375"/>
                  </a:lnTo>
                  <a:lnTo>
                    <a:pt x="2089408" y="0"/>
                  </a:lnTo>
                  <a:lnTo>
                    <a:pt x="2116644" y="0"/>
                  </a:lnTo>
                  <a:lnTo>
                    <a:pt x="2117569" y="2375"/>
                  </a:lnTo>
                  <a:lnTo>
                    <a:pt x="2117679" y="4925"/>
                  </a:lnTo>
                  <a:lnTo>
                    <a:pt x="2117701" y="5638"/>
                  </a:lnTo>
                  <a:lnTo>
                    <a:pt x="2113450" y="12981"/>
                  </a:lnTo>
                  <a:lnTo>
                    <a:pt x="2109064" y="16462"/>
                  </a:lnTo>
                  <a:lnTo>
                    <a:pt x="2096877" y="17073"/>
                  </a:lnTo>
                  <a:close/>
                </a:path>
                <a:path w="2629535" h="302260">
                  <a:moveTo>
                    <a:pt x="1680399" y="161100"/>
                  </a:moveTo>
                  <a:lnTo>
                    <a:pt x="1672617" y="161100"/>
                  </a:lnTo>
                  <a:lnTo>
                    <a:pt x="1663580" y="154945"/>
                  </a:lnTo>
                  <a:lnTo>
                    <a:pt x="1662118" y="146114"/>
                  </a:lnTo>
                  <a:lnTo>
                    <a:pt x="1668887" y="133265"/>
                  </a:lnTo>
                  <a:lnTo>
                    <a:pt x="1676197" y="131178"/>
                  </a:lnTo>
                  <a:lnTo>
                    <a:pt x="1686984" y="137260"/>
                  </a:lnTo>
                  <a:lnTo>
                    <a:pt x="1690509" y="140344"/>
                  </a:lnTo>
                  <a:lnTo>
                    <a:pt x="1691541" y="145502"/>
                  </a:lnTo>
                  <a:lnTo>
                    <a:pt x="1691271" y="147422"/>
                  </a:lnTo>
                  <a:lnTo>
                    <a:pt x="1691529" y="149606"/>
                  </a:lnTo>
                  <a:lnTo>
                    <a:pt x="1689146" y="153540"/>
                  </a:lnTo>
                  <a:lnTo>
                    <a:pt x="1687205" y="155892"/>
                  </a:lnTo>
                  <a:lnTo>
                    <a:pt x="1680399" y="161100"/>
                  </a:lnTo>
                  <a:close/>
                </a:path>
                <a:path w="2629535" h="302260">
                  <a:moveTo>
                    <a:pt x="587243" y="124328"/>
                  </a:moveTo>
                  <a:lnTo>
                    <a:pt x="573605" y="124328"/>
                  </a:lnTo>
                  <a:lnTo>
                    <a:pt x="566713" y="116949"/>
                  </a:lnTo>
                  <a:lnTo>
                    <a:pt x="567329" y="104593"/>
                  </a:lnTo>
                  <a:lnTo>
                    <a:pt x="567377" y="103633"/>
                  </a:lnTo>
                  <a:lnTo>
                    <a:pt x="576087" y="95787"/>
                  </a:lnTo>
                  <a:lnTo>
                    <a:pt x="589822" y="98353"/>
                  </a:lnTo>
                  <a:lnTo>
                    <a:pt x="595817" y="104593"/>
                  </a:lnTo>
                  <a:lnTo>
                    <a:pt x="594706" y="116949"/>
                  </a:lnTo>
                  <a:lnTo>
                    <a:pt x="594637" y="117717"/>
                  </a:lnTo>
                  <a:lnTo>
                    <a:pt x="587243" y="124328"/>
                  </a:lnTo>
                  <a:close/>
                </a:path>
                <a:path w="2629535" h="302260">
                  <a:moveTo>
                    <a:pt x="1578493" y="266555"/>
                  </a:moveTo>
                  <a:lnTo>
                    <a:pt x="1564083" y="266158"/>
                  </a:lnTo>
                  <a:lnTo>
                    <a:pt x="1557031" y="258445"/>
                  </a:lnTo>
                  <a:lnTo>
                    <a:pt x="1558555" y="243508"/>
                  </a:lnTo>
                  <a:lnTo>
                    <a:pt x="1565643" y="237713"/>
                  </a:lnTo>
                  <a:lnTo>
                    <a:pt x="1580262" y="238529"/>
                  </a:lnTo>
                  <a:lnTo>
                    <a:pt x="1586344" y="246975"/>
                  </a:lnTo>
                  <a:lnTo>
                    <a:pt x="1585520" y="260965"/>
                  </a:lnTo>
                  <a:lnTo>
                    <a:pt x="1578493" y="266555"/>
                  </a:lnTo>
                  <a:close/>
                </a:path>
                <a:path w="2629535" h="302260">
                  <a:moveTo>
                    <a:pt x="1081940" y="126067"/>
                  </a:moveTo>
                  <a:lnTo>
                    <a:pt x="1067996" y="123308"/>
                  </a:lnTo>
                  <a:lnTo>
                    <a:pt x="1062849" y="115786"/>
                  </a:lnTo>
                  <a:lnTo>
                    <a:pt x="1064245" y="103644"/>
                  </a:lnTo>
                  <a:lnTo>
                    <a:pt x="1064311" y="103069"/>
                  </a:lnTo>
                  <a:lnTo>
                    <a:pt x="1071596" y="96170"/>
                  </a:lnTo>
                  <a:lnTo>
                    <a:pt x="1083562" y="97310"/>
                  </a:lnTo>
                  <a:lnTo>
                    <a:pt x="1090441" y="103644"/>
                  </a:lnTo>
                  <a:lnTo>
                    <a:pt x="1090527" y="109175"/>
                  </a:lnTo>
                  <a:lnTo>
                    <a:pt x="1090638" y="118054"/>
                  </a:lnTo>
                  <a:lnTo>
                    <a:pt x="1081940" y="126067"/>
                  </a:lnTo>
                  <a:close/>
                </a:path>
                <a:path w="2629535" h="302260">
                  <a:moveTo>
                    <a:pt x="1003327" y="126908"/>
                  </a:moveTo>
                  <a:lnTo>
                    <a:pt x="990661" y="119181"/>
                  </a:lnTo>
                  <a:lnTo>
                    <a:pt x="990219" y="109523"/>
                  </a:lnTo>
                  <a:lnTo>
                    <a:pt x="1001104" y="95906"/>
                  </a:lnTo>
                  <a:lnTo>
                    <a:pt x="1007615" y="95259"/>
                  </a:lnTo>
                  <a:lnTo>
                    <a:pt x="1017775" y="104568"/>
                  </a:lnTo>
                  <a:lnTo>
                    <a:pt x="1019704" y="108480"/>
                  </a:lnTo>
                  <a:lnTo>
                    <a:pt x="1019740" y="113243"/>
                  </a:lnTo>
                  <a:lnTo>
                    <a:pt x="1019102" y="115018"/>
                  </a:lnTo>
                  <a:lnTo>
                    <a:pt x="1018733" y="116949"/>
                  </a:lnTo>
                  <a:lnTo>
                    <a:pt x="1013954" y="125108"/>
                  </a:lnTo>
                  <a:lnTo>
                    <a:pt x="1003327" y="126908"/>
                  </a:lnTo>
                  <a:close/>
                </a:path>
                <a:path w="2629535" h="302260">
                  <a:moveTo>
                    <a:pt x="2458589" y="90520"/>
                  </a:moveTo>
                  <a:lnTo>
                    <a:pt x="2451562" y="90171"/>
                  </a:lnTo>
                  <a:lnTo>
                    <a:pt x="2441697" y="78246"/>
                  </a:lnTo>
                  <a:lnTo>
                    <a:pt x="2441540" y="74036"/>
                  </a:lnTo>
                  <a:lnTo>
                    <a:pt x="2441451" y="71648"/>
                  </a:lnTo>
                  <a:lnTo>
                    <a:pt x="2448343" y="64689"/>
                  </a:lnTo>
                  <a:lnTo>
                    <a:pt x="2451771" y="62890"/>
                  </a:lnTo>
                  <a:lnTo>
                    <a:pt x="2453736" y="61474"/>
                  </a:lnTo>
                  <a:lnTo>
                    <a:pt x="2460702" y="61822"/>
                  </a:lnTo>
                  <a:lnTo>
                    <a:pt x="2464252" y="64906"/>
                  </a:lnTo>
                  <a:lnTo>
                    <a:pt x="2471402" y="74036"/>
                  </a:lnTo>
                  <a:lnTo>
                    <a:pt x="2470837" y="79567"/>
                  </a:lnTo>
                  <a:lnTo>
                    <a:pt x="2458589" y="90520"/>
                  </a:lnTo>
                  <a:close/>
                </a:path>
                <a:path w="2629535" h="302260">
                  <a:moveTo>
                    <a:pt x="1885597" y="88109"/>
                  </a:moveTo>
                  <a:lnTo>
                    <a:pt x="1878951" y="84605"/>
                  </a:lnTo>
                  <a:lnTo>
                    <a:pt x="1874455" y="73617"/>
                  </a:lnTo>
                  <a:lnTo>
                    <a:pt x="1877637" y="65361"/>
                  </a:lnTo>
                  <a:lnTo>
                    <a:pt x="1888841" y="59770"/>
                  </a:lnTo>
                  <a:lnTo>
                    <a:pt x="1893558" y="61306"/>
                  </a:lnTo>
                  <a:lnTo>
                    <a:pt x="1901458" y="67353"/>
                  </a:lnTo>
                  <a:lnTo>
                    <a:pt x="1904492" y="71266"/>
                  </a:lnTo>
                  <a:lnTo>
                    <a:pt x="1903915" y="76783"/>
                  </a:lnTo>
                  <a:lnTo>
                    <a:pt x="1903239" y="82037"/>
                  </a:lnTo>
                  <a:lnTo>
                    <a:pt x="1897858" y="86644"/>
                  </a:lnTo>
                  <a:lnTo>
                    <a:pt x="1885597" y="88109"/>
                  </a:lnTo>
                  <a:close/>
                </a:path>
                <a:path w="2629535" h="302260">
                  <a:moveTo>
                    <a:pt x="1248379" y="89440"/>
                  </a:moveTo>
                  <a:lnTo>
                    <a:pt x="1243281" y="85685"/>
                  </a:lnTo>
                  <a:lnTo>
                    <a:pt x="1238477" y="73495"/>
                  </a:lnTo>
                  <a:lnTo>
                    <a:pt x="1243502" y="63503"/>
                  </a:lnTo>
                  <a:lnTo>
                    <a:pt x="1251229" y="62182"/>
                  </a:lnTo>
                  <a:lnTo>
                    <a:pt x="1256205" y="61774"/>
                  </a:lnTo>
                  <a:lnTo>
                    <a:pt x="1260099" y="64763"/>
                  </a:lnTo>
                  <a:lnTo>
                    <a:pt x="1265726" y="71600"/>
                  </a:lnTo>
                  <a:lnTo>
                    <a:pt x="1267925" y="75536"/>
                  </a:lnTo>
                  <a:lnTo>
                    <a:pt x="1263613" y="84989"/>
                  </a:lnTo>
                  <a:lnTo>
                    <a:pt x="1258908" y="88444"/>
                  </a:lnTo>
                  <a:lnTo>
                    <a:pt x="1248379" y="89440"/>
                  </a:lnTo>
                  <a:close/>
                </a:path>
                <a:path w="2629535" h="302260">
                  <a:moveTo>
                    <a:pt x="479992" y="90111"/>
                  </a:moveTo>
                  <a:lnTo>
                    <a:pt x="466761" y="88324"/>
                  </a:lnTo>
                  <a:lnTo>
                    <a:pt x="460766" y="81510"/>
                  </a:lnTo>
                  <a:lnTo>
                    <a:pt x="460915" y="68841"/>
                  </a:lnTo>
                  <a:lnTo>
                    <a:pt x="467007" y="62134"/>
                  </a:lnTo>
                  <a:lnTo>
                    <a:pt x="479857" y="61006"/>
                  </a:lnTo>
                  <a:lnTo>
                    <a:pt x="488457" y="68841"/>
                  </a:lnTo>
                  <a:lnTo>
                    <a:pt x="489115" y="81510"/>
                  </a:lnTo>
                  <a:lnTo>
                    <a:pt x="489157" y="82326"/>
                  </a:lnTo>
                  <a:lnTo>
                    <a:pt x="479992" y="90111"/>
                  </a:lnTo>
                  <a:close/>
                </a:path>
                <a:path w="2629535" h="302260">
                  <a:moveTo>
                    <a:pt x="2308735" y="231259"/>
                  </a:moveTo>
                  <a:lnTo>
                    <a:pt x="2301646" y="224061"/>
                  </a:lnTo>
                  <a:lnTo>
                    <a:pt x="2301130" y="211560"/>
                  </a:lnTo>
                  <a:lnTo>
                    <a:pt x="2307949" y="203594"/>
                  </a:lnTo>
                  <a:lnTo>
                    <a:pt x="2320946" y="202429"/>
                  </a:lnTo>
                  <a:lnTo>
                    <a:pt x="2329140" y="210659"/>
                  </a:lnTo>
                  <a:lnTo>
                    <a:pt x="2328133" y="223857"/>
                  </a:lnTo>
                  <a:lnTo>
                    <a:pt x="2320836" y="230611"/>
                  </a:lnTo>
                  <a:lnTo>
                    <a:pt x="2308735" y="231259"/>
                  </a:lnTo>
                  <a:close/>
                </a:path>
                <a:path w="2629535" h="302260">
                  <a:moveTo>
                    <a:pt x="2391070" y="230312"/>
                  </a:moveTo>
                  <a:lnTo>
                    <a:pt x="2375197" y="229484"/>
                  </a:lnTo>
                  <a:lnTo>
                    <a:pt x="2370421" y="223965"/>
                  </a:lnTo>
                  <a:lnTo>
                    <a:pt x="2372012" y="210348"/>
                  </a:lnTo>
                  <a:lnTo>
                    <a:pt x="2372114" y="209472"/>
                  </a:lnTo>
                  <a:lnTo>
                    <a:pt x="2378269" y="203114"/>
                  </a:lnTo>
                  <a:lnTo>
                    <a:pt x="2390431" y="203905"/>
                  </a:lnTo>
                  <a:lnTo>
                    <a:pt x="2397360" y="210348"/>
                  </a:lnTo>
                  <a:lnTo>
                    <a:pt x="2397925" y="223965"/>
                  </a:lnTo>
                  <a:lnTo>
                    <a:pt x="2391070" y="230312"/>
                  </a:lnTo>
                  <a:close/>
                </a:path>
                <a:path w="2629535" h="302260">
                  <a:moveTo>
                    <a:pt x="2555113" y="54348"/>
                  </a:moveTo>
                  <a:lnTo>
                    <a:pt x="2547718" y="45063"/>
                  </a:lnTo>
                  <a:lnTo>
                    <a:pt x="2550789" y="32273"/>
                  </a:lnTo>
                  <a:lnTo>
                    <a:pt x="2556968" y="26323"/>
                  </a:lnTo>
                  <a:lnTo>
                    <a:pt x="2569180" y="27570"/>
                  </a:lnTo>
                  <a:lnTo>
                    <a:pt x="2576809" y="35021"/>
                  </a:lnTo>
                  <a:lnTo>
                    <a:pt x="2575556" y="47246"/>
                  </a:lnTo>
                  <a:lnTo>
                    <a:pt x="2568332" y="53772"/>
                  </a:lnTo>
                  <a:lnTo>
                    <a:pt x="2555113" y="54348"/>
                  </a:lnTo>
                  <a:close/>
                </a:path>
                <a:path w="2629535" h="302260">
                  <a:moveTo>
                    <a:pt x="1293933" y="53101"/>
                  </a:moveTo>
                  <a:lnTo>
                    <a:pt x="1281991" y="52681"/>
                  </a:lnTo>
                  <a:lnTo>
                    <a:pt x="1276586" y="47845"/>
                  </a:lnTo>
                  <a:lnTo>
                    <a:pt x="1274559" y="35537"/>
                  </a:lnTo>
                  <a:lnTo>
                    <a:pt x="1278449" y="31265"/>
                  </a:lnTo>
                  <a:lnTo>
                    <a:pt x="1286856" y="25495"/>
                  </a:lnTo>
                  <a:lnTo>
                    <a:pt x="1290394" y="26946"/>
                  </a:lnTo>
                  <a:lnTo>
                    <a:pt x="1298159" y="31265"/>
                  </a:lnTo>
                  <a:lnTo>
                    <a:pt x="1301390" y="34493"/>
                  </a:lnTo>
                  <a:lnTo>
                    <a:pt x="1302508" y="39532"/>
                  </a:lnTo>
                  <a:lnTo>
                    <a:pt x="1302483" y="41369"/>
                  </a:lnTo>
                  <a:lnTo>
                    <a:pt x="1300677" y="48386"/>
                  </a:lnTo>
                  <a:lnTo>
                    <a:pt x="1293933" y="53101"/>
                  </a:lnTo>
                  <a:close/>
                </a:path>
                <a:path w="2629535" h="302260">
                  <a:moveTo>
                    <a:pt x="301710" y="53688"/>
                  </a:moveTo>
                  <a:lnTo>
                    <a:pt x="292079" y="53688"/>
                  </a:lnTo>
                  <a:lnTo>
                    <a:pt x="285813" y="47870"/>
                  </a:lnTo>
                  <a:lnTo>
                    <a:pt x="283633" y="36316"/>
                  </a:lnTo>
                  <a:lnTo>
                    <a:pt x="283590" y="36088"/>
                  </a:lnTo>
                  <a:lnTo>
                    <a:pt x="286477" y="32333"/>
                  </a:lnTo>
                  <a:lnTo>
                    <a:pt x="293418" y="26814"/>
                  </a:lnTo>
                  <a:lnTo>
                    <a:pt x="296919" y="24787"/>
                  </a:lnTo>
                  <a:lnTo>
                    <a:pt x="304167" y="28266"/>
                  </a:lnTo>
                  <a:lnTo>
                    <a:pt x="307337" y="30462"/>
                  </a:lnTo>
                  <a:lnTo>
                    <a:pt x="311317" y="33965"/>
                  </a:lnTo>
                  <a:lnTo>
                    <a:pt x="311391" y="36316"/>
                  </a:lnTo>
                  <a:lnTo>
                    <a:pt x="312337" y="39208"/>
                  </a:lnTo>
                  <a:lnTo>
                    <a:pt x="310642" y="42662"/>
                  </a:lnTo>
                  <a:lnTo>
                    <a:pt x="309094" y="47269"/>
                  </a:lnTo>
                  <a:lnTo>
                    <a:pt x="304855" y="52812"/>
                  </a:lnTo>
                  <a:lnTo>
                    <a:pt x="301710" y="53688"/>
                  </a:lnTo>
                  <a:close/>
                </a:path>
                <a:path w="2629535" h="302260">
                  <a:moveTo>
                    <a:pt x="269093" y="162539"/>
                  </a:moveTo>
                  <a:lnTo>
                    <a:pt x="255039" y="161447"/>
                  </a:lnTo>
                  <a:lnTo>
                    <a:pt x="249228" y="155366"/>
                  </a:lnTo>
                  <a:lnTo>
                    <a:pt x="248540" y="141137"/>
                  </a:lnTo>
                  <a:lnTo>
                    <a:pt x="253712" y="135857"/>
                  </a:lnTo>
                  <a:lnTo>
                    <a:pt x="269204" y="135377"/>
                  </a:lnTo>
                  <a:lnTo>
                    <a:pt x="275420" y="140225"/>
                  </a:lnTo>
                  <a:lnTo>
                    <a:pt x="276440" y="154668"/>
                  </a:lnTo>
                  <a:lnTo>
                    <a:pt x="269093" y="162539"/>
                  </a:lnTo>
                  <a:close/>
                </a:path>
                <a:path w="2629535" h="302260">
                  <a:moveTo>
                    <a:pt x="374623" y="124100"/>
                  </a:moveTo>
                  <a:lnTo>
                    <a:pt x="362940" y="124100"/>
                  </a:lnTo>
                  <a:lnTo>
                    <a:pt x="358075" y="120597"/>
                  </a:lnTo>
                  <a:lnTo>
                    <a:pt x="355384" y="114934"/>
                  </a:lnTo>
                  <a:lnTo>
                    <a:pt x="352399" y="108719"/>
                  </a:lnTo>
                  <a:lnTo>
                    <a:pt x="359856" y="97730"/>
                  </a:lnTo>
                  <a:lnTo>
                    <a:pt x="374156" y="97454"/>
                  </a:lnTo>
                  <a:lnTo>
                    <a:pt x="382166" y="104424"/>
                  </a:lnTo>
                  <a:lnTo>
                    <a:pt x="383038" y="113686"/>
                  </a:lnTo>
                  <a:lnTo>
                    <a:pt x="382424" y="115799"/>
                  </a:lnTo>
                  <a:lnTo>
                    <a:pt x="378861" y="122036"/>
                  </a:lnTo>
                  <a:lnTo>
                    <a:pt x="374623" y="124100"/>
                  </a:lnTo>
                  <a:close/>
                </a:path>
                <a:path w="2629535" h="302260">
                  <a:moveTo>
                    <a:pt x="161488" y="195244"/>
                  </a:moveTo>
                  <a:lnTo>
                    <a:pt x="149166" y="194331"/>
                  </a:lnTo>
                  <a:lnTo>
                    <a:pt x="142483" y="186847"/>
                  </a:lnTo>
                  <a:lnTo>
                    <a:pt x="143723" y="174788"/>
                  </a:lnTo>
                  <a:lnTo>
                    <a:pt x="151095" y="167291"/>
                  </a:lnTo>
                  <a:lnTo>
                    <a:pt x="163195" y="167962"/>
                  </a:lnTo>
                  <a:lnTo>
                    <a:pt x="171230" y="177128"/>
                  </a:lnTo>
                  <a:lnTo>
                    <a:pt x="169092" y="189365"/>
                  </a:lnTo>
                  <a:lnTo>
                    <a:pt x="161488" y="195244"/>
                  </a:lnTo>
                  <a:close/>
                </a:path>
                <a:path w="2629535" h="302260">
                  <a:moveTo>
                    <a:pt x="364537" y="195159"/>
                  </a:moveTo>
                  <a:lnTo>
                    <a:pt x="357706" y="191596"/>
                  </a:lnTo>
                  <a:lnTo>
                    <a:pt x="354893" y="183666"/>
                  </a:lnTo>
                  <a:lnTo>
                    <a:pt x="354616" y="180296"/>
                  </a:lnTo>
                  <a:lnTo>
                    <a:pt x="354598" y="180079"/>
                  </a:lnTo>
                  <a:lnTo>
                    <a:pt x="355740" y="177837"/>
                  </a:lnTo>
                  <a:lnTo>
                    <a:pt x="360717" y="170892"/>
                  </a:lnTo>
                  <a:lnTo>
                    <a:pt x="366378" y="167806"/>
                  </a:lnTo>
                  <a:lnTo>
                    <a:pt x="372396" y="168607"/>
                  </a:lnTo>
                  <a:lnTo>
                    <a:pt x="378443" y="173324"/>
                  </a:lnTo>
                  <a:lnTo>
                    <a:pt x="380298" y="175436"/>
                  </a:lnTo>
                  <a:lnTo>
                    <a:pt x="381416" y="178219"/>
                  </a:lnTo>
                  <a:lnTo>
                    <a:pt x="382633" y="180296"/>
                  </a:lnTo>
                  <a:lnTo>
                    <a:pt x="382547" y="182790"/>
                  </a:lnTo>
                  <a:lnTo>
                    <a:pt x="381183" y="188862"/>
                  </a:lnTo>
                  <a:lnTo>
                    <a:pt x="375937" y="193253"/>
                  </a:lnTo>
                  <a:lnTo>
                    <a:pt x="364537" y="195159"/>
                  </a:lnTo>
                  <a:close/>
                </a:path>
                <a:path w="2629535" h="302260">
                  <a:moveTo>
                    <a:pt x="658004" y="195411"/>
                  </a:moveTo>
                  <a:lnTo>
                    <a:pt x="644478" y="194451"/>
                  </a:lnTo>
                  <a:lnTo>
                    <a:pt x="639245" y="188009"/>
                  </a:lnTo>
                  <a:lnTo>
                    <a:pt x="640264" y="173732"/>
                  </a:lnTo>
                  <a:lnTo>
                    <a:pt x="646567" y="166955"/>
                  </a:lnTo>
                  <a:lnTo>
                    <a:pt x="659601" y="168106"/>
                  </a:lnTo>
                  <a:lnTo>
                    <a:pt x="666690" y="176696"/>
                  </a:lnTo>
                  <a:lnTo>
                    <a:pt x="664405" y="190360"/>
                  </a:lnTo>
                  <a:lnTo>
                    <a:pt x="658004" y="195411"/>
                  </a:lnTo>
                  <a:close/>
                </a:path>
                <a:path w="2629535" h="302260">
                  <a:moveTo>
                    <a:pt x="940206" y="195939"/>
                  </a:moveTo>
                  <a:lnTo>
                    <a:pt x="926263" y="194355"/>
                  </a:lnTo>
                  <a:lnTo>
                    <a:pt x="919776" y="186569"/>
                  </a:lnTo>
                  <a:lnTo>
                    <a:pt x="922172" y="173481"/>
                  </a:lnTo>
                  <a:lnTo>
                    <a:pt x="927811" y="168106"/>
                  </a:lnTo>
                  <a:lnTo>
                    <a:pt x="928514" y="168106"/>
                  </a:lnTo>
                  <a:lnTo>
                    <a:pt x="940255" y="168370"/>
                  </a:lnTo>
                  <a:lnTo>
                    <a:pt x="947627" y="175388"/>
                  </a:lnTo>
                  <a:lnTo>
                    <a:pt x="948216" y="182911"/>
                  </a:lnTo>
                  <a:lnTo>
                    <a:pt x="948622" y="188392"/>
                  </a:lnTo>
                  <a:lnTo>
                    <a:pt x="940206" y="195939"/>
                  </a:lnTo>
                  <a:close/>
                </a:path>
                <a:path w="2629535" h="302260">
                  <a:moveTo>
                    <a:pt x="1283502" y="197487"/>
                  </a:moveTo>
                  <a:lnTo>
                    <a:pt x="1275038" y="191548"/>
                  </a:lnTo>
                  <a:lnTo>
                    <a:pt x="1274485" y="176312"/>
                  </a:lnTo>
                  <a:lnTo>
                    <a:pt x="1280394" y="168838"/>
                  </a:lnTo>
                  <a:lnTo>
                    <a:pt x="1293576" y="167842"/>
                  </a:lnTo>
                  <a:lnTo>
                    <a:pt x="1303011" y="175724"/>
                  </a:lnTo>
                  <a:lnTo>
                    <a:pt x="1301795" y="188908"/>
                  </a:lnTo>
                  <a:lnTo>
                    <a:pt x="1296930" y="192364"/>
                  </a:lnTo>
                  <a:lnTo>
                    <a:pt x="1283502" y="197487"/>
                  </a:lnTo>
                  <a:close/>
                </a:path>
                <a:path w="2629535" h="302260">
                  <a:moveTo>
                    <a:pt x="1495421" y="196059"/>
                  </a:moveTo>
                  <a:lnTo>
                    <a:pt x="1488640" y="189701"/>
                  </a:lnTo>
                  <a:lnTo>
                    <a:pt x="1486429" y="176912"/>
                  </a:lnTo>
                  <a:lnTo>
                    <a:pt x="1492547" y="169209"/>
                  </a:lnTo>
                  <a:lnTo>
                    <a:pt x="1504586" y="166810"/>
                  </a:lnTo>
                  <a:lnTo>
                    <a:pt x="1511416" y="171968"/>
                  </a:lnTo>
                  <a:lnTo>
                    <a:pt x="1516687" y="185645"/>
                  </a:lnTo>
                  <a:lnTo>
                    <a:pt x="1509267" y="194811"/>
                  </a:lnTo>
                  <a:lnTo>
                    <a:pt x="1495421" y="196059"/>
                  </a:lnTo>
                  <a:close/>
                </a:path>
                <a:path w="2629535" h="302260">
                  <a:moveTo>
                    <a:pt x="2492901" y="196155"/>
                  </a:moveTo>
                  <a:lnTo>
                    <a:pt x="2487336" y="195435"/>
                  </a:lnTo>
                  <a:lnTo>
                    <a:pt x="2477692" y="185837"/>
                  </a:lnTo>
                  <a:lnTo>
                    <a:pt x="2477029" y="180847"/>
                  </a:lnTo>
                  <a:lnTo>
                    <a:pt x="2476955" y="180295"/>
                  </a:lnTo>
                  <a:lnTo>
                    <a:pt x="2481685" y="173481"/>
                  </a:lnTo>
                  <a:lnTo>
                    <a:pt x="2482938" y="171980"/>
                  </a:lnTo>
                  <a:lnTo>
                    <a:pt x="2488159" y="167098"/>
                  </a:lnTo>
                  <a:lnTo>
                    <a:pt x="2493331" y="166786"/>
                  </a:lnTo>
                  <a:lnTo>
                    <a:pt x="2501870" y="172245"/>
                  </a:lnTo>
                  <a:lnTo>
                    <a:pt x="2504548" y="176024"/>
                  </a:lnTo>
                  <a:lnTo>
                    <a:pt x="2505473" y="180295"/>
                  </a:lnTo>
                  <a:lnTo>
                    <a:pt x="2505518" y="186390"/>
                  </a:lnTo>
                  <a:lnTo>
                    <a:pt x="2502312" y="189821"/>
                  </a:lnTo>
                  <a:lnTo>
                    <a:pt x="2492901" y="196155"/>
                  </a:lnTo>
                  <a:close/>
                </a:path>
                <a:path w="2629535" h="302260">
                  <a:moveTo>
                    <a:pt x="2603013" y="301226"/>
                  </a:moveTo>
                  <a:lnTo>
                    <a:pt x="2588971" y="299763"/>
                  </a:lnTo>
                  <a:lnTo>
                    <a:pt x="2583013" y="292732"/>
                  </a:lnTo>
                  <a:lnTo>
                    <a:pt x="2584721" y="278408"/>
                  </a:lnTo>
                  <a:lnTo>
                    <a:pt x="2592620" y="272506"/>
                  </a:lnTo>
                  <a:lnTo>
                    <a:pt x="2605298" y="274294"/>
                  </a:lnTo>
                  <a:lnTo>
                    <a:pt x="2611330" y="281359"/>
                  </a:lnTo>
                  <a:lnTo>
                    <a:pt x="2611609" y="292732"/>
                  </a:lnTo>
                  <a:lnTo>
                    <a:pt x="2611625" y="293404"/>
                  </a:lnTo>
                  <a:lnTo>
                    <a:pt x="2603013" y="301226"/>
                  </a:lnTo>
                  <a:close/>
                </a:path>
                <a:path w="2629535" h="302260">
                  <a:moveTo>
                    <a:pt x="304118" y="266915"/>
                  </a:moveTo>
                  <a:lnTo>
                    <a:pt x="291919" y="265475"/>
                  </a:lnTo>
                  <a:lnTo>
                    <a:pt x="282558" y="259200"/>
                  </a:lnTo>
                  <a:lnTo>
                    <a:pt x="285531" y="244768"/>
                  </a:lnTo>
                  <a:lnTo>
                    <a:pt x="292546" y="238097"/>
                  </a:lnTo>
                  <a:lnTo>
                    <a:pt x="304499" y="238637"/>
                  </a:lnTo>
                  <a:lnTo>
                    <a:pt x="312263" y="247360"/>
                  </a:lnTo>
                  <a:lnTo>
                    <a:pt x="311385" y="259200"/>
                  </a:lnTo>
                  <a:lnTo>
                    <a:pt x="311293" y="260448"/>
                  </a:lnTo>
                  <a:lnTo>
                    <a:pt x="304118" y="266915"/>
                  </a:lnTo>
                  <a:close/>
                </a:path>
                <a:path w="2629535" h="302260">
                  <a:moveTo>
                    <a:pt x="443837" y="267887"/>
                  </a:moveTo>
                  <a:lnTo>
                    <a:pt x="424918" y="247599"/>
                  </a:lnTo>
                  <a:lnTo>
                    <a:pt x="430729" y="240017"/>
                  </a:lnTo>
                  <a:lnTo>
                    <a:pt x="443604" y="238243"/>
                  </a:lnTo>
                  <a:lnTo>
                    <a:pt x="453285" y="246125"/>
                  </a:lnTo>
                  <a:lnTo>
                    <a:pt x="453540" y="255854"/>
                  </a:lnTo>
                  <a:lnTo>
                    <a:pt x="453641" y="259716"/>
                  </a:lnTo>
                  <a:lnTo>
                    <a:pt x="443837" y="267887"/>
                  </a:lnTo>
                  <a:close/>
                </a:path>
                <a:path w="2629535" h="302260">
                  <a:moveTo>
                    <a:pt x="1422460" y="266603"/>
                  </a:moveTo>
                  <a:lnTo>
                    <a:pt x="1416919" y="261204"/>
                  </a:lnTo>
                  <a:lnTo>
                    <a:pt x="1415187" y="244576"/>
                  </a:lnTo>
                  <a:lnTo>
                    <a:pt x="1420998" y="238001"/>
                  </a:lnTo>
                  <a:lnTo>
                    <a:pt x="1436244" y="237641"/>
                  </a:lnTo>
                  <a:lnTo>
                    <a:pt x="1443111" y="243748"/>
                  </a:lnTo>
                  <a:lnTo>
                    <a:pt x="1444303" y="257077"/>
                  </a:lnTo>
                  <a:lnTo>
                    <a:pt x="1436674" y="265380"/>
                  </a:lnTo>
                  <a:lnTo>
                    <a:pt x="1422460" y="266603"/>
                  </a:lnTo>
                  <a:close/>
                </a:path>
                <a:path w="2629535" h="302260">
                  <a:moveTo>
                    <a:pt x="2598005" y="16795"/>
                  </a:moveTo>
                  <a:lnTo>
                    <a:pt x="2591913" y="15629"/>
                  </a:lnTo>
                  <a:lnTo>
                    <a:pt x="2586748" y="11614"/>
                  </a:lnTo>
                  <a:lnTo>
                    <a:pt x="2583959" y="8186"/>
                  </a:lnTo>
                  <a:lnTo>
                    <a:pt x="2583369" y="3878"/>
                  </a:lnTo>
                  <a:lnTo>
                    <a:pt x="2584733" y="0"/>
                  </a:lnTo>
                  <a:lnTo>
                    <a:pt x="2608898" y="0"/>
                  </a:lnTo>
                  <a:lnTo>
                    <a:pt x="2609831" y="1632"/>
                  </a:lnTo>
                  <a:lnTo>
                    <a:pt x="2610704" y="3302"/>
                  </a:lnTo>
                  <a:lnTo>
                    <a:pt x="2611183" y="5255"/>
                  </a:lnTo>
                  <a:lnTo>
                    <a:pt x="2610618" y="7079"/>
                  </a:lnTo>
                  <a:lnTo>
                    <a:pt x="2610495" y="9227"/>
                  </a:lnTo>
                  <a:lnTo>
                    <a:pt x="2609401" y="10630"/>
                  </a:lnTo>
                  <a:lnTo>
                    <a:pt x="2604132" y="15124"/>
                  </a:lnTo>
                  <a:lnTo>
                    <a:pt x="2598005" y="16795"/>
                  </a:lnTo>
                  <a:close/>
                </a:path>
                <a:path w="2629535" h="302260">
                  <a:moveTo>
                    <a:pt x="832023" y="18225"/>
                  </a:moveTo>
                  <a:lnTo>
                    <a:pt x="824407" y="18021"/>
                  </a:lnTo>
                  <a:lnTo>
                    <a:pt x="816716" y="9873"/>
                  </a:lnTo>
                  <a:lnTo>
                    <a:pt x="815991" y="4726"/>
                  </a:lnTo>
                  <a:lnTo>
                    <a:pt x="817527" y="1"/>
                  </a:lnTo>
                  <a:lnTo>
                    <a:pt x="840942" y="1"/>
                  </a:lnTo>
                  <a:lnTo>
                    <a:pt x="841950" y="1953"/>
                  </a:lnTo>
                  <a:lnTo>
                    <a:pt x="842589" y="4206"/>
                  </a:lnTo>
                  <a:lnTo>
                    <a:pt x="842392" y="7129"/>
                  </a:lnTo>
                  <a:lnTo>
                    <a:pt x="841311" y="8651"/>
                  </a:lnTo>
                  <a:lnTo>
                    <a:pt x="840119" y="11422"/>
                  </a:lnTo>
                  <a:lnTo>
                    <a:pt x="832023" y="18225"/>
                  </a:lnTo>
                  <a:close/>
                </a:path>
                <a:path w="2629535" h="302260">
                  <a:moveTo>
                    <a:pt x="684356" y="18212"/>
                  </a:moveTo>
                  <a:lnTo>
                    <a:pt x="675781" y="14602"/>
                  </a:lnTo>
                  <a:lnTo>
                    <a:pt x="673176" y="6047"/>
                  </a:lnTo>
                  <a:lnTo>
                    <a:pt x="673176" y="2472"/>
                  </a:lnTo>
                  <a:lnTo>
                    <a:pt x="674479" y="186"/>
                  </a:lnTo>
                  <a:lnTo>
                    <a:pt x="674638" y="0"/>
                  </a:lnTo>
                  <a:lnTo>
                    <a:pt x="700400" y="0"/>
                  </a:lnTo>
                  <a:lnTo>
                    <a:pt x="700732" y="1062"/>
                  </a:lnTo>
                  <a:lnTo>
                    <a:pt x="700929" y="2178"/>
                  </a:lnTo>
                  <a:lnTo>
                    <a:pt x="701051" y="7810"/>
                  </a:lnTo>
                  <a:lnTo>
                    <a:pt x="695498" y="14889"/>
                  </a:lnTo>
                  <a:lnTo>
                    <a:pt x="684356" y="18212"/>
                  </a:lnTo>
                  <a:close/>
                </a:path>
                <a:path w="2629535" h="302260">
                  <a:moveTo>
                    <a:pt x="539293" y="18753"/>
                  </a:moveTo>
                  <a:lnTo>
                    <a:pt x="532204" y="12274"/>
                  </a:lnTo>
                  <a:lnTo>
                    <a:pt x="531664" y="3941"/>
                  </a:lnTo>
                  <a:lnTo>
                    <a:pt x="532229" y="1928"/>
                  </a:lnTo>
                  <a:lnTo>
                    <a:pt x="533126" y="0"/>
                  </a:lnTo>
                  <a:lnTo>
                    <a:pt x="558544" y="0"/>
                  </a:lnTo>
                  <a:lnTo>
                    <a:pt x="558863" y="875"/>
                  </a:lnTo>
                  <a:lnTo>
                    <a:pt x="559097" y="1760"/>
                  </a:lnTo>
                  <a:lnTo>
                    <a:pt x="559723" y="9154"/>
                  </a:lnTo>
                  <a:lnTo>
                    <a:pt x="552057" y="17781"/>
                  </a:lnTo>
                  <a:lnTo>
                    <a:pt x="539293" y="18753"/>
                  </a:lnTo>
                  <a:close/>
                </a:path>
                <a:path w="2629535" h="302260">
                  <a:moveTo>
                    <a:pt x="473710" y="17781"/>
                  </a:moveTo>
                  <a:lnTo>
                    <a:pt x="473386" y="17781"/>
                  </a:lnTo>
                  <a:lnTo>
                    <a:pt x="466946" y="16820"/>
                  </a:lnTo>
                  <a:lnTo>
                    <a:pt x="460533" y="9743"/>
                  </a:lnTo>
                  <a:lnTo>
                    <a:pt x="461471" y="2172"/>
                  </a:lnTo>
                  <a:lnTo>
                    <a:pt x="461843" y="1104"/>
                  </a:lnTo>
                  <a:lnTo>
                    <a:pt x="462212" y="192"/>
                  </a:lnTo>
                  <a:lnTo>
                    <a:pt x="462290" y="0"/>
                  </a:lnTo>
                  <a:lnTo>
                    <a:pt x="488487" y="0"/>
                  </a:lnTo>
                  <a:lnTo>
                    <a:pt x="488580" y="192"/>
                  </a:lnTo>
                  <a:lnTo>
                    <a:pt x="488850" y="1104"/>
                  </a:lnTo>
                  <a:lnTo>
                    <a:pt x="489071" y="2172"/>
                  </a:lnTo>
                  <a:lnTo>
                    <a:pt x="487585" y="9034"/>
                  </a:lnTo>
                  <a:lnTo>
                    <a:pt x="484575" y="13942"/>
                  </a:lnTo>
                  <a:lnTo>
                    <a:pt x="478058" y="17540"/>
                  </a:lnTo>
                  <a:lnTo>
                    <a:pt x="475435" y="17540"/>
                  </a:lnTo>
                  <a:lnTo>
                    <a:pt x="473710" y="17781"/>
                  </a:lnTo>
                  <a:close/>
                </a:path>
                <a:path w="2629535" h="302260">
                  <a:moveTo>
                    <a:pt x="477621" y="17781"/>
                  </a:moveTo>
                  <a:lnTo>
                    <a:pt x="475435" y="17540"/>
                  </a:lnTo>
                  <a:lnTo>
                    <a:pt x="478058" y="17540"/>
                  </a:lnTo>
                  <a:lnTo>
                    <a:pt x="477621" y="17781"/>
                  </a:lnTo>
                  <a:close/>
                </a:path>
                <a:path w="2629535" h="302260">
                  <a:moveTo>
                    <a:pt x="53182" y="17900"/>
                  </a:moveTo>
                  <a:lnTo>
                    <a:pt x="45270" y="14997"/>
                  </a:lnTo>
                  <a:lnTo>
                    <a:pt x="42703" y="13474"/>
                  </a:lnTo>
                  <a:lnTo>
                    <a:pt x="37297" y="8931"/>
                  </a:lnTo>
                  <a:lnTo>
                    <a:pt x="36708" y="3966"/>
                  </a:lnTo>
                  <a:lnTo>
                    <a:pt x="38440" y="0"/>
                  </a:lnTo>
                  <a:lnTo>
                    <a:pt x="61806" y="0"/>
                  </a:lnTo>
                  <a:lnTo>
                    <a:pt x="63538" y="3141"/>
                  </a:lnTo>
                  <a:lnTo>
                    <a:pt x="64681" y="6331"/>
                  </a:lnTo>
                  <a:lnTo>
                    <a:pt x="59337" y="15215"/>
                  </a:lnTo>
                  <a:lnTo>
                    <a:pt x="53182" y="17900"/>
                  </a:lnTo>
                  <a:close/>
                </a:path>
                <a:path w="2629535" h="302260">
                  <a:moveTo>
                    <a:pt x="479833" y="301647"/>
                  </a:moveTo>
                  <a:lnTo>
                    <a:pt x="466810" y="300771"/>
                  </a:lnTo>
                  <a:lnTo>
                    <a:pt x="460361" y="293214"/>
                  </a:lnTo>
                  <a:lnTo>
                    <a:pt x="461294" y="278433"/>
                  </a:lnTo>
                  <a:lnTo>
                    <a:pt x="468469" y="271618"/>
                  </a:lnTo>
                  <a:lnTo>
                    <a:pt x="481700" y="273106"/>
                  </a:lnTo>
                  <a:lnTo>
                    <a:pt x="488813" y="281047"/>
                  </a:lnTo>
                  <a:lnTo>
                    <a:pt x="488563" y="293214"/>
                  </a:lnTo>
                  <a:lnTo>
                    <a:pt x="488555" y="293621"/>
                  </a:lnTo>
                  <a:lnTo>
                    <a:pt x="479833" y="301647"/>
                  </a:lnTo>
                  <a:close/>
                </a:path>
                <a:path w="2629535" h="302260">
                  <a:moveTo>
                    <a:pt x="1742132" y="301875"/>
                  </a:moveTo>
                  <a:lnTo>
                    <a:pt x="1736444" y="297447"/>
                  </a:lnTo>
                  <a:lnTo>
                    <a:pt x="1733272" y="285414"/>
                  </a:lnTo>
                  <a:lnTo>
                    <a:pt x="1733213" y="285187"/>
                  </a:lnTo>
                  <a:lnTo>
                    <a:pt x="1734846" y="279548"/>
                  </a:lnTo>
                  <a:lnTo>
                    <a:pt x="1743041" y="273466"/>
                  </a:lnTo>
                  <a:lnTo>
                    <a:pt x="1746714" y="272673"/>
                  </a:lnTo>
                  <a:lnTo>
                    <a:pt x="1755559" y="275948"/>
                  </a:lnTo>
                  <a:lnTo>
                    <a:pt x="1758987" y="279367"/>
                  </a:lnTo>
                  <a:lnTo>
                    <a:pt x="1762002" y="285187"/>
                  </a:lnTo>
                  <a:lnTo>
                    <a:pt x="1762119" y="285414"/>
                  </a:lnTo>
                  <a:lnTo>
                    <a:pt x="1761972" y="287526"/>
                  </a:lnTo>
                  <a:lnTo>
                    <a:pt x="1762279" y="289422"/>
                  </a:lnTo>
                  <a:lnTo>
                    <a:pt x="1761481" y="295420"/>
                  </a:lnTo>
                  <a:lnTo>
                    <a:pt x="1754282" y="301538"/>
                  </a:lnTo>
                  <a:lnTo>
                    <a:pt x="1742132" y="301875"/>
                  </a:lnTo>
                  <a:close/>
                </a:path>
                <a:path w="2629535" h="302260">
                  <a:moveTo>
                    <a:pt x="2448749" y="301551"/>
                  </a:moveTo>
                  <a:lnTo>
                    <a:pt x="2443417" y="296823"/>
                  </a:lnTo>
                  <a:lnTo>
                    <a:pt x="2441316" y="282967"/>
                  </a:lnTo>
                  <a:lnTo>
                    <a:pt x="2447815" y="274329"/>
                  </a:lnTo>
                  <a:lnTo>
                    <a:pt x="2460825" y="273489"/>
                  </a:lnTo>
                  <a:lnTo>
                    <a:pt x="2469265" y="280855"/>
                  </a:lnTo>
                  <a:lnTo>
                    <a:pt x="2470076" y="293092"/>
                  </a:lnTo>
                  <a:lnTo>
                    <a:pt x="2461918" y="301155"/>
                  </a:lnTo>
                  <a:lnTo>
                    <a:pt x="2448749" y="301551"/>
                  </a:lnTo>
                  <a:close/>
                </a:path>
                <a:path w="2629535" h="302260">
                  <a:moveTo>
                    <a:pt x="2319632" y="300939"/>
                  </a:moveTo>
                  <a:lnTo>
                    <a:pt x="2313108" y="300506"/>
                  </a:lnTo>
                  <a:lnTo>
                    <a:pt x="2307088" y="298317"/>
                  </a:lnTo>
                  <a:lnTo>
                    <a:pt x="2303038" y="293527"/>
                  </a:lnTo>
                  <a:lnTo>
                    <a:pt x="2301627" y="287455"/>
                  </a:lnTo>
                  <a:lnTo>
                    <a:pt x="2303526" y="281419"/>
                  </a:lnTo>
                  <a:lnTo>
                    <a:pt x="2304582" y="279848"/>
                  </a:lnTo>
                  <a:lnTo>
                    <a:pt x="2305823" y="278360"/>
                  </a:lnTo>
                  <a:lnTo>
                    <a:pt x="2307199" y="277064"/>
                  </a:lnTo>
                  <a:lnTo>
                    <a:pt x="2311696" y="272721"/>
                  </a:lnTo>
                  <a:lnTo>
                    <a:pt x="2317556" y="272721"/>
                  </a:lnTo>
                  <a:lnTo>
                    <a:pt x="2327015" y="280568"/>
                  </a:lnTo>
                  <a:lnTo>
                    <a:pt x="2329165" y="285666"/>
                  </a:lnTo>
                  <a:lnTo>
                    <a:pt x="2324755" y="297004"/>
                  </a:lnTo>
                  <a:lnTo>
                    <a:pt x="2319632" y="300939"/>
                  </a:lnTo>
                  <a:close/>
                </a:path>
                <a:path w="2629535" h="302260">
                  <a:moveTo>
                    <a:pt x="1540938" y="301707"/>
                  </a:moveTo>
                  <a:lnTo>
                    <a:pt x="1526834" y="300975"/>
                  </a:lnTo>
                  <a:lnTo>
                    <a:pt x="1521404" y="294005"/>
                  </a:lnTo>
                  <a:lnTo>
                    <a:pt x="1523464" y="280736"/>
                  </a:lnTo>
                  <a:lnTo>
                    <a:pt x="1523505" y="280472"/>
                  </a:lnTo>
                  <a:lnTo>
                    <a:pt x="1527633" y="276560"/>
                  </a:lnTo>
                  <a:lnTo>
                    <a:pt x="1539255" y="271953"/>
                  </a:lnTo>
                  <a:lnTo>
                    <a:pt x="1550299" y="280736"/>
                  </a:lnTo>
                  <a:lnTo>
                    <a:pt x="1549670" y="294005"/>
                  </a:lnTo>
                  <a:lnTo>
                    <a:pt x="1549660" y="294220"/>
                  </a:lnTo>
                  <a:lnTo>
                    <a:pt x="1540938" y="301707"/>
                  </a:lnTo>
                  <a:close/>
                </a:path>
                <a:path w="2629535" h="302260">
                  <a:moveTo>
                    <a:pt x="682685" y="301083"/>
                  </a:moveTo>
                  <a:lnTo>
                    <a:pt x="678950" y="298396"/>
                  </a:lnTo>
                  <a:lnTo>
                    <a:pt x="673090" y="290213"/>
                  </a:lnTo>
                  <a:lnTo>
                    <a:pt x="673189" y="285354"/>
                  </a:lnTo>
                  <a:lnTo>
                    <a:pt x="689602" y="272145"/>
                  </a:lnTo>
                  <a:lnTo>
                    <a:pt x="701592" y="282679"/>
                  </a:lnTo>
                  <a:lnTo>
                    <a:pt x="702157" y="288414"/>
                  </a:lnTo>
                  <a:lnTo>
                    <a:pt x="694909" y="298059"/>
                  </a:lnTo>
                  <a:lnTo>
                    <a:pt x="691997" y="300375"/>
                  </a:lnTo>
                  <a:lnTo>
                    <a:pt x="688115" y="300939"/>
                  </a:lnTo>
                  <a:lnTo>
                    <a:pt x="682685" y="301083"/>
                  </a:lnTo>
                  <a:close/>
                </a:path>
                <a:path w="2629535" h="302260">
                  <a:moveTo>
                    <a:pt x="398087" y="301935"/>
                  </a:moveTo>
                  <a:lnTo>
                    <a:pt x="390962" y="295852"/>
                  </a:lnTo>
                  <a:lnTo>
                    <a:pt x="389530" y="282511"/>
                  </a:lnTo>
                  <a:lnTo>
                    <a:pt x="389475" y="282007"/>
                  </a:lnTo>
                  <a:lnTo>
                    <a:pt x="397399" y="273249"/>
                  </a:lnTo>
                  <a:lnTo>
                    <a:pt x="410323" y="275553"/>
                  </a:lnTo>
                  <a:lnTo>
                    <a:pt x="417191" y="282511"/>
                  </a:lnTo>
                  <a:lnTo>
                    <a:pt x="417068" y="287813"/>
                  </a:lnTo>
                  <a:lnTo>
                    <a:pt x="416945" y="293548"/>
                  </a:lnTo>
                  <a:lnTo>
                    <a:pt x="410139" y="300627"/>
                  </a:lnTo>
                  <a:lnTo>
                    <a:pt x="398087" y="301935"/>
                  </a:lnTo>
                  <a:close/>
                </a:path>
                <a:path w="2629535" h="302260">
                  <a:moveTo>
                    <a:pt x="256108" y="300963"/>
                  </a:moveTo>
                  <a:lnTo>
                    <a:pt x="249044" y="294124"/>
                  </a:lnTo>
                  <a:lnTo>
                    <a:pt x="249142" y="287863"/>
                  </a:lnTo>
                  <a:lnTo>
                    <a:pt x="249253" y="281587"/>
                  </a:lnTo>
                  <a:lnTo>
                    <a:pt x="256673" y="273681"/>
                  </a:lnTo>
                  <a:lnTo>
                    <a:pt x="267840" y="275025"/>
                  </a:lnTo>
                  <a:lnTo>
                    <a:pt x="275457" y="282295"/>
                  </a:lnTo>
                  <a:lnTo>
                    <a:pt x="275875" y="293117"/>
                  </a:lnTo>
                  <a:lnTo>
                    <a:pt x="268553" y="300387"/>
                  </a:lnTo>
                  <a:lnTo>
                    <a:pt x="256108" y="300963"/>
                  </a:lnTo>
                  <a:close/>
                </a:path>
                <a:path w="2629535" h="302260">
                  <a:moveTo>
                    <a:pt x="126070" y="300123"/>
                  </a:moveTo>
                  <a:lnTo>
                    <a:pt x="115025" y="299559"/>
                  </a:lnTo>
                  <a:lnTo>
                    <a:pt x="110713" y="297387"/>
                  </a:lnTo>
                  <a:lnTo>
                    <a:pt x="106315" y="288989"/>
                  </a:lnTo>
                  <a:lnTo>
                    <a:pt x="106794" y="285079"/>
                  </a:lnTo>
                  <a:lnTo>
                    <a:pt x="112151" y="277412"/>
                  </a:lnTo>
                  <a:lnTo>
                    <a:pt x="116844" y="274665"/>
                  </a:lnTo>
                  <a:lnTo>
                    <a:pt x="127433" y="275876"/>
                  </a:lnTo>
                  <a:lnTo>
                    <a:pt x="132519" y="279296"/>
                  </a:lnTo>
                  <a:lnTo>
                    <a:pt x="134755" y="286567"/>
                  </a:lnTo>
                  <a:lnTo>
                    <a:pt x="134804" y="290503"/>
                  </a:lnTo>
                  <a:lnTo>
                    <a:pt x="132261" y="296355"/>
                  </a:lnTo>
                  <a:lnTo>
                    <a:pt x="126070" y="300123"/>
                  </a:lnTo>
                  <a:close/>
                </a:path>
                <a:path w="2629535" h="302260">
                  <a:moveTo>
                    <a:pt x="2487238" y="266603"/>
                  </a:moveTo>
                  <a:lnTo>
                    <a:pt x="2481587" y="263328"/>
                  </a:lnTo>
                  <a:lnTo>
                    <a:pt x="2476501" y="252997"/>
                  </a:lnTo>
                  <a:lnTo>
                    <a:pt x="2477766" y="248487"/>
                  </a:lnTo>
                  <a:lnTo>
                    <a:pt x="2484068" y="239992"/>
                  </a:lnTo>
                  <a:lnTo>
                    <a:pt x="2489118" y="238097"/>
                  </a:lnTo>
                  <a:lnTo>
                    <a:pt x="2499142" y="241696"/>
                  </a:lnTo>
                  <a:lnTo>
                    <a:pt x="2503688" y="246892"/>
                  </a:lnTo>
                  <a:lnTo>
                    <a:pt x="2503778" y="252997"/>
                  </a:lnTo>
                  <a:lnTo>
                    <a:pt x="2503847" y="258673"/>
                  </a:lnTo>
                  <a:lnTo>
                    <a:pt x="2498565" y="265499"/>
                  </a:lnTo>
                  <a:lnTo>
                    <a:pt x="2487238" y="266603"/>
                  </a:lnTo>
                  <a:close/>
                </a:path>
                <a:path w="2629535" h="302260">
                  <a:moveTo>
                    <a:pt x="1011264" y="265115"/>
                  </a:moveTo>
                  <a:lnTo>
                    <a:pt x="998439" y="265115"/>
                  </a:lnTo>
                  <a:lnTo>
                    <a:pt x="992381" y="258480"/>
                  </a:lnTo>
                  <a:lnTo>
                    <a:pt x="992731" y="247505"/>
                  </a:lnTo>
                  <a:lnTo>
                    <a:pt x="992799" y="245248"/>
                  </a:lnTo>
                  <a:lnTo>
                    <a:pt x="1000281" y="237883"/>
                  </a:lnTo>
                  <a:lnTo>
                    <a:pt x="1011964" y="240304"/>
                  </a:lnTo>
                  <a:lnTo>
                    <a:pt x="1018758" y="247505"/>
                  </a:lnTo>
                  <a:lnTo>
                    <a:pt x="1018264" y="258480"/>
                  </a:lnTo>
                  <a:lnTo>
                    <a:pt x="1018254" y="258709"/>
                  </a:lnTo>
                  <a:lnTo>
                    <a:pt x="1011264" y="265115"/>
                  </a:lnTo>
                  <a:close/>
                </a:path>
                <a:path w="2629535" h="302260">
                  <a:moveTo>
                    <a:pt x="723754" y="267323"/>
                  </a:moveTo>
                  <a:lnTo>
                    <a:pt x="718152" y="266531"/>
                  </a:lnTo>
                  <a:lnTo>
                    <a:pt x="710474" y="259824"/>
                  </a:lnTo>
                  <a:lnTo>
                    <a:pt x="707673" y="256021"/>
                  </a:lnTo>
                  <a:lnTo>
                    <a:pt x="710523" y="243568"/>
                  </a:lnTo>
                  <a:lnTo>
                    <a:pt x="717907" y="237689"/>
                  </a:lnTo>
                  <a:lnTo>
                    <a:pt x="727931" y="240689"/>
                  </a:lnTo>
                  <a:lnTo>
                    <a:pt x="732071" y="243113"/>
                  </a:lnTo>
                  <a:lnTo>
                    <a:pt x="735474" y="249039"/>
                  </a:lnTo>
                  <a:lnTo>
                    <a:pt x="735499" y="251078"/>
                  </a:lnTo>
                  <a:lnTo>
                    <a:pt x="736199" y="254089"/>
                  </a:lnTo>
                  <a:lnTo>
                    <a:pt x="733644" y="257101"/>
                  </a:lnTo>
                  <a:lnTo>
                    <a:pt x="731003" y="261131"/>
                  </a:lnTo>
                  <a:lnTo>
                    <a:pt x="723754" y="267323"/>
                  </a:lnTo>
                  <a:close/>
                </a:path>
                <a:path w="2629535" h="302260">
                  <a:moveTo>
                    <a:pt x="116622" y="17288"/>
                  </a:moveTo>
                  <a:lnTo>
                    <a:pt x="112654" y="15021"/>
                  </a:lnTo>
                  <a:lnTo>
                    <a:pt x="107409" y="7368"/>
                  </a:lnTo>
                  <a:lnTo>
                    <a:pt x="108060" y="3579"/>
                  </a:lnTo>
                  <a:lnTo>
                    <a:pt x="109350" y="0"/>
                  </a:lnTo>
                  <a:lnTo>
                    <a:pt x="133170" y="0"/>
                  </a:lnTo>
                  <a:lnTo>
                    <a:pt x="133846" y="2432"/>
                  </a:lnTo>
                  <a:lnTo>
                    <a:pt x="133551" y="5054"/>
                  </a:lnTo>
                  <a:lnTo>
                    <a:pt x="130075" y="12286"/>
                  </a:lnTo>
                  <a:lnTo>
                    <a:pt x="127495" y="16196"/>
                  </a:lnTo>
                  <a:lnTo>
                    <a:pt x="121549" y="16629"/>
                  </a:lnTo>
                  <a:lnTo>
                    <a:pt x="116622" y="17288"/>
                  </a:lnTo>
                  <a:close/>
                </a:path>
                <a:path w="2629535" h="302260">
                  <a:moveTo>
                    <a:pt x="612807" y="18068"/>
                  </a:moveTo>
                  <a:lnTo>
                    <a:pt x="605952" y="15045"/>
                  </a:lnTo>
                  <a:lnTo>
                    <a:pt x="602660" y="7223"/>
                  </a:lnTo>
                  <a:lnTo>
                    <a:pt x="602475" y="3815"/>
                  </a:lnTo>
                  <a:lnTo>
                    <a:pt x="603387" y="1060"/>
                  </a:lnTo>
                  <a:lnTo>
                    <a:pt x="603458" y="843"/>
                  </a:lnTo>
                  <a:lnTo>
                    <a:pt x="603741" y="455"/>
                  </a:lnTo>
                  <a:lnTo>
                    <a:pt x="603925" y="1"/>
                  </a:lnTo>
                  <a:lnTo>
                    <a:pt x="628790" y="1"/>
                  </a:lnTo>
                  <a:lnTo>
                    <a:pt x="629132" y="843"/>
                  </a:lnTo>
                  <a:lnTo>
                    <a:pt x="629601" y="2144"/>
                  </a:lnTo>
                  <a:lnTo>
                    <a:pt x="630031" y="3203"/>
                  </a:lnTo>
                  <a:lnTo>
                    <a:pt x="630043" y="8459"/>
                  </a:lnTo>
                  <a:lnTo>
                    <a:pt x="623114" y="17637"/>
                  </a:lnTo>
                  <a:lnTo>
                    <a:pt x="612807" y="18068"/>
                  </a:lnTo>
                  <a:close/>
                </a:path>
                <a:path w="2629535" h="302260">
                  <a:moveTo>
                    <a:pt x="758167" y="18709"/>
                  </a:moveTo>
                  <a:lnTo>
                    <a:pt x="743079" y="3893"/>
                  </a:lnTo>
                  <a:lnTo>
                    <a:pt x="746027" y="0"/>
                  </a:lnTo>
                  <a:lnTo>
                    <a:pt x="770143" y="0"/>
                  </a:lnTo>
                  <a:lnTo>
                    <a:pt x="771200" y="2033"/>
                  </a:lnTo>
                  <a:lnTo>
                    <a:pt x="771998" y="4249"/>
                  </a:lnTo>
                  <a:lnTo>
                    <a:pt x="772330" y="6755"/>
                  </a:lnTo>
                  <a:lnTo>
                    <a:pt x="771580" y="8507"/>
                  </a:lnTo>
                  <a:lnTo>
                    <a:pt x="771015" y="11493"/>
                  </a:lnTo>
                  <a:lnTo>
                    <a:pt x="769283" y="13474"/>
                  </a:lnTo>
                  <a:lnTo>
                    <a:pt x="764016" y="17499"/>
                  </a:lnTo>
                  <a:lnTo>
                    <a:pt x="758167" y="18709"/>
                  </a:lnTo>
                  <a:close/>
                </a:path>
                <a:path w="2629535" h="302260">
                  <a:moveTo>
                    <a:pt x="1105835" y="18476"/>
                  </a:moveTo>
                  <a:lnTo>
                    <a:pt x="1099618" y="12442"/>
                  </a:lnTo>
                  <a:lnTo>
                    <a:pt x="1099680" y="3335"/>
                  </a:lnTo>
                  <a:lnTo>
                    <a:pt x="1100048" y="1625"/>
                  </a:lnTo>
                  <a:lnTo>
                    <a:pt x="1100638" y="0"/>
                  </a:lnTo>
                  <a:lnTo>
                    <a:pt x="1124152" y="0"/>
                  </a:lnTo>
                  <a:lnTo>
                    <a:pt x="1124852" y="1251"/>
                  </a:lnTo>
                  <a:lnTo>
                    <a:pt x="1125331" y="2497"/>
                  </a:lnTo>
                  <a:lnTo>
                    <a:pt x="1125663" y="8975"/>
                  </a:lnTo>
                  <a:lnTo>
                    <a:pt x="1118562" y="16581"/>
                  </a:lnTo>
                  <a:lnTo>
                    <a:pt x="1105835" y="18476"/>
                  </a:lnTo>
                  <a:close/>
                </a:path>
                <a:path w="2629535" h="302260">
                  <a:moveTo>
                    <a:pt x="1392128" y="19292"/>
                  </a:moveTo>
                  <a:lnTo>
                    <a:pt x="1387594" y="18260"/>
                  </a:lnTo>
                  <a:lnTo>
                    <a:pt x="1380653" y="10154"/>
                  </a:lnTo>
                  <a:lnTo>
                    <a:pt x="1380015" y="4525"/>
                  </a:lnTo>
                  <a:lnTo>
                    <a:pt x="1382189" y="0"/>
                  </a:lnTo>
                  <a:lnTo>
                    <a:pt x="1406084" y="0"/>
                  </a:lnTo>
                  <a:lnTo>
                    <a:pt x="1406317" y="700"/>
                  </a:lnTo>
                  <a:lnTo>
                    <a:pt x="1406661" y="1364"/>
                  </a:lnTo>
                  <a:lnTo>
                    <a:pt x="1407705" y="8830"/>
                  </a:lnTo>
                  <a:lnTo>
                    <a:pt x="1403000" y="16845"/>
                  </a:lnTo>
                  <a:lnTo>
                    <a:pt x="1392128" y="19292"/>
                  </a:lnTo>
                  <a:close/>
                </a:path>
                <a:path w="2629535" h="302260">
                  <a:moveTo>
                    <a:pt x="1456920" y="19244"/>
                  </a:moveTo>
                  <a:lnTo>
                    <a:pt x="1451268" y="13917"/>
                  </a:lnTo>
                  <a:lnTo>
                    <a:pt x="1451367" y="4227"/>
                  </a:lnTo>
                  <a:lnTo>
                    <a:pt x="1452072" y="2256"/>
                  </a:lnTo>
                  <a:lnTo>
                    <a:pt x="1452153" y="2029"/>
                  </a:lnTo>
                  <a:lnTo>
                    <a:pt x="1453259" y="0"/>
                  </a:lnTo>
                  <a:lnTo>
                    <a:pt x="1476736" y="0"/>
                  </a:lnTo>
                  <a:lnTo>
                    <a:pt x="1477325" y="1115"/>
                  </a:lnTo>
                  <a:lnTo>
                    <a:pt x="1477738" y="2029"/>
                  </a:lnTo>
                  <a:lnTo>
                    <a:pt x="1477841" y="2256"/>
                  </a:lnTo>
                  <a:lnTo>
                    <a:pt x="1479107" y="10690"/>
                  </a:lnTo>
                  <a:lnTo>
                    <a:pt x="1472202" y="18549"/>
                  </a:lnTo>
                  <a:lnTo>
                    <a:pt x="1456920" y="19244"/>
                  </a:lnTo>
                  <a:close/>
                </a:path>
                <a:path w="2629535" h="302260">
                  <a:moveTo>
                    <a:pt x="1894283" y="19592"/>
                  </a:moveTo>
                  <a:lnTo>
                    <a:pt x="1881003" y="15729"/>
                  </a:lnTo>
                  <a:lnTo>
                    <a:pt x="1876199" y="8603"/>
                  </a:lnTo>
                  <a:lnTo>
                    <a:pt x="1877612" y="1654"/>
                  </a:lnTo>
                  <a:lnTo>
                    <a:pt x="1878128" y="850"/>
                  </a:lnTo>
                  <a:lnTo>
                    <a:pt x="1878484" y="0"/>
                  </a:lnTo>
                  <a:lnTo>
                    <a:pt x="1902330" y="0"/>
                  </a:lnTo>
                  <a:lnTo>
                    <a:pt x="1903228" y="1654"/>
                  </a:lnTo>
                  <a:lnTo>
                    <a:pt x="1903841" y="3377"/>
                  </a:lnTo>
                  <a:lnTo>
                    <a:pt x="1903644" y="4824"/>
                  </a:lnTo>
                  <a:lnTo>
                    <a:pt x="1900917" y="13605"/>
                  </a:lnTo>
                  <a:lnTo>
                    <a:pt x="1894283" y="19592"/>
                  </a:lnTo>
                  <a:close/>
                </a:path>
                <a:path w="2629535" h="302260">
                  <a:moveTo>
                    <a:pt x="443923" y="195363"/>
                  </a:moveTo>
                  <a:lnTo>
                    <a:pt x="435749" y="195363"/>
                  </a:lnTo>
                  <a:lnTo>
                    <a:pt x="432793" y="195231"/>
                  </a:lnTo>
                  <a:lnTo>
                    <a:pt x="426859" y="189016"/>
                  </a:lnTo>
                  <a:lnTo>
                    <a:pt x="425016" y="177320"/>
                  </a:lnTo>
                  <a:lnTo>
                    <a:pt x="429808" y="170014"/>
                  </a:lnTo>
                  <a:lnTo>
                    <a:pt x="439071" y="167001"/>
                  </a:lnTo>
                  <a:lnTo>
                    <a:pt x="445483" y="169761"/>
                  </a:lnTo>
                  <a:lnTo>
                    <a:pt x="452719" y="178783"/>
                  </a:lnTo>
                  <a:lnTo>
                    <a:pt x="452732" y="183054"/>
                  </a:lnTo>
                  <a:lnTo>
                    <a:pt x="447633" y="192964"/>
                  </a:lnTo>
                  <a:lnTo>
                    <a:pt x="443923" y="195363"/>
                  </a:lnTo>
                  <a:close/>
                </a:path>
                <a:path w="2629535" h="302260">
                  <a:moveTo>
                    <a:pt x="293393" y="125023"/>
                  </a:moveTo>
                  <a:lnTo>
                    <a:pt x="286194" y="119589"/>
                  </a:lnTo>
                  <a:lnTo>
                    <a:pt x="283737" y="106848"/>
                  </a:lnTo>
                  <a:lnTo>
                    <a:pt x="289622" y="98474"/>
                  </a:lnTo>
                  <a:lnTo>
                    <a:pt x="301268" y="96770"/>
                  </a:lnTo>
                  <a:lnTo>
                    <a:pt x="308811" y="102517"/>
                  </a:lnTo>
                  <a:lnTo>
                    <a:pt x="311919" y="114550"/>
                  </a:lnTo>
                  <a:lnTo>
                    <a:pt x="305924" y="122661"/>
                  </a:lnTo>
                  <a:lnTo>
                    <a:pt x="293393" y="125023"/>
                  </a:lnTo>
                  <a:close/>
                </a:path>
                <a:path w="2629535" h="302260">
                  <a:moveTo>
                    <a:pt x="515939" y="124089"/>
                  </a:moveTo>
                  <a:lnTo>
                    <a:pt x="504198" y="124089"/>
                  </a:lnTo>
                  <a:lnTo>
                    <a:pt x="497683" y="118173"/>
                  </a:lnTo>
                  <a:lnTo>
                    <a:pt x="495703" y="105240"/>
                  </a:lnTo>
                  <a:lnTo>
                    <a:pt x="495681" y="105096"/>
                  </a:lnTo>
                  <a:lnTo>
                    <a:pt x="504071" y="96218"/>
                  </a:lnTo>
                  <a:lnTo>
                    <a:pt x="516258" y="97598"/>
                  </a:lnTo>
                  <a:lnTo>
                    <a:pt x="523224" y="105240"/>
                  </a:lnTo>
                  <a:lnTo>
                    <a:pt x="523322" y="116445"/>
                  </a:lnTo>
                  <a:lnTo>
                    <a:pt x="515939" y="124089"/>
                  </a:lnTo>
                  <a:close/>
                </a:path>
                <a:path w="2629535" h="302260">
                  <a:moveTo>
                    <a:pt x="657144" y="125347"/>
                  </a:moveTo>
                  <a:lnTo>
                    <a:pt x="642623" y="124051"/>
                  </a:lnTo>
                  <a:lnTo>
                    <a:pt x="637267" y="117813"/>
                  </a:lnTo>
                  <a:lnTo>
                    <a:pt x="638241" y="104976"/>
                  </a:lnTo>
                  <a:lnTo>
                    <a:pt x="638299" y="104221"/>
                  </a:lnTo>
                  <a:lnTo>
                    <a:pt x="645252" y="97012"/>
                  </a:lnTo>
                  <a:lnTo>
                    <a:pt x="656788" y="97862"/>
                  </a:lnTo>
                  <a:lnTo>
                    <a:pt x="664356" y="104976"/>
                  </a:lnTo>
                  <a:lnTo>
                    <a:pt x="664601" y="110423"/>
                  </a:lnTo>
                  <a:lnTo>
                    <a:pt x="664904" y="117813"/>
                  </a:lnTo>
                  <a:lnTo>
                    <a:pt x="665035" y="117813"/>
                  </a:lnTo>
                  <a:lnTo>
                    <a:pt x="657144" y="125347"/>
                  </a:lnTo>
                  <a:close/>
                </a:path>
                <a:path w="2629535" h="302260">
                  <a:moveTo>
                    <a:pt x="719651" y="124856"/>
                  </a:moveTo>
                  <a:lnTo>
                    <a:pt x="714270" y="122409"/>
                  </a:lnTo>
                  <a:lnTo>
                    <a:pt x="708631" y="112606"/>
                  </a:lnTo>
                  <a:lnTo>
                    <a:pt x="708754" y="108888"/>
                  </a:lnTo>
                  <a:lnTo>
                    <a:pt x="715880" y="96722"/>
                  </a:lnTo>
                  <a:lnTo>
                    <a:pt x="722403" y="95163"/>
                  </a:lnTo>
                  <a:lnTo>
                    <a:pt x="732870" y="103453"/>
                  </a:lnTo>
                  <a:lnTo>
                    <a:pt x="734737" y="106944"/>
                  </a:lnTo>
                  <a:lnTo>
                    <a:pt x="736641" y="109367"/>
                  </a:lnTo>
                  <a:lnTo>
                    <a:pt x="734197" y="116206"/>
                  </a:lnTo>
                  <a:lnTo>
                    <a:pt x="731654" y="121292"/>
                  </a:lnTo>
                  <a:lnTo>
                    <a:pt x="719651" y="124856"/>
                  </a:lnTo>
                  <a:close/>
                </a:path>
                <a:path w="2629535" h="302260">
                  <a:moveTo>
                    <a:pt x="1647413" y="124653"/>
                  </a:moveTo>
                  <a:lnTo>
                    <a:pt x="1634931" y="123404"/>
                  </a:lnTo>
                  <a:lnTo>
                    <a:pt x="1628457" y="116158"/>
                  </a:lnTo>
                  <a:lnTo>
                    <a:pt x="1629808" y="103740"/>
                  </a:lnTo>
                  <a:lnTo>
                    <a:pt x="1636995" y="96578"/>
                  </a:lnTo>
                  <a:lnTo>
                    <a:pt x="1648420" y="97177"/>
                  </a:lnTo>
                  <a:lnTo>
                    <a:pt x="1655104" y="104928"/>
                  </a:lnTo>
                  <a:lnTo>
                    <a:pt x="1654380" y="116158"/>
                  </a:lnTo>
                  <a:lnTo>
                    <a:pt x="1654268" y="117885"/>
                  </a:lnTo>
                  <a:lnTo>
                    <a:pt x="1647413" y="124653"/>
                  </a:lnTo>
                  <a:close/>
                </a:path>
                <a:path w="2629535" h="302260">
                  <a:moveTo>
                    <a:pt x="2425505" y="196467"/>
                  </a:moveTo>
                  <a:lnTo>
                    <a:pt x="2410837" y="195027"/>
                  </a:lnTo>
                  <a:lnTo>
                    <a:pt x="2406242" y="188452"/>
                  </a:lnTo>
                  <a:lnTo>
                    <a:pt x="2407667" y="174837"/>
                  </a:lnTo>
                  <a:lnTo>
                    <a:pt x="2414743" y="168861"/>
                  </a:lnTo>
                  <a:lnTo>
                    <a:pt x="2426814" y="168861"/>
                  </a:lnTo>
                  <a:lnTo>
                    <a:pt x="2434252" y="177103"/>
                  </a:lnTo>
                  <a:lnTo>
                    <a:pt x="2432483" y="190864"/>
                  </a:lnTo>
                  <a:lnTo>
                    <a:pt x="2425505" y="196467"/>
                  </a:lnTo>
                  <a:close/>
                </a:path>
                <a:path w="2629535" h="302260">
                  <a:moveTo>
                    <a:pt x="2356352" y="194763"/>
                  </a:moveTo>
                  <a:lnTo>
                    <a:pt x="2343318" y="194763"/>
                  </a:lnTo>
                  <a:lnTo>
                    <a:pt x="2336229" y="188573"/>
                  </a:lnTo>
                  <a:lnTo>
                    <a:pt x="2336155" y="182503"/>
                  </a:lnTo>
                  <a:lnTo>
                    <a:pt x="2336069" y="175580"/>
                  </a:lnTo>
                  <a:lnTo>
                    <a:pt x="2342395" y="168249"/>
                  </a:lnTo>
                  <a:lnTo>
                    <a:pt x="2342519" y="168106"/>
                  </a:lnTo>
                  <a:lnTo>
                    <a:pt x="2354816" y="168406"/>
                  </a:lnTo>
                  <a:lnTo>
                    <a:pt x="2362347" y="174956"/>
                  </a:lnTo>
                  <a:lnTo>
                    <a:pt x="2363490" y="186847"/>
                  </a:lnTo>
                  <a:lnTo>
                    <a:pt x="2356352" y="194763"/>
                  </a:lnTo>
                  <a:close/>
                </a:path>
                <a:path w="2629535" h="302260">
                  <a:moveTo>
                    <a:pt x="2001250" y="194847"/>
                  </a:moveTo>
                  <a:lnTo>
                    <a:pt x="1988191" y="193923"/>
                  </a:lnTo>
                  <a:lnTo>
                    <a:pt x="1982048" y="186569"/>
                  </a:lnTo>
                  <a:lnTo>
                    <a:pt x="1983301" y="173793"/>
                  </a:lnTo>
                  <a:lnTo>
                    <a:pt x="1991139" y="167026"/>
                  </a:lnTo>
                  <a:lnTo>
                    <a:pt x="2002859" y="168585"/>
                  </a:lnTo>
                  <a:lnTo>
                    <a:pt x="2009555" y="176623"/>
                  </a:lnTo>
                  <a:lnTo>
                    <a:pt x="2008424" y="188873"/>
                  </a:lnTo>
                  <a:lnTo>
                    <a:pt x="2001250" y="194847"/>
                  </a:lnTo>
                  <a:close/>
                </a:path>
                <a:path w="2629535" h="302260">
                  <a:moveTo>
                    <a:pt x="1932072" y="196035"/>
                  </a:moveTo>
                  <a:lnTo>
                    <a:pt x="1916802" y="195099"/>
                  </a:lnTo>
                  <a:lnTo>
                    <a:pt x="1911273" y="189220"/>
                  </a:lnTo>
                  <a:lnTo>
                    <a:pt x="1912338" y="176036"/>
                  </a:lnTo>
                  <a:lnTo>
                    <a:pt x="1912391" y="175376"/>
                  </a:lnTo>
                  <a:lnTo>
                    <a:pt x="1920389" y="167854"/>
                  </a:lnTo>
                  <a:lnTo>
                    <a:pt x="1932576" y="168202"/>
                  </a:lnTo>
                  <a:lnTo>
                    <a:pt x="1939529" y="176036"/>
                  </a:lnTo>
                  <a:lnTo>
                    <a:pt x="1939628" y="189425"/>
                  </a:lnTo>
                  <a:lnTo>
                    <a:pt x="1932072" y="196035"/>
                  </a:lnTo>
                  <a:close/>
                </a:path>
                <a:path w="2629535" h="302260">
                  <a:moveTo>
                    <a:pt x="1718139" y="195699"/>
                  </a:moveTo>
                  <a:lnTo>
                    <a:pt x="1705116" y="193660"/>
                  </a:lnTo>
                  <a:lnTo>
                    <a:pt x="1699084" y="186462"/>
                  </a:lnTo>
                  <a:lnTo>
                    <a:pt x="1700829" y="174296"/>
                  </a:lnTo>
                  <a:lnTo>
                    <a:pt x="1707967" y="167291"/>
                  </a:lnTo>
                  <a:lnTo>
                    <a:pt x="1719060" y="167651"/>
                  </a:lnTo>
                  <a:lnTo>
                    <a:pt x="1727095" y="175329"/>
                  </a:lnTo>
                  <a:lnTo>
                    <a:pt x="1726729" y="186462"/>
                  </a:lnTo>
                  <a:lnTo>
                    <a:pt x="1726689" y="187686"/>
                  </a:lnTo>
                  <a:lnTo>
                    <a:pt x="1718139" y="195699"/>
                  </a:lnTo>
                  <a:close/>
                </a:path>
                <a:path w="2629535" h="302260">
                  <a:moveTo>
                    <a:pt x="1637425" y="194740"/>
                  </a:moveTo>
                  <a:lnTo>
                    <a:pt x="1630976" y="190229"/>
                  </a:lnTo>
                  <a:lnTo>
                    <a:pt x="1627941" y="179011"/>
                  </a:lnTo>
                  <a:lnTo>
                    <a:pt x="1629870" y="174800"/>
                  </a:lnTo>
                  <a:lnTo>
                    <a:pt x="1637302" y="170085"/>
                  </a:lnTo>
                  <a:lnTo>
                    <a:pt x="1639981" y="169030"/>
                  </a:lnTo>
                  <a:lnTo>
                    <a:pt x="1642253" y="167914"/>
                  </a:lnTo>
                  <a:lnTo>
                    <a:pt x="1647720" y="168297"/>
                  </a:lnTo>
                  <a:lnTo>
                    <a:pt x="1651381" y="170973"/>
                  </a:lnTo>
                  <a:lnTo>
                    <a:pt x="1657757" y="180403"/>
                  </a:lnTo>
                  <a:lnTo>
                    <a:pt x="1656983" y="186510"/>
                  </a:lnTo>
                  <a:lnTo>
                    <a:pt x="1649514" y="191669"/>
                  </a:lnTo>
                  <a:lnTo>
                    <a:pt x="1646787" y="192905"/>
                  </a:lnTo>
                  <a:lnTo>
                    <a:pt x="1637425" y="194740"/>
                  </a:lnTo>
                  <a:close/>
                </a:path>
                <a:path w="2629535" h="302260">
                  <a:moveTo>
                    <a:pt x="1365518" y="196251"/>
                  </a:moveTo>
                  <a:lnTo>
                    <a:pt x="1358663" y="195591"/>
                  </a:lnTo>
                  <a:lnTo>
                    <a:pt x="1351801" y="193703"/>
                  </a:lnTo>
                  <a:lnTo>
                    <a:pt x="1347199" y="189821"/>
                  </a:lnTo>
                  <a:lnTo>
                    <a:pt x="1345214" y="184530"/>
                  </a:lnTo>
                  <a:lnTo>
                    <a:pt x="1345148" y="184355"/>
                  </a:lnTo>
                  <a:lnTo>
                    <a:pt x="1345936" y="177715"/>
                  </a:lnTo>
                  <a:lnTo>
                    <a:pt x="1347741" y="172161"/>
                  </a:lnTo>
                  <a:lnTo>
                    <a:pt x="1354167" y="167363"/>
                  </a:lnTo>
                  <a:lnTo>
                    <a:pt x="1363933" y="169473"/>
                  </a:lnTo>
                  <a:lnTo>
                    <a:pt x="1367533" y="172618"/>
                  </a:lnTo>
                  <a:lnTo>
                    <a:pt x="1369916" y="180199"/>
                  </a:lnTo>
                  <a:lnTo>
                    <a:pt x="1369953" y="192543"/>
                  </a:lnTo>
                  <a:lnTo>
                    <a:pt x="1365518" y="196251"/>
                  </a:lnTo>
                  <a:close/>
                </a:path>
                <a:path w="2629535" h="302260">
                  <a:moveTo>
                    <a:pt x="2249422" y="160499"/>
                  </a:moveTo>
                  <a:lnTo>
                    <a:pt x="2237763" y="159371"/>
                  </a:lnTo>
                  <a:lnTo>
                    <a:pt x="2228156" y="152714"/>
                  </a:lnTo>
                  <a:lnTo>
                    <a:pt x="2231781" y="138616"/>
                  </a:lnTo>
                  <a:lnTo>
                    <a:pt x="2239569" y="132761"/>
                  </a:lnTo>
                  <a:lnTo>
                    <a:pt x="2251695" y="134669"/>
                  </a:lnTo>
                  <a:lnTo>
                    <a:pt x="2258280" y="141952"/>
                  </a:lnTo>
                  <a:lnTo>
                    <a:pt x="2257286" y="152714"/>
                  </a:lnTo>
                  <a:lnTo>
                    <a:pt x="2257223" y="153397"/>
                  </a:lnTo>
                  <a:lnTo>
                    <a:pt x="2249422" y="160499"/>
                  </a:lnTo>
                  <a:close/>
                </a:path>
                <a:path w="2629535" h="302260">
                  <a:moveTo>
                    <a:pt x="2026238" y="159851"/>
                  </a:moveTo>
                  <a:lnTo>
                    <a:pt x="2019555" y="154645"/>
                  </a:lnTo>
                  <a:lnTo>
                    <a:pt x="2017577" y="141927"/>
                  </a:lnTo>
                  <a:lnTo>
                    <a:pt x="2023584" y="133662"/>
                  </a:lnTo>
                  <a:lnTo>
                    <a:pt x="2035255" y="132210"/>
                  </a:lnTo>
                  <a:lnTo>
                    <a:pt x="2042835" y="138257"/>
                  </a:lnTo>
                  <a:lnTo>
                    <a:pt x="2044543" y="150902"/>
                  </a:lnTo>
                  <a:lnTo>
                    <a:pt x="2039236" y="157908"/>
                  </a:lnTo>
                  <a:lnTo>
                    <a:pt x="2026238" y="159851"/>
                  </a:lnTo>
                  <a:close/>
                </a:path>
                <a:path w="2629535" h="302260">
                  <a:moveTo>
                    <a:pt x="1537400" y="161784"/>
                  </a:moveTo>
                  <a:lnTo>
                    <a:pt x="1530372" y="160907"/>
                  </a:lnTo>
                  <a:lnTo>
                    <a:pt x="1520237" y="147566"/>
                  </a:lnTo>
                  <a:lnTo>
                    <a:pt x="1523309" y="139865"/>
                  </a:lnTo>
                  <a:lnTo>
                    <a:pt x="1531343" y="134873"/>
                  </a:lnTo>
                  <a:lnTo>
                    <a:pt x="1536965" y="133744"/>
                  </a:lnTo>
                  <a:lnTo>
                    <a:pt x="1542959" y="135899"/>
                  </a:lnTo>
                  <a:lnTo>
                    <a:pt x="1547883" y="140420"/>
                  </a:lnTo>
                  <a:lnTo>
                    <a:pt x="1550299" y="146391"/>
                  </a:lnTo>
                  <a:lnTo>
                    <a:pt x="1549992" y="150638"/>
                  </a:lnTo>
                  <a:lnTo>
                    <a:pt x="1547682" y="153601"/>
                  </a:lnTo>
                  <a:lnTo>
                    <a:pt x="1537400" y="161784"/>
                  </a:lnTo>
                  <a:close/>
                </a:path>
                <a:path w="2629535" h="302260">
                  <a:moveTo>
                    <a:pt x="1391771" y="159323"/>
                  </a:moveTo>
                  <a:lnTo>
                    <a:pt x="1386612" y="157140"/>
                  </a:lnTo>
                  <a:lnTo>
                    <a:pt x="1382963" y="151705"/>
                  </a:lnTo>
                  <a:lnTo>
                    <a:pt x="1379707" y="146811"/>
                  </a:lnTo>
                  <a:lnTo>
                    <a:pt x="1380778" y="141255"/>
                  </a:lnTo>
                  <a:lnTo>
                    <a:pt x="1390260" y="132378"/>
                  </a:lnTo>
                  <a:lnTo>
                    <a:pt x="1394683" y="131369"/>
                  </a:lnTo>
                  <a:lnTo>
                    <a:pt x="1402521" y="137393"/>
                  </a:lnTo>
                  <a:lnTo>
                    <a:pt x="1405359" y="141255"/>
                  </a:lnTo>
                  <a:lnTo>
                    <a:pt x="1407546" y="143571"/>
                  </a:lnTo>
                  <a:lnTo>
                    <a:pt x="1408369" y="149749"/>
                  </a:lnTo>
                  <a:lnTo>
                    <a:pt x="1402754" y="156816"/>
                  </a:lnTo>
                  <a:lnTo>
                    <a:pt x="1391771" y="159323"/>
                  </a:lnTo>
                  <a:close/>
                </a:path>
                <a:path w="2629535" h="302260">
                  <a:moveTo>
                    <a:pt x="894063" y="160103"/>
                  </a:moveTo>
                  <a:lnTo>
                    <a:pt x="886655" y="154572"/>
                  </a:lnTo>
                  <a:lnTo>
                    <a:pt x="884653" y="141255"/>
                  </a:lnTo>
                  <a:lnTo>
                    <a:pt x="892420" y="132041"/>
                  </a:lnTo>
                  <a:lnTo>
                    <a:pt x="904985" y="132041"/>
                  </a:lnTo>
                  <a:lnTo>
                    <a:pt x="913277" y="139744"/>
                  </a:lnTo>
                  <a:lnTo>
                    <a:pt x="912958" y="150925"/>
                  </a:lnTo>
                  <a:lnTo>
                    <a:pt x="906213" y="158615"/>
                  </a:lnTo>
                  <a:lnTo>
                    <a:pt x="894063" y="160103"/>
                  </a:lnTo>
                  <a:close/>
                </a:path>
                <a:path w="2629535" h="302260">
                  <a:moveTo>
                    <a:pt x="186967" y="160356"/>
                  </a:moveTo>
                  <a:lnTo>
                    <a:pt x="180481" y="154813"/>
                  </a:lnTo>
                  <a:lnTo>
                    <a:pt x="177888" y="141711"/>
                  </a:lnTo>
                  <a:lnTo>
                    <a:pt x="183871" y="134538"/>
                  </a:lnTo>
                  <a:lnTo>
                    <a:pt x="196439" y="132857"/>
                  </a:lnTo>
                  <a:lnTo>
                    <a:pt x="203159" y="138664"/>
                  </a:lnTo>
                  <a:lnTo>
                    <a:pt x="206451" y="151333"/>
                  </a:lnTo>
                  <a:lnTo>
                    <a:pt x="199781" y="159205"/>
                  </a:lnTo>
                  <a:lnTo>
                    <a:pt x="186967" y="160356"/>
                  </a:lnTo>
                  <a:close/>
                </a:path>
                <a:path w="2629535" h="302260">
                  <a:moveTo>
                    <a:pt x="113932" y="159924"/>
                  </a:moveTo>
                  <a:lnTo>
                    <a:pt x="107261" y="153181"/>
                  </a:lnTo>
                  <a:lnTo>
                    <a:pt x="106819" y="141507"/>
                  </a:lnTo>
                  <a:lnTo>
                    <a:pt x="111598" y="134297"/>
                  </a:lnTo>
                  <a:lnTo>
                    <a:pt x="120259" y="132114"/>
                  </a:lnTo>
                  <a:lnTo>
                    <a:pt x="123895" y="133458"/>
                  </a:lnTo>
                  <a:lnTo>
                    <a:pt x="135652" y="140884"/>
                  </a:lnTo>
                  <a:lnTo>
                    <a:pt x="136795" y="147398"/>
                  </a:lnTo>
                  <a:lnTo>
                    <a:pt x="127507" y="157260"/>
                  </a:lnTo>
                  <a:lnTo>
                    <a:pt x="123785" y="158700"/>
                  </a:lnTo>
                  <a:lnTo>
                    <a:pt x="122138" y="159756"/>
                  </a:lnTo>
                  <a:lnTo>
                    <a:pt x="113932" y="159924"/>
                  </a:lnTo>
                  <a:close/>
                </a:path>
                <a:path w="2629535" h="302260">
                  <a:moveTo>
                    <a:pt x="1778876" y="124100"/>
                  </a:moveTo>
                  <a:lnTo>
                    <a:pt x="1772365" y="119194"/>
                  </a:lnTo>
                  <a:lnTo>
                    <a:pt x="1771604" y="104700"/>
                  </a:lnTo>
                  <a:lnTo>
                    <a:pt x="1776395" y="97897"/>
                  </a:lnTo>
                  <a:lnTo>
                    <a:pt x="1788410" y="96134"/>
                  </a:lnTo>
                  <a:lnTo>
                    <a:pt x="1796002" y="101905"/>
                  </a:lnTo>
                  <a:lnTo>
                    <a:pt x="1798631" y="113734"/>
                  </a:lnTo>
                  <a:lnTo>
                    <a:pt x="1792587" y="121437"/>
                  </a:lnTo>
                  <a:lnTo>
                    <a:pt x="1778876" y="124100"/>
                  </a:lnTo>
                  <a:close/>
                </a:path>
                <a:path w="2629535" h="302260">
                  <a:moveTo>
                    <a:pt x="1967367" y="159323"/>
                  </a:moveTo>
                  <a:lnTo>
                    <a:pt x="1953375" y="158784"/>
                  </a:lnTo>
                  <a:lnTo>
                    <a:pt x="1947367" y="152341"/>
                  </a:lnTo>
                  <a:lnTo>
                    <a:pt x="1947981" y="143560"/>
                  </a:lnTo>
                  <a:lnTo>
                    <a:pt x="1948714" y="141592"/>
                  </a:lnTo>
                  <a:lnTo>
                    <a:pt x="1948768" y="141448"/>
                  </a:lnTo>
                  <a:lnTo>
                    <a:pt x="1949959" y="140081"/>
                  </a:lnTo>
                  <a:lnTo>
                    <a:pt x="1955225" y="136466"/>
                  </a:lnTo>
                  <a:lnTo>
                    <a:pt x="1961807" y="135167"/>
                  </a:lnTo>
                  <a:lnTo>
                    <a:pt x="1968433" y="136254"/>
                  </a:lnTo>
                  <a:lnTo>
                    <a:pt x="1973829" y="139792"/>
                  </a:lnTo>
                  <a:lnTo>
                    <a:pt x="1975451" y="141592"/>
                  </a:lnTo>
                  <a:lnTo>
                    <a:pt x="1976102" y="145406"/>
                  </a:lnTo>
                  <a:lnTo>
                    <a:pt x="1973596" y="155124"/>
                  </a:lnTo>
                  <a:lnTo>
                    <a:pt x="1967367" y="159323"/>
                  </a:lnTo>
                  <a:close/>
                </a:path>
                <a:path w="2629535" h="302260">
                  <a:moveTo>
                    <a:pt x="2559573" y="125156"/>
                  </a:moveTo>
                  <a:lnTo>
                    <a:pt x="2555848" y="123680"/>
                  </a:lnTo>
                  <a:lnTo>
                    <a:pt x="2556029" y="123680"/>
                  </a:lnTo>
                  <a:lnTo>
                    <a:pt x="2550199" y="116781"/>
                  </a:lnTo>
                  <a:lnTo>
                    <a:pt x="2547619" y="112415"/>
                  </a:lnTo>
                  <a:lnTo>
                    <a:pt x="2551416" y="104137"/>
                  </a:lnTo>
                  <a:lnTo>
                    <a:pt x="2554253" y="101257"/>
                  </a:lnTo>
                  <a:lnTo>
                    <a:pt x="2559524" y="96147"/>
                  </a:lnTo>
                  <a:lnTo>
                    <a:pt x="2564340" y="96555"/>
                  </a:lnTo>
                  <a:lnTo>
                    <a:pt x="2571846" y="101521"/>
                  </a:lnTo>
                  <a:lnTo>
                    <a:pt x="2574843" y="105120"/>
                  </a:lnTo>
                  <a:lnTo>
                    <a:pt x="2575937" y="110111"/>
                  </a:lnTo>
                  <a:lnTo>
                    <a:pt x="2575882" y="112415"/>
                  </a:lnTo>
                  <a:lnTo>
                    <a:pt x="2575802" y="115846"/>
                  </a:lnTo>
                  <a:lnTo>
                    <a:pt x="2569204" y="123680"/>
                  </a:lnTo>
                  <a:lnTo>
                    <a:pt x="2559573" y="125156"/>
                  </a:lnTo>
                  <a:close/>
                </a:path>
                <a:path w="2629535" h="302260">
                  <a:moveTo>
                    <a:pt x="2597086" y="158881"/>
                  </a:moveTo>
                  <a:lnTo>
                    <a:pt x="2590753" y="157262"/>
                  </a:lnTo>
                  <a:lnTo>
                    <a:pt x="2585028" y="153948"/>
                  </a:lnTo>
                  <a:lnTo>
                    <a:pt x="2582583" y="147518"/>
                  </a:lnTo>
                  <a:lnTo>
                    <a:pt x="2588984" y="134490"/>
                  </a:lnTo>
                  <a:lnTo>
                    <a:pt x="2597767" y="131586"/>
                  </a:lnTo>
                  <a:lnTo>
                    <a:pt x="2608750" y="138808"/>
                  </a:lnTo>
                  <a:lnTo>
                    <a:pt x="2611871" y="142287"/>
                  </a:lnTo>
                  <a:lnTo>
                    <a:pt x="2611486" y="147518"/>
                  </a:lnTo>
                  <a:lnTo>
                    <a:pt x="2611441" y="148130"/>
                  </a:lnTo>
                  <a:lnTo>
                    <a:pt x="2608818" y="153663"/>
                  </a:lnTo>
                  <a:lnTo>
                    <a:pt x="2603571" y="157465"/>
                  </a:lnTo>
                  <a:lnTo>
                    <a:pt x="2597086" y="158881"/>
                  </a:lnTo>
                  <a:close/>
                </a:path>
                <a:path w="2629535" h="302260">
                  <a:moveTo>
                    <a:pt x="2462246" y="158243"/>
                  </a:moveTo>
                  <a:lnTo>
                    <a:pt x="2450518" y="158243"/>
                  </a:lnTo>
                  <a:lnTo>
                    <a:pt x="2446537" y="155688"/>
                  </a:lnTo>
                  <a:lnTo>
                    <a:pt x="2443380" y="149389"/>
                  </a:lnTo>
                  <a:lnTo>
                    <a:pt x="2442864" y="147362"/>
                  </a:lnTo>
                  <a:lnTo>
                    <a:pt x="2443269" y="139673"/>
                  </a:lnTo>
                  <a:lnTo>
                    <a:pt x="2451390" y="132786"/>
                  </a:lnTo>
                  <a:lnTo>
                    <a:pt x="2457102" y="133362"/>
                  </a:lnTo>
                  <a:lnTo>
                    <a:pt x="2462582" y="135365"/>
                  </a:lnTo>
                  <a:lnTo>
                    <a:pt x="2467864" y="137801"/>
                  </a:lnTo>
                  <a:lnTo>
                    <a:pt x="2469971" y="145550"/>
                  </a:lnTo>
                  <a:lnTo>
                    <a:pt x="2470063" y="145887"/>
                  </a:lnTo>
                  <a:lnTo>
                    <a:pt x="2470183" y="147362"/>
                  </a:lnTo>
                  <a:lnTo>
                    <a:pt x="2470248" y="148166"/>
                  </a:lnTo>
                  <a:lnTo>
                    <a:pt x="2466820" y="155389"/>
                  </a:lnTo>
                  <a:lnTo>
                    <a:pt x="2462246" y="158243"/>
                  </a:lnTo>
                  <a:close/>
                </a:path>
                <a:path w="2629535" h="302260">
                  <a:moveTo>
                    <a:pt x="2319411" y="159215"/>
                  </a:moveTo>
                  <a:lnTo>
                    <a:pt x="2306597" y="157332"/>
                  </a:lnTo>
                  <a:lnTo>
                    <a:pt x="2301143" y="152077"/>
                  </a:lnTo>
                  <a:lnTo>
                    <a:pt x="2301155" y="143727"/>
                  </a:lnTo>
                  <a:lnTo>
                    <a:pt x="2302420" y="140500"/>
                  </a:lnTo>
                  <a:lnTo>
                    <a:pt x="2306093" y="136553"/>
                  </a:lnTo>
                  <a:lnTo>
                    <a:pt x="2309202" y="135569"/>
                  </a:lnTo>
                  <a:lnTo>
                    <a:pt x="2319521" y="131706"/>
                  </a:lnTo>
                  <a:lnTo>
                    <a:pt x="2327850" y="137298"/>
                  </a:lnTo>
                  <a:lnTo>
                    <a:pt x="2328698" y="145647"/>
                  </a:lnTo>
                  <a:lnTo>
                    <a:pt x="2328588" y="147591"/>
                  </a:lnTo>
                  <a:lnTo>
                    <a:pt x="2326671" y="154861"/>
                  </a:lnTo>
                  <a:lnTo>
                    <a:pt x="2319411" y="159215"/>
                  </a:lnTo>
                  <a:close/>
                </a:path>
                <a:path w="2629535" h="302260">
                  <a:moveTo>
                    <a:pt x="1356464" y="56472"/>
                  </a:moveTo>
                  <a:lnTo>
                    <a:pt x="1349793" y="51636"/>
                  </a:lnTo>
                  <a:lnTo>
                    <a:pt x="1345690" y="43502"/>
                  </a:lnTo>
                  <a:lnTo>
                    <a:pt x="1345886" y="42412"/>
                  </a:lnTo>
                  <a:lnTo>
                    <a:pt x="1345911" y="34889"/>
                  </a:lnTo>
                  <a:lnTo>
                    <a:pt x="1349732" y="31002"/>
                  </a:lnTo>
                  <a:lnTo>
                    <a:pt x="1359167" y="26647"/>
                  </a:lnTo>
                  <a:lnTo>
                    <a:pt x="1362668" y="27619"/>
                  </a:lnTo>
                  <a:lnTo>
                    <a:pt x="1366009" y="29803"/>
                  </a:lnTo>
                  <a:lnTo>
                    <a:pt x="1371608" y="35200"/>
                  </a:lnTo>
                  <a:lnTo>
                    <a:pt x="1373221" y="41095"/>
                  </a:lnTo>
                  <a:lnTo>
                    <a:pt x="1370881" y="46886"/>
                  </a:lnTo>
                  <a:lnTo>
                    <a:pt x="1364621" y="51973"/>
                  </a:lnTo>
                  <a:lnTo>
                    <a:pt x="1356464" y="56472"/>
                  </a:lnTo>
                  <a:close/>
                </a:path>
                <a:path w="2629535" h="302260">
                  <a:moveTo>
                    <a:pt x="1573464" y="53684"/>
                  </a:moveTo>
                  <a:lnTo>
                    <a:pt x="1567375" y="53436"/>
                  </a:lnTo>
                  <a:lnTo>
                    <a:pt x="1562105" y="51349"/>
                  </a:lnTo>
                  <a:lnTo>
                    <a:pt x="1557424" y="45111"/>
                  </a:lnTo>
                  <a:lnTo>
                    <a:pt x="1558149" y="34840"/>
                  </a:lnTo>
                  <a:lnTo>
                    <a:pt x="1561478" y="31865"/>
                  </a:lnTo>
                  <a:lnTo>
                    <a:pt x="1565852" y="29022"/>
                  </a:lnTo>
                  <a:lnTo>
                    <a:pt x="1572247" y="27603"/>
                  </a:lnTo>
                  <a:lnTo>
                    <a:pt x="1578639" y="29991"/>
                  </a:lnTo>
                  <a:lnTo>
                    <a:pt x="1583555" y="34596"/>
                  </a:lnTo>
                  <a:lnTo>
                    <a:pt x="1585520" y="39832"/>
                  </a:lnTo>
                  <a:lnTo>
                    <a:pt x="1584055" y="45745"/>
                  </a:lnTo>
                  <a:lnTo>
                    <a:pt x="1579530" y="50741"/>
                  </a:lnTo>
                  <a:lnTo>
                    <a:pt x="1573464" y="53684"/>
                  </a:lnTo>
                  <a:close/>
                </a:path>
                <a:path w="2629535" h="302260">
                  <a:moveTo>
                    <a:pt x="1635779" y="55116"/>
                  </a:moveTo>
                  <a:lnTo>
                    <a:pt x="1629710" y="50485"/>
                  </a:lnTo>
                  <a:lnTo>
                    <a:pt x="1628385" y="40383"/>
                  </a:lnTo>
                  <a:lnTo>
                    <a:pt x="1628430" y="38872"/>
                  </a:lnTo>
                  <a:lnTo>
                    <a:pt x="1628592" y="36977"/>
                  </a:lnTo>
                  <a:lnTo>
                    <a:pt x="1630202" y="29898"/>
                  </a:lnTo>
                  <a:lnTo>
                    <a:pt x="1635238" y="26346"/>
                  </a:lnTo>
                  <a:lnTo>
                    <a:pt x="1644514" y="25578"/>
                  </a:lnTo>
                  <a:lnTo>
                    <a:pt x="1650165" y="28938"/>
                  </a:lnTo>
                  <a:lnTo>
                    <a:pt x="1652597" y="35945"/>
                  </a:lnTo>
                  <a:lnTo>
                    <a:pt x="1652892" y="38872"/>
                  </a:lnTo>
                  <a:lnTo>
                    <a:pt x="1653112" y="39999"/>
                  </a:lnTo>
                  <a:lnTo>
                    <a:pt x="1653187" y="40383"/>
                  </a:lnTo>
                  <a:lnTo>
                    <a:pt x="1652929" y="48302"/>
                  </a:lnTo>
                  <a:lnTo>
                    <a:pt x="1648814" y="53280"/>
                  </a:lnTo>
                  <a:lnTo>
                    <a:pt x="1635779" y="55116"/>
                  </a:lnTo>
                  <a:close/>
                </a:path>
                <a:path w="2629535" h="302260">
                  <a:moveTo>
                    <a:pt x="2134617" y="55272"/>
                  </a:moveTo>
                  <a:lnTo>
                    <a:pt x="2126509" y="51145"/>
                  </a:lnTo>
                  <a:lnTo>
                    <a:pt x="2124531" y="44150"/>
                  </a:lnTo>
                  <a:lnTo>
                    <a:pt x="2123524" y="40672"/>
                  </a:lnTo>
                  <a:lnTo>
                    <a:pt x="2123942" y="36257"/>
                  </a:lnTo>
                  <a:lnTo>
                    <a:pt x="2127222" y="26970"/>
                  </a:lnTo>
                  <a:lnTo>
                    <a:pt x="2134421" y="24631"/>
                  </a:lnTo>
                  <a:lnTo>
                    <a:pt x="2145342" y="29730"/>
                  </a:lnTo>
                  <a:lnTo>
                    <a:pt x="2150748" y="36112"/>
                  </a:lnTo>
                  <a:lnTo>
                    <a:pt x="2150760" y="44678"/>
                  </a:lnTo>
                  <a:lnTo>
                    <a:pt x="2145232" y="52044"/>
                  </a:lnTo>
                  <a:lnTo>
                    <a:pt x="2134617" y="55272"/>
                  </a:lnTo>
                  <a:close/>
                </a:path>
                <a:path w="2629535" h="302260">
                  <a:moveTo>
                    <a:pt x="2496304" y="55116"/>
                  </a:moveTo>
                  <a:lnTo>
                    <a:pt x="2482852" y="52525"/>
                  </a:lnTo>
                  <a:lnTo>
                    <a:pt x="2477692" y="45314"/>
                  </a:lnTo>
                  <a:lnTo>
                    <a:pt x="2479253" y="32945"/>
                  </a:lnTo>
                  <a:lnTo>
                    <a:pt x="2487275" y="26538"/>
                  </a:lnTo>
                  <a:lnTo>
                    <a:pt x="2499081" y="28362"/>
                  </a:lnTo>
                  <a:lnTo>
                    <a:pt x="2505862" y="35705"/>
                  </a:lnTo>
                  <a:lnTo>
                    <a:pt x="2504965" y="48397"/>
                  </a:lnTo>
                  <a:lnTo>
                    <a:pt x="2496304" y="55116"/>
                  </a:lnTo>
                  <a:close/>
                </a:path>
                <a:path w="2629535" h="302260">
                  <a:moveTo>
                    <a:pt x="372190" y="266027"/>
                  </a:moveTo>
                  <a:lnTo>
                    <a:pt x="357497" y="262380"/>
                  </a:lnTo>
                  <a:lnTo>
                    <a:pt x="353603" y="255793"/>
                  </a:lnTo>
                  <a:lnTo>
                    <a:pt x="356441" y="242753"/>
                  </a:lnTo>
                  <a:lnTo>
                    <a:pt x="365200" y="237041"/>
                  </a:lnTo>
                  <a:lnTo>
                    <a:pt x="376883" y="240772"/>
                  </a:lnTo>
                  <a:lnTo>
                    <a:pt x="383050" y="247936"/>
                  </a:lnTo>
                  <a:lnTo>
                    <a:pt x="380544" y="260580"/>
                  </a:lnTo>
                  <a:lnTo>
                    <a:pt x="372190" y="266027"/>
                  </a:lnTo>
                  <a:close/>
                </a:path>
                <a:path w="2629535" h="302260">
                  <a:moveTo>
                    <a:pt x="20983" y="266267"/>
                  </a:moveTo>
                  <a:lnTo>
                    <a:pt x="7420" y="265798"/>
                  </a:lnTo>
                  <a:lnTo>
                    <a:pt x="0" y="257820"/>
                  </a:lnTo>
                  <a:lnTo>
                    <a:pt x="2285" y="245067"/>
                  </a:lnTo>
                  <a:lnTo>
                    <a:pt x="10061" y="239045"/>
                  </a:lnTo>
                  <a:lnTo>
                    <a:pt x="21978" y="240329"/>
                  </a:lnTo>
                  <a:lnTo>
                    <a:pt x="29103" y="247815"/>
                  </a:lnTo>
                  <a:lnTo>
                    <a:pt x="28563" y="257820"/>
                  </a:lnTo>
                  <a:lnTo>
                    <a:pt x="28489" y="259188"/>
                  </a:lnTo>
                  <a:lnTo>
                    <a:pt x="20983" y="266267"/>
                  </a:lnTo>
                  <a:close/>
                </a:path>
                <a:path w="2629535" h="302260">
                  <a:moveTo>
                    <a:pt x="373898" y="54684"/>
                  </a:moveTo>
                  <a:lnTo>
                    <a:pt x="360691" y="53016"/>
                  </a:lnTo>
                  <a:lnTo>
                    <a:pt x="354586" y="46214"/>
                  </a:lnTo>
                  <a:lnTo>
                    <a:pt x="354850" y="34576"/>
                  </a:lnTo>
                  <a:lnTo>
                    <a:pt x="354868" y="33785"/>
                  </a:lnTo>
                  <a:lnTo>
                    <a:pt x="363591" y="26323"/>
                  </a:lnTo>
                  <a:lnTo>
                    <a:pt x="376072" y="26839"/>
                  </a:lnTo>
                  <a:lnTo>
                    <a:pt x="382854" y="34576"/>
                  </a:lnTo>
                  <a:lnTo>
                    <a:pt x="382731" y="40527"/>
                  </a:lnTo>
                  <a:lnTo>
                    <a:pt x="382608" y="46214"/>
                  </a:lnTo>
                  <a:lnTo>
                    <a:pt x="382584" y="47366"/>
                  </a:lnTo>
                  <a:lnTo>
                    <a:pt x="373898" y="54684"/>
                  </a:lnTo>
                  <a:close/>
                </a:path>
                <a:path w="2629535" h="302260">
                  <a:moveTo>
                    <a:pt x="1001583" y="52273"/>
                  </a:moveTo>
                  <a:lnTo>
                    <a:pt x="996288" y="48182"/>
                  </a:lnTo>
                  <a:lnTo>
                    <a:pt x="992688" y="37612"/>
                  </a:lnTo>
                  <a:lnTo>
                    <a:pt x="994322" y="32873"/>
                  </a:lnTo>
                  <a:lnTo>
                    <a:pt x="1001399" y="28086"/>
                  </a:lnTo>
                  <a:lnTo>
                    <a:pt x="1004187" y="27187"/>
                  </a:lnTo>
                  <a:lnTo>
                    <a:pt x="1006165" y="26250"/>
                  </a:lnTo>
                  <a:lnTo>
                    <a:pt x="1015019" y="26250"/>
                  </a:lnTo>
                  <a:lnTo>
                    <a:pt x="1020846" y="35248"/>
                  </a:lnTo>
                  <a:lnTo>
                    <a:pt x="1015883" y="44882"/>
                  </a:lnTo>
                  <a:lnTo>
                    <a:pt x="1014310" y="47414"/>
                  </a:lnTo>
                  <a:lnTo>
                    <a:pt x="1011141" y="50725"/>
                  </a:lnTo>
                  <a:lnTo>
                    <a:pt x="1009003" y="51541"/>
                  </a:lnTo>
                  <a:lnTo>
                    <a:pt x="1001583" y="52273"/>
                  </a:lnTo>
                  <a:close/>
                </a:path>
                <a:path w="2629535" h="302260">
                  <a:moveTo>
                    <a:pt x="1080097" y="52430"/>
                  </a:moveTo>
                  <a:lnTo>
                    <a:pt x="1073402" y="51996"/>
                  </a:lnTo>
                  <a:lnTo>
                    <a:pt x="1072001" y="51324"/>
                  </a:lnTo>
                  <a:lnTo>
                    <a:pt x="1069225" y="50365"/>
                  </a:lnTo>
                  <a:lnTo>
                    <a:pt x="1062849" y="46141"/>
                  </a:lnTo>
                  <a:lnTo>
                    <a:pt x="1061617" y="39903"/>
                  </a:lnTo>
                  <a:lnTo>
                    <a:pt x="1061584" y="39736"/>
                  </a:lnTo>
                  <a:lnTo>
                    <a:pt x="1066534" y="31386"/>
                  </a:lnTo>
                  <a:lnTo>
                    <a:pt x="1070490" y="28674"/>
                  </a:lnTo>
                  <a:lnTo>
                    <a:pt x="1078697" y="25171"/>
                  </a:lnTo>
                  <a:lnTo>
                    <a:pt x="1083328" y="26371"/>
                  </a:lnTo>
                  <a:lnTo>
                    <a:pt x="1088488" y="34805"/>
                  </a:lnTo>
                  <a:lnTo>
                    <a:pt x="1091090" y="39736"/>
                  </a:lnTo>
                  <a:lnTo>
                    <a:pt x="1091178" y="39903"/>
                  </a:lnTo>
                  <a:lnTo>
                    <a:pt x="1084222" y="50365"/>
                  </a:lnTo>
                  <a:lnTo>
                    <a:pt x="1084127" y="50509"/>
                  </a:lnTo>
                  <a:lnTo>
                    <a:pt x="1080097" y="52430"/>
                  </a:lnTo>
                  <a:close/>
                </a:path>
                <a:path w="2629535" h="302260">
                  <a:moveTo>
                    <a:pt x="54730" y="89212"/>
                  </a:moveTo>
                  <a:lnTo>
                    <a:pt x="47597" y="89212"/>
                  </a:lnTo>
                  <a:lnTo>
                    <a:pt x="44312" y="88926"/>
                  </a:lnTo>
                  <a:lnTo>
                    <a:pt x="40749" y="85924"/>
                  </a:lnTo>
                  <a:lnTo>
                    <a:pt x="35209" y="77022"/>
                  </a:lnTo>
                  <a:lnTo>
                    <a:pt x="36880" y="72536"/>
                  </a:lnTo>
                  <a:lnTo>
                    <a:pt x="43059" y="62650"/>
                  </a:lnTo>
                  <a:lnTo>
                    <a:pt x="49066" y="60730"/>
                  </a:lnTo>
                  <a:lnTo>
                    <a:pt x="62408" y="68049"/>
                  </a:lnTo>
                  <a:lnTo>
                    <a:pt x="64755" y="74719"/>
                  </a:lnTo>
                  <a:lnTo>
                    <a:pt x="58391" y="86812"/>
                  </a:lnTo>
                  <a:lnTo>
                    <a:pt x="54730" y="89212"/>
                  </a:lnTo>
                  <a:close/>
                </a:path>
                <a:path w="2629535" h="302260">
                  <a:moveTo>
                    <a:pt x="116242" y="88876"/>
                  </a:moveTo>
                  <a:lnTo>
                    <a:pt x="112384" y="86020"/>
                  </a:lnTo>
                  <a:lnTo>
                    <a:pt x="106949" y="77214"/>
                  </a:lnTo>
                  <a:lnTo>
                    <a:pt x="106345" y="76207"/>
                  </a:lnTo>
                  <a:lnTo>
                    <a:pt x="107495" y="70185"/>
                  </a:lnTo>
                  <a:lnTo>
                    <a:pt x="119313" y="61702"/>
                  </a:lnTo>
                  <a:lnTo>
                    <a:pt x="129338" y="65313"/>
                  </a:lnTo>
                  <a:lnTo>
                    <a:pt x="133772" y="68768"/>
                  </a:lnTo>
                  <a:lnTo>
                    <a:pt x="134989" y="75199"/>
                  </a:lnTo>
                  <a:lnTo>
                    <a:pt x="134915" y="77214"/>
                  </a:lnTo>
                  <a:lnTo>
                    <a:pt x="132347" y="84137"/>
                  </a:lnTo>
                  <a:lnTo>
                    <a:pt x="127704" y="87412"/>
                  </a:lnTo>
                  <a:lnTo>
                    <a:pt x="116242" y="88876"/>
                  </a:lnTo>
                  <a:close/>
                </a:path>
                <a:path w="2629535" h="302260">
                  <a:moveTo>
                    <a:pt x="258467" y="88180"/>
                  </a:moveTo>
                  <a:lnTo>
                    <a:pt x="252705" y="85156"/>
                  </a:lnTo>
                  <a:lnTo>
                    <a:pt x="248221" y="75607"/>
                  </a:lnTo>
                  <a:lnTo>
                    <a:pt x="249658" y="70209"/>
                  </a:lnTo>
                  <a:lnTo>
                    <a:pt x="259093" y="62218"/>
                  </a:lnTo>
                  <a:lnTo>
                    <a:pt x="263946" y="61715"/>
                  </a:lnTo>
                  <a:lnTo>
                    <a:pt x="273479" y="67943"/>
                  </a:lnTo>
                  <a:lnTo>
                    <a:pt x="276563" y="71360"/>
                  </a:lnTo>
                  <a:lnTo>
                    <a:pt x="276410" y="75607"/>
                  </a:lnTo>
                  <a:lnTo>
                    <a:pt x="276366" y="76831"/>
                  </a:lnTo>
                  <a:lnTo>
                    <a:pt x="275629" y="78510"/>
                  </a:lnTo>
                  <a:lnTo>
                    <a:pt x="275187" y="80479"/>
                  </a:lnTo>
                  <a:lnTo>
                    <a:pt x="271600" y="84965"/>
                  </a:lnTo>
                  <a:lnTo>
                    <a:pt x="268405" y="86921"/>
                  </a:lnTo>
                  <a:lnTo>
                    <a:pt x="258467" y="88180"/>
                  </a:lnTo>
                  <a:close/>
                </a:path>
                <a:path w="2629535" h="302260">
                  <a:moveTo>
                    <a:pt x="1045318" y="88756"/>
                  </a:moveTo>
                  <a:lnTo>
                    <a:pt x="1032271" y="86272"/>
                  </a:lnTo>
                  <a:lnTo>
                    <a:pt x="1028426" y="80909"/>
                  </a:lnTo>
                  <a:lnTo>
                    <a:pt x="1029482" y="68013"/>
                  </a:lnTo>
                  <a:lnTo>
                    <a:pt x="1034372" y="62098"/>
                  </a:lnTo>
                  <a:lnTo>
                    <a:pt x="1046885" y="62098"/>
                  </a:lnTo>
                  <a:lnTo>
                    <a:pt x="1055109" y="70748"/>
                  </a:lnTo>
                  <a:lnTo>
                    <a:pt x="1051669" y="84509"/>
                  </a:lnTo>
                  <a:lnTo>
                    <a:pt x="1045318" y="88756"/>
                  </a:lnTo>
                  <a:close/>
                </a:path>
                <a:path w="2629535" h="302260">
                  <a:moveTo>
                    <a:pt x="1115675" y="88996"/>
                  </a:moveTo>
                  <a:lnTo>
                    <a:pt x="1101351" y="85757"/>
                  </a:lnTo>
                  <a:lnTo>
                    <a:pt x="1097272" y="78535"/>
                  </a:lnTo>
                  <a:lnTo>
                    <a:pt x="1099569" y="71839"/>
                  </a:lnTo>
                  <a:lnTo>
                    <a:pt x="1102807" y="66046"/>
                  </a:lnTo>
                  <a:lnTo>
                    <a:pt x="1102931" y="65824"/>
                  </a:lnTo>
                  <a:lnTo>
                    <a:pt x="1107673" y="62784"/>
                  </a:lnTo>
                  <a:lnTo>
                    <a:pt x="1113336" y="62784"/>
                  </a:lnTo>
                  <a:lnTo>
                    <a:pt x="1119766" y="66046"/>
                  </a:lnTo>
                  <a:lnTo>
                    <a:pt x="1122997" y="68445"/>
                  </a:lnTo>
                  <a:lnTo>
                    <a:pt x="1124975" y="71479"/>
                  </a:lnTo>
                  <a:lnTo>
                    <a:pt x="1125282" y="75535"/>
                  </a:lnTo>
                  <a:lnTo>
                    <a:pt x="1124238" y="83046"/>
                  </a:lnTo>
                  <a:lnTo>
                    <a:pt x="1115675" y="88996"/>
                  </a:lnTo>
                  <a:close/>
                </a:path>
                <a:path w="2629535" h="302260">
                  <a:moveTo>
                    <a:pt x="1327962" y="90148"/>
                  </a:moveTo>
                  <a:lnTo>
                    <a:pt x="1314535" y="86428"/>
                  </a:lnTo>
                  <a:lnTo>
                    <a:pt x="1309486" y="79303"/>
                  </a:lnTo>
                  <a:lnTo>
                    <a:pt x="1312803" y="66537"/>
                  </a:lnTo>
                  <a:lnTo>
                    <a:pt x="1319744" y="60682"/>
                  </a:lnTo>
                  <a:lnTo>
                    <a:pt x="1331636" y="62590"/>
                  </a:lnTo>
                  <a:lnTo>
                    <a:pt x="1338491" y="70089"/>
                  </a:lnTo>
                  <a:lnTo>
                    <a:pt x="1336427" y="83285"/>
                  </a:lnTo>
                  <a:lnTo>
                    <a:pt x="1327962" y="90148"/>
                  </a:lnTo>
                  <a:close/>
                </a:path>
                <a:path w="2629535" h="302260">
                  <a:moveTo>
                    <a:pt x="1540680" y="89116"/>
                  </a:moveTo>
                  <a:lnTo>
                    <a:pt x="1529205" y="88229"/>
                  </a:lnTo>
                  <a:lnTo>
                    <a:pt x="1522596" y="81269"/>
                  </a:lnTo>
                  <a:lnTo>
                    <a:pt x="1522510" y="70112"/>
                  </a:lnTo>
                  <a:lnTo>
                    <a:pt x="1527707" y="63538"/>
                  </a:lnTo>
                  <a:lnTo>
                    <a:pt x="1538468" y="61175"/>
                  </a:lnTo>
                  <a:lnTo>
                    <a:pt x="1542559" y="64258"/>
                  </a:lnTo>
                  <a:lnTo>
                    <a:pt x="1548198" y="70821"/>
                  </a:lnTo>
                  <a:lnTo>
                    <a:pt x="1550213" y="74337"/>
                  </a:lnTo>
                  <a:lnTo>
                    <a:pt x="1545692" y="85096"/>
                  </a:lnTo>
                  <a:lnTo>
                    <a:pt x="1540680" y="89116"/>
                  </a:lnTo>
                  <a:close/>
                </a:path>
                <a:path w="2629535" h="302260">
                  <a:moveTo>
                    <a:pt x="1673605" y="89045"/>
                  </a:moveTo>
                  <a:lnTo>
                    <a:pt x="1667155" y="85433"/>
                  </a:lnTo>
                  <a:lnTo>
                    <a:pt x="1664133" y="78584"/>
                  </a:lnTo>
                  <a:lnTo>
                    <a:pt x="1663969" y="77214"/>
                  </a:lnTo>
                  <a:lnTo>
                    <a:pt x="1663988" y="75295"/>
                  </a:lnTo>
                  <a:lnTo>
                    <a:pt x="1664449" y="69656"/>
                  </a:lnTo>
                  <a:lnTo>
                    <a:pt x="1664502" y="69010"/>
                  </a:lnTo>
                  <a:lnTo>
                    <a:pt x="1672217" y="62375"/>
                  </a:lnTo>
                  <a:lnTo>
                    <a:pt x="1677954" y="62506"/>
                  </a:lnTo>
                  <a:lnTo>
                    <a:pt x="1683452" y="62506"/>
                  </a:lnTo>
                  <a:lnTo>
                    <a:pt x="1691173" y="69656"/>
                  </a:lnTo>
                  <a:lnTo>
                    <a:pt x="1691750" y="75295"/>
                  </a:lnTo>
                  <a:lnTo>
                    <a:pt x="1691676" y="77214"/>
                  </a:lnTo>
                  <a:lnTo>
                    <a:pt x="1689195" y="83982"/>
                  </a:lnTo>
                  <a:lnTo>
                    <a:pt x="1684723" y="87089"/>
                  </a:lnTo>
                  <a:lnTo>
                    <a:pt x="1673605" y="89045"/>
                  </a:lnTo>
                  <a:close/>
                </a:path>
                <a:path w="2629535" h="302260">
                  <a:moveTo>
                    <a:pt x="2532853" y="89428"/>
                  </a:moveTo>
                  <a:lnTo>
                    <a:pt x="2520875" y="88876"/>
                  </a:lnTo>
                  <a:lnTo>
                    <a:pt x="2513909" y="82241"/>
                  </a:lnTo>
                  <a:lnTo>
                    <a:pt x="2513368" y="69885"/>
                  </a:lnTo>
                  <a:lnTo>
                    <a:pt x="2520654" y="61558"/>
                  </a:lnTo>
                  <a:lnTo>
                    <a:pt x="2532226" y="62602"/>
                  </a:lnTo>
                  <a:lnTo>
                    <a:pt x="2539818" y="69730"/>
                  </a:lnTo>
                  <a:lnTo>
                    <a:pt x="2540138" y="81342"/>
                  </a:lnTo>
                  <a:lnTo>
                    <a:pt x="2532853" y="89428"/>
                  </a:lnTo>
                  <a:close/>
                </a:path>
                <a:path w="2629535" h="302260">
                  <a:moveTo>
                    <a:pt x="1542007" y="230971"/>
                  </a:moveTo>
                  <a:lnTo>
                    <a:pt x="1529955" y="230227"/>
                  </a:lnTo>
                  <a:lnTo>
                    <a:pt x="1523087" y="224421"/>
                  </a:lnTo>
                  <a:lnTo>
                    <a:pt x="1521802" y="211811"/>
                  </a:lnTo>
                  <a:lnTo>
                    <a:pt x="1521736" y="211164"/>
                  </a:lnTo>
                  <a:lnTo>
                    <a:pt x="1529635" y="202466"/>
                  </a:lnTo>
                  <a:lnTo>
                    <a:pt x="1542608" y="204829"/>
                  </a:lnTo>
                  <a:lnTo>
                    <a:pt x="1549402" y="211811"/>
                  </a:lnTo>
                  <a:lnTo>
                    <a:pt x="1549107" y="223377"/>
                  </a:lnTo>
                  <a:lnTo>
                    <a:pt x="1542007" y="230971"/>
                  </a:lnTo>
                  <a:close/>
                </a:path>
                <a:path w="2629535" h="302260">
                  <a:moveTo>
                    <a:pt x="763325" y="230361"/>
                  </a:moveTo>
                  <a:lnTo>
                    <a:pt x="753804" y="227732"/>
                  </a:lnTo>
                  <a:lnTo>
                    <a:pt x="751175" y="226375"/>
                  </a:lnTo>
                  <a:lnTo>
                    <a:pt x="744651" y="222009"/>
                  </a:lnTo>
                  <a:lnTo>
                    <a:pt x="743128" y="216287"/>
                  </a:lnTo>
                  <a:lnTo>
                    <a:pt x="747944" y="209137"/>
                  </a:lnTo>
                  <a:lnTo>
                    <a:pt x="750573" y="205945"/>
                  </a:lnTo>
                  <a:lnTo>
                    <a:pt x="758828" y="201206"/>
                  </a:lnTo>
                  <a:lnTo>
                    <a:pt x="770462" y="208872"/>
                  </a:lnTo>
                  <a:lnTo>
                    <a:pt x="772387" y="222009"/>
                  </a:lnTo>
                  <a:lnTo>
                    <a:pt x="772524" y="222009"/>
                  </a:lnTo>
                  <a:lnTo>
                    <a:pt x="763325" y="230361"/>
                  </a:lnTo>
                  <a:close/>
                </a:path>
                <a:path w="2629535" h="302260">
                  <a:moveTo>
                    <a:pt x="679503" y="231259"/>
                  </a:moveTo>
                  <a:lnTo>
                    <a:pt x="673361" y="226340"/>
                  </a:lnTo>
                  <a:lnTo>
                    <a:pt x="672640" y="212185"/>
                  </a:lnTo>
                  <a:lnTo>
                    <a:pt x="672624" y="211872"/>
                  </a:lnTo>
                  <a:lnTo>
                    <a:pt x="679294" y="204481"/>
                  </a:lnTo>
                  <a:lnTo>
                    <a:pt x="692378" y="203977"/>
                  </a:lnTo>
                  <a:lnTo>
                    <a:pt x="700437" y="212185"/>
                  </a:lnTo>
                  <a:lnTo>
                    <a:pt x="699602" y="223965"/>
                  </a:lnTo>
                  <a:lnTo>
                    <a:pt x="693164" y="230587"/>
                  </a:lnTo>
                  <a:lnTo>
                    <a:pt x="679503" y="231259"/>
                  </a:lnTo>
                  <a:close/>
                </a:path>
                <a:path w="2629535" h="302260">
                  <a:moveTo>
                    <a:pt x="622942" y="230049"/>
                  </a:moveTo>
                  <a:lnTo>
                    <a:pt x="608421" y="229567"/>
                  </a:lnTo>
                  <a:lnTo>
                    <a:pt x="602051" y="222765"/>
                  </a:lnTo>
                  <a:lnTo>
                    <a:pt x="602807" y="210888"/>
                  </a:lnTo>
                  <a:lnTo>
                    <a:pt x="609969" y="204325"/>
                  </a:lnTo>
                  <a:lnTo>
                    <a:pt x="621788" y="204050"/>
                  </a:lnTo>
                  <a:lnTo>
                    <a:pt x="629257" y="210492"/>
                  </a:lnTo>
                  <a:lnTo>
                    <a:pt x="631259" y="222765"/>
                  </a:lnTo>
                  <a:lnTo>
                    <a:pt x="622942" y="230049"/>
                  </a:lnTo>
                  <a:close/>
                </a:path>
                <a:path w="2629535" h="302260">
                  <a:moveTo>
                    <a:pt x="126942" y="230468"/>
                  </a:moveTo>
                  <a:lnTo>
                    <a:pt x="115394" y="230205"/>
                  </a:lnTo>
                  <a:lnTo>
                    <a:pt x="108809" y="225020"/>
                  </a:lnTo>
                  <a:lnTo>
                    <a:pt x="105996" y="213299"/>
                  </a:lnTo>
                  <a:lnTo>
                    <a:pt x="113846" y="203977"/>
                  </a:lnTo>
                  <a:lnTo>
                    <a:pt x="126370" y="203977"/>
                  </a:lnTo>
                  <a:lnTo>
                    <a:pt x="133809" y="211680"/>
                  </a:lnTo>
                  <a:lnTo>
                    <a:pt x="135148" y="223149"/>
                  </a:lnTo>
                  <a:lnTo>
                    <a:pt x="126942" y="230468"/>
                  </a:lnTo>
                  <a:close/>
                </a:path>
                <a:path w="2629535" h="302260">
                  <a:moveTo>
                    <a:pt x="56503" y="230299"/>
                  </a:moveTo>
                  <a:lnTo>
                    <a:pt x="44042" y="230299"/>
                  </a:lnTo>
                  <a:lnTo>
                    <a:pt x="37064" y="223353"/>
                  </a:lnTo>
                  <a:lnTo>
                    <a:pt x="36044" y="211680"/>
                  </a:lnTo>
                  <a:lnTo>
                    <a:pt x="44206" y="204037"/>
                  </a:lnTo>
                  <a:lnTo>
                    <a:pt x="55516" y="204037"/>
                  </a:lnTo>
                  <a:lnTo>
                    <a:pt x="62949" y="211512"/>
                  </a:lnTo>
                  <a:lnTo>
                    <a:pt x="64472" y="223006"/>
                  </a:lnTo>
                  <a:lnTo>
                    <a:pt x="56503" y="230299"/>
                  </a:lnTo>
                  <a:close/>
                </a:path>
                <a:path w="2629535" h="302260">
                  <a:moveTo>
                    <a:pt x="1035736" y="301898"/>
                  </a:moveTo>
                  <a:lnTo>
                    <a:pt x="1032050" y="298648"/>
                  </a:lnTo>
                  <a:lnTo>
                    <a:pt x="1027038" y="291485"/>
                  </a:lnTo>
                  <a:lnTo>
                    <a:pt x="1026272" y="288078"/>
                  </a:lnTo>
                  <a:lnTo>
                    <a:pt x="1026178" y="287657"/>
                  </a:lnTo>
                  <a:lnTo>
                    <a:pt x="1028537" y="282967"/>
                  </a:lnTo>
                  <a:lnTo>
                    <a:pt x="1028954" y="282080"/>
                  </a:lnTo>
                  <a:lnTo>
                    <a:pt x="1029568" y="281407"/>
                  </a:lnTo>
                  <a:lnTo>
                    <a:pt x="1035578" y="277668"/>
                  </a:lnTo>
                  <a:lnTo>
                    <a:pt x="1042562" y="277249"/>
                  </a:lnTo>
                  <a:lnTo>
                    <a:pt x="1049040" y="279904"/>
                  </a:lnTo>
                  <a:lnTo>
                    <a:pt x="1053537" y="285391"/>
                  </a:lnTo>
                  <a:lnTo>
                    <a:pt x="1053905" y="286218"/>
                  </a:lnTo>
                  <a:lnTo>
                    <a:pt x="1053979" y="287189"/>
                  </a:lnTo>
                  <a:lnTo>
                    <a:pt x="1054089" y="287657"/>
                  </a:lnTo>
                  <a:lnTo>
                    <a:pt x="1054188" y="288078"/>
                  </a:lnTo>
                  <a:lnTo>
                    <a:pt x="1053709" y="289890"/>
                  </a:lnTo>
                  <a:lnTo>
                    <a:pt x="1053598" y="291904"/>
                  </a:lnTo>
                  <a:lnTo>
                    <a:pt x="1050097" y="297773"/>
                  </a:lnTo>
                  <a:lnTo>
                    <a:pt x="1046178" y="300484"/>
                  </a:lnTo>
                  <a:lnTo>
                    <a:pt x="1035736" y="301898"/>
                  </a:lnTo>
                  <a:close/>
                </a:path>
                <a:path w="2629535" h="302260">
                  <a:moveTo>
                    <a:pt x="503494" y="194859"/>
                  </a:moveTo>
                  <a:lnTo>
                    <a:pt x="496369" y="188693"/>
                  </a:lnTo>
                  <a:lnTo>
                    <a:pt x="496885" y="176215"/>
                  </a:lnTo>
                  <a:lnTo>
                    <a:pt x="502818" y="169810"/>
                  </a:lnTo>
                  <a:lnTo>
                    <a:pt x="514673" y="168249"/>
                  </a:lnTo>
                  <a:lnTo>
                    <a:pt x="522929" y="175520"/>
                  </a:lnTo>
                  <a:lnTo>
                    <a:pt x="523433" y="187073"/>
                  </a:lnTo>
                  <a:lnTo>
                    <a:pt x="516627" y="194079"/>
                  </a:lnTo>
                  <a:lnTo>
                    <a:pt x="503494" y="194859"/>
                  </a:lnTo>
                  <a:close/>
                </a:path>
                <a:path w="2629535" h="302260">
                  <a:moveTo>
                    <a:pt x="580952" y="195772"/>
                  </a:moveTo>
                  <a:lnTo>
                    <a:pt x="576890" y="195772"/>
                  </a:lnTo>
                  <a:lnTo>
                    <a:pt x="569613" y="189761"/>
                  </a:lnTo>
                  <a:lnTo>
                    <a:pt x="566468" y="186174"/>
                  </a:lnTo>
                  <a:lnTo>
                    <a:pt x="568998" y="174296"/>
                  </a:lnTo>
                  <a:lnTo>
                    <a:pt x="575313" y="168861"/>
                  </a:lnTo>
                  <a:lnTo>
                    <a:pt x="586750" y="167530"/>
                  </a:lnTo>
                  <a:lnTo>
                    <a:pt x="593104" y="174296"/>
                  </a:lnTo>
                  <a:lnTo>
                    <a:pt x="593090" y="179958"/>
                  </a:lnTo>
                  <a:lnTo>
                    <a:pt x="592266" y="185814"/>
                  </a:lnTo>
                  <a:lnTo>
                    <a:pt x="590166" y="191284"/>
                  </a:lnTo>
                  <a:lnTo>
                    <a:pt x="580952" y="195772"/>
                  </a:lnTo>
                  <a:close/>
                </a:path>
                <a:path w="2629535" h="302260">
                  <a:moveTo>
                    <a:pt x="797883" y="195627"/>
                  </a:moveTo>
                  <a:lnTo>
                    <a:pt x="784873" y="193757"/>
                  </a:lnTo>
                  <a:lnTo>
                    <a:pt x="780536" y="187255"/>
                  </a:lnTo>
                  <a:lnTo>
                    <a:pt x="782072" y="173865"/>
                  </a:lnTo>
                  <a:lnTo>
                    <a:pt x="785954" y="171333"/>
                  </a:lnTo>
                  <a:lnTo>
                    <a:pt x="795070" y="167577"/>
                  </a:lnTo>
                  <a:lnTo>
                    <a:pt x="798215" y="170241"/>
                  </a:lnTo>
                  <a:lnTo>
                    <a:pt x="804443" y="175016"/>
                  </a:lnTo>
                  <a:lnTo>
                    <a:pt x="805991" y="178579"/>
                  </a:lnTo>
                  <a:lnTo>
                    <a:pt x="806028" y="182694"/>
                  </a:lnTo>
                  <a:lnTo>
                    <a:pt x="804996" y="189605"/>
                  </a:lnTo>
                  <a:lnTo>
                    <a:pt x="797883" y="195627"/>
                  </a:lnTo>
                  <a:close/>
                </a:path>
                <a:path w="2629535" h="302260">
                  <a:moveTo>
                    <a:pt x="1073119" y="195653"/>
                  </a:moveTo>
                  <a:lnTo>
                    <a:pt x="1064004" y="191140"/>
                  </a:lnTo>
                  <a:lnTo>
                    <a:pt x="1061154" y="184314"/>
                  </a:lnTo>
                  <a:lnTo>
                    <a:pt x="1063647" y="177103"/>
                  </a:lnTo>
                  <a:lnTo>
                    <a:pt x="1064372" y="175160"/>
                  </a:lnTo>
                  <a:lnTo>
                    <a:pt x="1068906" y="170253"/>
                  </a:lnTo>
                  <a:lnTo>
                    <a:pt x="1072628" y="166978"/>
                  </a:lnTo>
                  <a:lnTo>
                    <a:pt x="1082935" y="168898"/>
                  </a:lnTo>
                  <a:lnTo>
                    <a:pt x="1087210" y="175544"/>
                  </a:lnTo>
                  <a:lnTo>
                    <a:pt x="1086928" y="183427"/>
                  </a:lnTo>
                  <a:lnTo>
                    <a:pt x="1086056" y="185046"/>
                  </a:lnTo>
                  <a:lnTo>
                    <a:pt x="1084766" y="188729"/>
                  </a:lnTo>
                  <a:lnTo>
                    <a:pt x="1079323" y="195089"/>
                  </a:lnTo>
                  <a:lnTo>
                    <a:pt x="1073119" y="195653"/>
                  </a:lnTo>
                  <a:close/>
                </a:path>
                <a:path w="2629535" h="302260">
                  <a:moveTo>
                    <a:pt x="1141535" y="196107"/>
                  </a:moveTo>
                  <a:lnTo>
                    <a:pt x="1135024" y="190397"/>
                  </a:lnTo>
                  <a:lnTo>
                    <a:pt x="1133046" y="177187"/>
                  </a:lnTo>
                  <a:lnTo>
                    <a:pt x="1139127" y="170049"/>
                  </a:lnTo>
                  <a:lnTo>
                    <a:pt x="1151511" y="168154"/>
                  </a:lnTo>
                  <a:lnTo>
                    <a:pt x="1159631" y="175100"/>
                  </a:lnTo>
                  <a:lnTo>
                    <a:pt x="1160221" y="186918"/>
                  </a:lnTo>
                  <a:lnTo>
                    <a:pt x="1154017" y="193984"/>
                  </a:lnTo>
                  <a:lnTo>
                    <a:pt x="1141535" y="196107"/>
                  </a:lnTo>
                  <a:close/>
                </a:path>
                <a:path w="2629535" h="302260">
                  <a:moveTo>
                    <a:pt x="1564464" y="195363"/>
                  </a:moveTo>
                  <a:lnTo>
                    <a:pt x="1557498" y="188213"/>
                  </a:lnTo>
                  <a:lnTo>
                    <a:pt x="1558392" y="176899"/>
                  </a:lnTo>
                  <a:lnTo>
                    <a:pt x="1558469" y="175928"/>
                  </a:lnTo>
                  <a:lnTo>
                    <a:pt x="1565582" y="168909"/>
                  </a:lnTo>
                  <a:lnTo>
                    <a:pt x="1576982" y="168514"/>
                  </a:lnTo>
                  <a:lnTo>
                    <a:pt x="1585041" y="176899"/>
                  </a:lnTo>
                  <a:lnTo>
                    <a:pt x="1583973" y="188213"/>
                  </a:lnTo>
                  <a:lnTo>
                    <a:pt x="1583948" y="188477"/>
                  </a:lnTo>
                  <a:lnTo>
                    <a:pt x="1576970" y="195063"/>
                  </a:lnTo>
                  <a:lnTo>
                    <a:pt x="1564464" y="195363"/>
                  </a:lnTo>
                  <a:close/>
                </a:path>
                <a:path w="2629535" h="302260">
                  <a:moveTo>
                    <a:pt x="1858116" y="196347"/>
                  </a:moveTo>
                  <a:lnTo>
                    <a:pt x="1850339" y="195891"/>
                  </a:lnTo>
                  <a:lnTo>
                    <a:pt x="1840695" y="187205"/>
                  </a:lnTo>
                  <a:lnTo>
                    <a:pt x="1839430" y="181219"/>
                  </a:lnTo>
                  <a:lnTo>
                    <a:pt x="1844737" y="174092"/>
                  </a:lnTo>
                  <a:lnTo>
                    <a:pt x="1847022" y="172149"/>
                  </a:lnTo>
                  <a:lnTo>
                    <a:pt x="1854700" y="166689"/>
                  </a:lnTo>
                  <a:lnTo>
                    <a:pt x="1860609" y="167937"/>
                  </a:lnTo>
                  <a:lnTo>
                    <a:pt x="1865683" y="176192"/>
                  </a:lnTo>
                  <a:lnTo>
                    <a:pt x="1866261" y="179143"/>
                  </a:lnTo>
                  <a:lnTo>
                    <a:pt x="1867452" y="182430"/>
                  </a:lnTo>
                  <a:lnTo>
                    <a:pt x="1865622" y="185622"/>
                  </a:lnTo>
                  <a:lnTo>
                    <a:pt x="1864172" y="189354"/>
                  </a:lnTo>
                  <a:lnTo>
                    <a:pt x="1858116" y="196347"/>
                  </a:lnTo>
                  <a:close/>
                </a:path>
                <a:path w="2629535" h="302260">
                  <a:moveTo>
                    <a:pt x="2203476" y="197295"/>
                  </a:moveTo>
                  <a:lnTo>
                    <a:pt x="2195490" y="192052"/>
                  </a:lnTo>
                  <a:lnTo>
                    <a:pt x="2194053" y="176839"/>
                  </a:lnTo>
                  <a:lnTo>
                    <a:pt x="2198377" y="171429"/>
                  </a:lnTo>
                  <a:lnTo>
                    <a:pt x="2211854" y="167866"/>
                  </a:lnTo>
                  <a:lnTo>
                    <a:pt x="2220159" y="173096"/>
                  </a:lnTo>
                  <a:lnTo>
                    <a:pt x="2221842" y="180102"/>
                  </a:lnTo>
                  <a:lnTo>
                    <a:pt x="2221879" y="181051"/>
                  </a:lnTo>
                  <a:lnTo>
                    <a:pt x="2222014" y="182022"/>
                  </a:lnTo>
                  <a:lnTo>
                    <a:pt x="2219876" y="187445"/>
                  </a:lnTo>
                  <a:lnTo>
                    <a:pt x="2217284" y="192460"/>
                  </a:lnTo>
                  <a:lnTo>
                    <a:pt x="2203476" y="197295"/>
                  </a:lnTo>
                  <a:close/>
                </a:path>
                <a:path w="2629535" h="302260">
                  <a:moveTo>
                    <a:pt x="337878" y="231715"/>
                  </a:moveTo>
                  <a:lnTo>
                    <a:pt x="323873" y="229711"/>
                  </a:lnTo>
                  <a:lnTo>
                    <a:pt x="318774" y="223508"/>
                  </a:lnTo>
                  <a:lnTo>
                    <a:pt x="320126" y="210311"/>
                  </a:lnTo>
                  <a:lnTo>
                    <a:pt x="325556" y="204577"/>
                  </a:lnTo>
                  <a:lnTo>
                    <a:pt x="332202" y="203353"/>
                  </a:lnTo>
                  <a:lnTo>
                    <a:pt x="334807" y="202706"/>
                  </a:lnTo>
                  <a:lnTo>
                    <a:pt x="340851" y="205561"/>
                  </a:lnTo>
                  <a:lnTo>
                    <a:pt x="342903" y="211824"/>
                  </a:lnTo>
                  <a:lnTo>
                    <a:pt x="343922" y="215590"/>
                  </a:lnTo>
                  <a:lnTo>
                    <a:pt x="343861" y="226773"/>
                  </a:lnTo>
                  <a:lnTo>
                    <a:pt x="337878" y="231715"/>
                  </a:lnTo>
                  <a:close/>
                </a:path>
                <a:path w="2629535" h="302260">
                  <a:moveTo>
                    <a:pt x="547389" y="230613"/>
                  </a:moveTo>
                  <a:lnTo>
                    <a:pt x="540297" y="230613"/>
                  </a:lnTo>
                  <a:lnTo>
                    <a:pt x="535139" y="227820"/>
                  </a:lnTo>
                  <a:lnTo>
                    <a:pt x="532053" y="222606"/>
                  </a:lnTo>
                  <a:lnTo>
                    <a:pt x="531944" y="217366"/>
                  </a:lnTo>
                  <a:lnTo>
                    <a:pt x="531909" y="215734"/>
                  </a:lnTo>
                  <a:lnTo>
                    <a:pt x="533187" y="209591"/>
                  </a:lnTo>
                  <a:lnTo>
                    <a:pt x="540657" y="203881"/>
                  </a:lnTo>
                  <a:lnTo>
                    <a:pt x="549133" y="204289"/>
                  </a:lnTo>
                  <a:lnTo>
                    <a:pt x="554932" y="209160"/>
                  </a:lnTo>
                  <a:lnTo>
                    <a:pt x="555755" y="213539"/>
                  </a:lnTo>
                  <a:lnTo>
                    <a:pt x="556381" y="217366"/>
                  </a:lnTo>
                  <a:lnTo>
                    <a:pt x="556431" y="224517"/>
                  </a:lnTo>
                  <a:lnTo>
                    <a:pt x="553261" y="229172"/>
                  </a:lnTo>
                  <a:lnTo>
                    <a:pt x="547389" y="230613"/>
                  </a:lnTo>
                  <a:close/>
                </a:path>
                <a:path w="2629535" h="302260">
                  <a:moveTo>
                    <a:pt x="830500" y="230683"/>
                  </a:moveTo>
                  <a:lnTo>
                    <a:pt x="822306" y="226316"/>
                  </a:lnTo>
                  <a:lnTo>
                    <a:pt x="820709" y="225093"/>
                  </a:lnTo>
                  <a:lnTo>
                    <a:pt x="814124" y="218950"/>
                  </a:lnTo>
                  <a:lnTo>
                    <a:pt x="813608" y="212999"/>
                  </a:lnTo>
                  <a:lnTo>
                    <a:pt x="821348" y="206016"/>
                  </a:lnTo>
                  <a:lnTo>
                    <a:pt x="825045" y="203690"/>
                  </a:lnTo>
                  <a:lnTo>
                    <a:pt x="833940" y="202394"/>
                  </a:lnTo>
                  <a:lnTo>
                    <a:pt x="841372" y="210935"/>
                  </a:lnTo>
                  <a:lnTo>
                    <a:pt x="841974" y="223941"/>
                  </a:lnTo>
                  <a:lnTo>
                    <a:pt x="830500" y="230683"/>
                  </a:lnTo>
                  <a:close/>
                </a:path>
                <a:path w="2629535" h="302260">
                  <a:moveTo>
                    <a:pt x="897270" y="231739"/>
                  </a:moveTo>
                  <a:lnTo>
                    <a:pt x="888437" y="225812"/>
                  </a:lnTo>
                  <a:lnTo>
                    <a:pt x="886619" y="220630"/>
                  </a:lnTo>
                  <a:lnTo>
                    <a:pt x="888461" y="209712"/>
                  </a:lnTo>
                  <a:lnTo>
                    <a:pt x="894874" y="203786"/>
                  </a:lnTo>
                  <a:lnTo>
                    <a:pt x="899628" y="203293"/>
                  </a:lnTo>
                  <a:lnTo>
                    <a:pt x="900574" y="203521"/>
                  </a:lnTo>
                  <a:lnTo>
                    <a:pt x="901243" y="203521"/>
                  </a:lnTo>
                  <a:lnTo>
                    <a:pt x="907258" y="205921"/>
                  </a:lnTo>
                  <a:lnTo>
                    <a:pt x="910132" y="209580"/>
                  </a:lnTo>
                  <a:lnTo>
                    <a:pt x="912319" y="219598"/>
                  </a:lnTo>
                  <a:lnTo>
                    <a:pt x="909113" y="226964"/>
                  </a:lnTo>
                  <a:lnTo>
                    <a:pt x="901140" y="231307"/>
                  </a:lnTo>
                  <a:lnTo>
                    <a:pt x="897270" y="231739"/>
                  </a:lnTo>
                  <a:close/>
                </a:path>
                <a:path w="2629535" h="302260">
                  <a:moveTo>
                    <a:pt x="1040883" y="231186"/>
                  </a:moveTo>
                  <a:lnTo>
                    <a:pt x="1035379" y="229627"/>
                  </a:lnTo>
                  <a:lnTo>
                    <a:pt x="1028131" y="222297"/>
                  </a:lnTo>
                  <a:lnTo>
                    <a:pt x="1026313" y="218014"/>
                  </a:lnTo>
                  <a:lnTo>
                    <a:pt x="1029458" y="208380"/>
                  </a:lnTo>
                  <a:lnTo>
                    <a:pt x="1036571" y="204147"/>
                  </a:lnTo>
                  <a:lnTo>
                    <a:pt x="1046633" y="204553"/>
                  </a:lnTo>
                  <a:lnTo>
                    <a:pt x="1052677" y="210588"/>
                  </a:lnTo>
                  <a:lnTo>
                    <a:pt x="1053340" y="221133"/>
                  </a:lnTo>
                  <a:lnTo>
                    <a:pt x="1049520" y="227576"/>
                  </a:lnTo>
                  <a:lnTo>
                    <a:pt x="1040883" y="231186"/>
                  </a:lnTo>
                  <a:close/>
                </a:path>
                <a:path w="2629535" h="302260">
                  <a:moveTo>
                    <a:pt x="1400297" y="230911"/>
                  </a:moveTo>
                  <a:lnTo>
                    <a:pt x="1386960" y="230911"/>
                  </a:lnTo>
                  <a:lnTo>
                    <a:pt x="1381255" y="225560"/>
                  </a:lnTo>
                  <a:lnTo>
                    <a:pt x="1380528" y="212063"/>
                  </a:lnTo>
                  <a:lnTo>
                    <a:pt x="1380494" y="211427"/>
                  </a:lnTo>
                  <a:lnTo>
                    <a:pt x="1387656" y="204158"/>
                  </a:lnTo>
                  <a:lnTo>
                    <a:pt x="1400678" y="203209"/>
                  </a:lnTo>
                  <a:lnTo>
                    <a:pt x="1408074" y="212063"/>
                  </a:lnTo>
                  <a:lnTo>
                    <a:pt x="1406944" y="224373"/>
                  </a:lnTo>
                  <a:lnTo>
                    <a:pt x="1400297" y="230911"/>
                  </a:lnTo>
                  <a:close/>
                </a:path>
                <a:path w="2629535" h="302260">
                  <a:moveTo>
                    <a:pt x="1457276" y="230000"/>
                  </a:moveTo>
                  <a:lnTo>
                    <a:pt x="1451735" y="221470"/>
                  </a:lnTo>
                  <a:lnTo>
                    <a:pt x="1455212" y="208369"/>
                  </a:lnTo>
                  <a:lnTo>
                    <a:pt x="1462239" y="203461"/>
                  </a:lnTo>
                  <a:lnTo>
                    <a:pt x="1472018" y="205190"/>
                  </a:lnTo>
                  <a:lnTo>
                    <a:pt x="1478271" y="210888"/>
                  </a:lnTo>
                  <a:lnTo>
                    <a:pt x="1479666" y="221470"/>
                  </a:lnTo>
                  <a:lnTo>
                    <a:pt x="1479721" y="221889"/>
                  </a:lnTo>
                  <a:lnTo>
                    <a:pt x="1472190" y="229651"/>
                  </a:lnTo>
                  <a:lnTo>
                    <a:pt x="1457276" y="230000"/>
                  </a:lnTo>
                  <a:close/>
                </a:path>
                <a:path w="2629535" h="302260">
                  <a:moveTo>
                    <a:pt x="1116719" y="159899"/>
                  </a:moveTo>
                  <a:lnTo>
                    <a:pt x="1104741" y="159072"/>
                  </a:lnTo>
                  <a:lnTo>
                    <a:pt x="1098255" y="152269"/>
                  </a:lnTo>
                  <a:lnTo>
                    <a:pt x="1098378" y="140560"/>
                  </a:lnTo>
                  <a:lnTo>
                    <a:pt x="1106019" y="133338"/>
                  </a:lnTo>
                  <a:lnTo>
                    <a:pt x="1117272" y="133338"/>
                  </a:lnTo>
                  <a:lnTo>
                    <a:pt x="1125073" y="141615"/>
                  </a:lnTo>
                  <a:lnTo>
                    <a:pt x="1124092" y="152269"/>
                  </a:lnTo>
                  <a:lnTo>
                    <a:pt x="1124017" y="153085"/>
                  </a:lnTo>
                  <a:lnTo>
                    <a:pt x="1116719" y="159899"/>
                  </a:lnTo>
                  <a:close/>
                </a:path>
                <a:path w="2629535" h="302260">
                  <a:moveTo>
                    <a:pt x="1176573" y="161399"/>
                  </a:moveTo>
                  <a:lnTo>
                    <a:pt x="1168071" y="152689"/>
                  </a:lnTo>
                  <a:lnTo>
                    <a:pt x="1168464" y="146318"/>
                  </a:lnTo>
                  <a:lnTo>
                    <a:pt x="1168845" y="140583"/>
                  </a:lnTo>
                  <a:lnTo>
                    <a:pt x="1175246" y="134105"/>
                  </a:lnTo>
                  <a:lnTo>
                    <a:pt x="1187138" y="132978"/>
                  </a:lnTo>
                  <a:lnTo>
                    <a:pt x="1195209" y="140356"/>
                  </a:lnTo>
                  <a:lnTo>
                    <a:pt x="1195302" y="146318"/>
                  </a:lnTo>
                  <a:lnTo>
                    <a:pt x="1195406" y="152077"/>
                  </a:lnTo>
                  <a:lnTo>
                    <a:pt x="1189325" y="158892"/>
                  </a:lnTo>
                  <a:lnTo>
                    <a:pt x="1176573" y="161399"/>
                  </a:lnTo>
                  <a:close/>
                </a:path>
                <a:path w="2629535" h="302260">
                  <a:moveTo>
                    <a:pt x="1259227" y="158340"/>
                  </a:moveTo>
                  <a:lnTo>
                    <a:pt x="1246659" y="158340"/>
                  </a:lnTo>
                  <a:lnTo>
                    <a:pt x="1241659" y="153613"/>
                  </a:lnTo>
                  <a:lnTo>
                    <a:pt x="1240842" y="141185"/>
                  </a:lnTo>
                  <a:lnTo>
                    <a:pt x="1240799" y="140535"/>
                  </a:lnTo>
                  <a:lnTo>
                    <a:pt x="1246770" y="133362"/>
                  </a:lnTo>
                  <a:lnTo>
                    <a:pt x="1258881" y="133362"/>
                  </a:lnTo>
                  <a:lnTo>
                    <a:pt x="1267458" y="141185"/>
                  </a:lnTo>
                  <a:lnTo>
                    <a:pt x="1266279" y="152269"/>
                  </a:lnTo>
                  <a:lnTo>
                    <a:pt x="1259227" y="158340"/>
                  </a:lnTo>
                  <a:close/>
                </a:path>
                <a:path w="2629535" h="302260">
                  <a:moveTo>
                    <a:pt x="1316918" y="160907"/>
                  </a:moveTo>
                  <a:lnTo>
                    <a:pt x="1310382" y="155760"/>
                  </a:lnTo>
                  <a:lnTo>
                    <a:pt x="1309805" y="141161"/>
                  </a:lnTo>
                  <a:lnTo>
                    <a:pt x="1315370" y="134969"/>
                  </a:lnTo>
                  <a:lnTo>
                    <a:pt x="1328233" y="132738"/>
                  </a:lnTo>
                  <a:lnTo>
                    <a:pt x="1336046" y="139085"/>
                  </a:lnTo>
                  <a:lnTo>
                    <a:pt x="1337287" y="152043"/>
                  </a:lnTo>
                  <a:lnTo>
                    <a:pt x="1331918" y="159385"/>
                  </a:lnTo>
                  <a:lnTo>
                    <a:pt x="1316918" y="160907"/>
                  </a:lnTo>
                  <a:close/>
                </a:path>
                <a:path w="2629535" h="302260">
                  <a:moveTo>
                    <a:pt x="2168868" y="159575"/>
                  </a:moveTo>
                  <a:lnTo>
                    <a:pt x="2161657" y="155678"/>
                  </a:lnTo>
                  <a:lnTo>
                    <a:pt x="2158315" y="145660"/>
                  </a:lnTo>
                  <a:lnTo>
                    <a:pt x="2159679" y="141053"/>
                  </a:lnTo>
                  <a:lnTo>
                    <a:pt x="2166387" y="134405"/>
                  </a:lnTo>
                  <a:lnTo>
                    <a:pt x="2170011" y="131924"/>
                  </a:lnTo>
                  <a:lnTo>
                    <a:pt x="2178561" y="134587"/>
                  </a:lnTo>
                  <a:lnTo>
                    <a:pt x="2182112" y="138053"/>
                  </a:lnTo>
                  <a:lnTo>
                    <a:pt x="2185048" y="151285"/>
                  </a:lnTo>
                  <a:lnTo>
                    <a:pt x="2181104" y="158280"/>
                  </a:lnTo>
                  <a:lnTo>
                    <a:pt x="2168868" y="159575"/>
                  </a:lnTo>
                  <a:close/>
                </a:path>
                <a:path w="2629535" h="302260">
                  <a:moveTo>
                    <a:pt x="2532251" y="159851"/>
                  </a:moveTo>
                  <a:lnTo>
                    <a:pt x="2520445" y="159300"/>
                  </a:lnTo>
                  <a:lnTo>
                    <a:pt x="2513897" y="152821"/>
                  </a:lnTo>
                  <a:lnTo>
                    <a:pt x="2513307" y="141196"/>
                  </a:lnTo>
                  <a:lnTo>
                    <a:pt x="2520297" y="133985"/>
                  </a:lnTo>
                  <a:lnTo>
                    <a:pt x="2531968" y="132954"/>
                  </a:lnTo>
                  <a:lnTo>
                    <a:pt x="2539634" y="140608"/>
                  </a:lnTo>
                  <a:lnTo>
                    <a:pt x="2538863" y="152821"/>
                  </a:lnTo>
                  <a:lnTo>
                    <a:pt x="2532251" y="159851"/>
                  </a:lnTo>
                  <a:close/>
                </a:path>
                <a:path w="2629535" h="302260">
                  <a:moveTo>
                    <a:pt x="55135" y="160715"/>
                  </a:moveTo>
                  <a:lnTo>
                    <a:pt x="42297" y="159300"/>
                  </a:lnTo>
                  <a:lnTo>
                    <a:pt x="36056" y="152377"/>
                  </a:lnTo>
                  <a:lnTo>
                    <a:pt x="37346" y="139408"/>
                  </a:lnTo>
                  <a:lnTo>
                    <a:pt x="46364" y="131779"/>
                  </a:lnTo>
                  <a:lnTo>
                    <a:pt x="58428" y="134322"/>
                  </a:lnTo>
                  <a:lnTo>
                    <a:pt x="64067" y="142672"/>
                  </a:lnTo>
                  <a:lnTo>
                    <a:pt x="60897" y="155797"/>
                  </a:lnTo>
                  <a:lnTo>
                    <a:pt x="55135" y="160715"/>
                  </a:lnTo>
                  <a:close/>
                </a:path>
                <a:path w="2629535" h="302260">
                  <a:moveTo>
                    <a:pt x="398382" y="159828"/>
                  </a:moveTo>
                  <a:lnTo>
                    <a:pt x="390987" y="154381"/>
                  </a:lnTo>
                  <a:lnTo>
                    <a:pt x="390114" y="141688"/>
                  </a:lnTo>
                  <a:lnTo>
                    <a:pt x="394942" y="135714"/>
                  </a:lnTo>
                  <a:lnTo>
                    <a:pt x="407756" y="132401"/>
                  </a:lnTo>
                  <a:lnTo>
                    <a:pt x="415631" y="138400"/>
                  </a:lnTo>
                  <a:lnTo>
                    <a:pt x="417731" y="150662"/>
                  </a:lnTo>
                  <a:lnTo>
                    <a:pt x="411626" y="158004"/>
                  </a:lnTo>
                  <a:lnTo>
                    <a:pt x="398382" y="159828"/>
                  </a:lnTo>
                  <a:close/>
                </a:path>
                <a:path w="2629535" h="302260">
                  <a:moveTo>
                    <a:pt x="542659" y="160667"/>
                  </a:moveTo>
                  <a:lnTo>
                    <a:pt x="533359" y="152725"/>
                  </a:lnTo>
                  <a:lnTo>
                    <a:pt x="532775" y="149270"/>
                  </a:lnTo>
                  <a:lnTo>
                    <a:pt x="531793" y="143151"/>
                  </a:lnTo>
                  <a:lnTo>
                    <a:pt x="538384" y="135929"/>
                  </a:lnTo>
                  <a:lnTo>
                    <a:pt x="542057" y="134261"/>
                  </a:lnTo>
                  <a:lnTo>
                    <a:pt x="545915" y="131610"/>
                  </a:lnTo>
                  <a:lnTo>
                    <a:pt x="549244" y="133819"/>
                  </a:lnTo>
                  <a:lnTo>
                    <a:pt x="552721" y="135449"/>
                  </a:lnTo>
                  <a:lnTo>
                    <a:pt x="560595" y="143151"/>
                  </a:lnTo>
                  <a:lnTo>
                    <a:pt x="559907" y="149270"/>
                  </a:lnTo>
                  <a:lnTo>
                    <a:pt x="549772" y="160044"/>
                  </a:lnTo>
                  <a:lnTo>
                    <a:pt x="542659" y="160667"/>
                  </a:lnTo>
                  <a:close/>
                </a:path>
                <a:path w="2629535" h="302260">
                  <a:moveTo>
                    <a:pt x="616738" y="133507"/>
                  </a:moveTo>
                  <a:lnTo>
                    <a:pt x="609927" y="133507"/>
                  </a:lnTo>
                  <a:lnTo>
                    <a:pt x="614969" y="133026"/>
                  </a:lnTo>
                  <a:lnTo>
                    <a:pt x="616738" y="133507"/>
                  </a:lnTo>
                  <a:close/>
                </a:path>
                <a:path w="2629535" h="302260">
                  <a:moveTo>
                    <a:pt x="616628" y="160043"/>
                  </a:moveTo>
                  <a:lnTo>
                    <a:pt x="606775" y="156924"/>
                  </a:lnTo>
                  <a:lnTo>
                    <a:pt x="602303" y="151382"/>
                  </a:lnTo>
                  <a:lnTo>
                    <a:pt x="602660" y="140152"/>
                  </a:lnTo>
                  <a:lnTo>
                    <a:pt x="608801" y="133507"/>
                  </a:lnTo>
                  <a:lnTo>
                    <a:pt x="618468" y="133507"/>
                  </a:lnTo>
                  <a:lnTo>
                    <a:pt x="620264" y="134538"/>
                  </a:lnTo>
                  <a:lnTo>
                    <a:pt x="624955" y="138952"/>
                  </a:lnTo>
                  <a:lnTo>
                    <a:pt x="627112" y="144750"/>
                  </a:lnTo>
                  <a:lnTo>
                    <a:pt x="626603" y="150912"/>
                  </a:lnTo>
                  <a:lnTo>
                    <a:pt x="623299" y="156420"/>
                  </a:lnTo>
                  <a:lnTo>
                    <a:pt x="620363" y="159420"/>
                  </a:lnTo>
                  <a:lnTo>
                    <a:pt x="616628" y="160043"/>
                  </a:lnTo>
                  <a:close/>
                </a:path>
                <a:path w="2629535" h="302260">
                  <a:moveTo>
                    <a:pt x="759111" y="158160"/>
                  </a:moveTo>
                  <a:lnTo>
                    <a:pt x="755339" y="158160"/>
                  </a:lnTo>
                  <a:lnTo>
                    <a:pt x="747735" y="156144"/>
                  </a:lnTo>
                  <a:lnTo>
                    <a:pt x="744049" y="151466"/>
                  </a:lnTo>
                  <a:lnTo>
                    <a:pt x="743988" y="141952"/>
                  </a:lnTo>
                  <a:lnTo>
                    <a:pt x="746617" y="138521"/>
                  </a:lnTo>
                  <a:lnTo>
                    <a:pt x="751064" y="135714"/>
                  </a:lnTo>
                  <a:lnTo>
                    <a:pt x="757539" y="133703"/>
                  </a:lnTo>
                  <a:lnTo>
                    <a:pt x="763385" y="135308"/>
                  </a:lnTo>
                  <a:lnTo>
                    <a:pt x="767993" y="139509"/>
                  </a:lnTo>
                  <a:lnTo>
                    <a:pt x="770757" y="145287"/>
                  </a:lnTo>
                  <a:lnTo>
                    <a:pt x="771359" y="149966"/>
                  </a:lnTo>
                  <a:lnTo>
                    <a:pt x="766212" y="157020"/>
                  </a:lnTo>
                  <a:lnTo>
                    <a:pt x="759111" y="158160"/>
                  </a:lnTo>
                  <a:close/>
                </a:path>
                <a:path w="2629535" h="302260">
                  <a:moveTo>
                    <a:pt x="218798" y="194547"/>
                  </a:moveTo>
                  <a:lnTo>
                    <a:pt x="212557" y="186581"/>
                  </a:lnTo>
                  <a:lnTo>
                    <a:pt x="216157" y="174752"/>
                  </a:lnTo>
                  <a:lnTo>
                    <a:pt x="218331" y="171585"/>
                  </a:lnTo>
                  <a:lnTo>
                    <a:pt x="223405" y="168623"/>
                  </a:lnTo>
                  <a:lnTo>
                    <a:pt x="225432" y="167914"/>
                  </a:lnTo>
                  <a:lnTo>
                    <a:pt x="233534" y="167914"/>
                  </a:lnTo>
                  <a:lnTo>
                    <a:pt x="238172" y="174536"/>
                  </a:lnTo>
                  <a:lnTo>
                    <a:pt x="237801" y="186581"/>
                  </a:lnTo>
                  <a:lnTo>
                    <a:pt x="237717" y="189316"/>
                  </a:lnTo>
                  <a:lnTo>
                    <a:pt x="233331" y="194091"/>
                  </a:lnTo>
                  <a:lnTo>
                    <a:pt x="218798" y="194547"/>
                  </a:lnTo>
                  <a:close/>
                </a:path>
                <a:path w="2629535" h="302260">
                  <a:moveTo>
                    <a:pt x="303086" y="196875"/>
                  </a:moveTo>
                  <a:lnTo>
                    <a:pt x="289585" y="194355"/>
                  </a:lnTo>
                  <a:lnTo>
                    <a:pt x="285715" y="191548"/>
                  </a:lnTo>
                  <a:lnTo>
                    <a:pt x="282484" y="181315"/>
                  </a:lnTo>
                  <a:lnTo>
                    <a:pt x="282435" y="181159"/>
                  </a:lnTo>
                  <a:lnTo>
                    <a:pt x="285396" y="174740"/>
                  </a:lnTo>
                  <a:lnTo>
                    <a:pt x="290482" y="171608"/>
                  </a:lnTo>
                  <a:lnTo>
                    <a:pt x="297091" y="169262"/>
                  </a:lnTo>
                  <a:lnTo>
                    <a:pt x="302802" y="170352"/>
                  </a:lnTo>
                  <a:lnTo>
                    <a:pt x="306899" y="174497"/>
                  </a:lnTo>
                  <a:lnTo>
                    <a:pt x="308623" y="181159"/>
                  </a:lnTo>
                  <a:lnTo>
                    <a:pt x="308664" y="181315"/>
                  </a:lnTo>
                  <a:lnTo>
                    <a:pt x="309069" y="190828"/>
                  </a:lnTo>
                  <a:lnTo>
                    <a:pt x="303086" y="196875"/>
                  </a:lnTo>
                  <a:close/>
                </a:path>
                <a:path w="2629535" h="302260">
                  <a:moveTo>
                    <a:pt x="475852" y="160259"/>
                  </a:moveTo>
                  <a:lnTo>
                    <a:pt x="466270" y="159779"/>
                  </a:lnTo>
                  <a:lnTo>
                    <a:pt x="465029" y="158436"/>
                  </a:lnTo>
                  <a:lnTo>
                    <a:pt x="460920" y="153865"/>
                  </a:lnTo>
                  <a:lnTo>
                    <a:pt x="461583" y="141856"/>
                  </a:lnTo>
                  <a:lnTo>
                    <a:pt x="461638" y="140847"/>
                  </a:lnTo>
                  <a:lnTo>
                    <a:pt x="466393" y="136169"/>
                  </a:lnTo>
                  <a:lnTo>
                    <a:pt x="472707" y="135761"/>
                  </a:lnTo>
                  <a:lnTo>
                    <a:pt x="476614" y="135761"/>
                  </a:lnTo>
                  <a:lnTo>
                    <a:pt x="482523" y="136769"/>
                  </a:lnTo>
                  <a:lnTo>
                    <a:pt x="487744" y="141856"/>
                  </a:lnTo>
                  <a:lnTo>
                    <a:pt x="488641" y="149894"/>
                  </a:lnTo>
                  <a:lnTo>
                    <a:pt x="487364" y="153865"/>
                  </a:lnTo>
                  <a:lnTo>
                    <a:pt x="481221" y="158436"/>
                  </a:lnTo>
                  <a:lnTo>
                    <a:pt x="477474" y="159516"/>
                  </a:lnTo>
                  <a:lnTo>
                    <a:pt x="475852" y="160259"/>
                  </a:lnTo>
                  <a:close/>
                </a:path>
                <a:path w="2629535" h="302260">
                  <a:moveTo>
                    <a:pt x="2108155" y="159779"/>
                  </a:moveTo>
                  <a:lnTo>
                    <a:pt x="2093127" y="159779"/>
                  </a:lnTo>
                  <a:lnTo>
                    <a:pt x="2087885" y="154069"/>
                  </a:lnTo>
                  <a:lnTo>
                    <a:pt x="2088696" y="140632"/>
                  </a:lnTo>
                  <a:lnTo>
                    <a:pt x="2093143" y="136288"/>
                  </a:lnTo>
                  <a:lnTo>
                    <a:pt x="2107406" y="135065"/>
                  </a:lnTo>
                  <a:lnTo>
                    <a:pt x="2114961" y="139602"/>
                  </a:lnTo>
                  <a:lnTo>
                    <a:pt x="2115489" y="152485"/>
                  </a:lnTo>
                  <a:lnTo>
                    <a:pt x="2108155" y="159779"/>
                  </a:lnTo>
                  <a:close/>
                </a:path>
                <a:path w="2629535" h="302260">
                  <a:moveTo>
                    <a:pt x="2061496" y="266891"/>
                  </a:moveTo>
                  <a:lnTo>
                    <a:pt x="2055882" y="263243"/>
                  </a:lnTo>
                  <a:lnTo>
                    <a:pt x="2051349" y="249351"/>
                  </a:lnTo>
                  <a:lnTo>
                    <a:pt x="2056349" y="241673"/>
                  </a:lnTo>
                  <a:lnTo>
                    <a:pt x="2064629" y="240976"/>
                  </a:lnTo>
                  <a:lnTo>
                    <a:pt x="2070698" y="240712"/>
                  </a:lnTo>
                  <a:lnTo>
                    <a:pt x="2075894" y="242512"/>
                  </a:lnTo>
                  <a:lnTo>
                    <a:pt x="2080028" y="249351"/>
                  </a:lnTo>
                  <a:lnTo>
                    <a:pt x="2080612" y="251462"/>
                  </a:lnTo>
                  <a:lnTo>
                    <a:pt x="2080084" y="259308"/>
                  </a:lnTo>
                  <a:lnTo>
                    <a:pt x="2074297" y="264587"/>
                  </a:lnTo>
                  <a:lnTo>
                    <a:pt x="2061496" y="266891"/>
                  </a:lnTo>
                  <a:close/>
                </a:path>
                <a:path w="2629535" h="302260">
                  <a:moveTo>
                    <a:pt x="2278612" y="264563"/>
                  </a:moveTo>
                  <a:lnTo>
                    <a:pt x="2272666" y="263699"/>
                  </a:lnTo>
                  <a:lnTo>
                    <a:pt x="2268992" y="261060"/>
                  </a:lnTo>
                  <a:lnTo>
                    <a:pt x="2265098" y="251967"/>
                  </a:lnTo>
                  <a:lnTo>
                    <a:pt x="2267051" y="245752"/>
                  </a:lnTo>
                  <a:lnTo>
                    <a:pt x="2275454" y="241361"/>
                  </a:lnTo>
                  <a:lnTo>
                    <a:pt x="2280135" y="241228"/>
                  </a:lnTo>
                  <a:lnTo>
                    <a:pt x="2288857" y="243976"/>
                  </a:lnTo>
                  <a:lnTo>
                    <a:pt x="2292813" y="249699"/>
                  </a:lnTo>
                  <a:lnTo>
                    <a:pt x="2292199" y="258024"/>
                  </a:lnTo>
                  <a:lnTo>
                    <a:pt x="2289668" y="260892"/>
                  </a:lnTo>
                  <a:lnTo>
                    <a:pt x="2283628" y="263699"/>
                  </a:lnTo>
                  <a:lnTo>
                    <a:pt x="2283796" y="263699"/>
                  </a:lnTo>
                  <a:lnTo>
                    <a:pt x="2280651" y="264048"/>
                  </a:lnTo>
                  <a:lnTo>
                    <a:pt x="2278612" y="264563"/>
                  </a:lnTo>
                  <a:close/>
                </a:path>
                <a:path w="2629535" h="302260">
                  <a:moveTo>
                    <a:pt x="751973" y="300099"/>
                  </a:moveTo>
                  <a:lnTo>
                    <a:pt x="746973" y="296176"/>
                  </a:lnTo>
                  <a:lnTo>
                    <a:pt x="744823" y="283087"/>
                  </a:lnTo>
                  <a:lnTo>
                    <a:pt x="748914" y="276993"/>
                  </a:lnTo>
                  <a:lnTo>
                    <a:pt x="761912" y="273945"/>
                  </a:lnTo>
                  <a:lnTo>
                    <a:pt x="769590" y="280052"/>
                  </a:lnTo>
                  <a:lnTo>
                    <a:pt x="770610" y="293357"/>
                  </a:lnTo>
                  <a:lnTo>
                    <a:pt x="765045" y="299667"/>
                  </a:lnTo>
                  <a:lnTo>
                    <a:pt x="751973" y="300099"/>
                  </a:lnTo>
                  <a:close/>
                </a:path>
                <a:path w="2629535" h="302260">
                  <a:moveTo>
                    <a:pt x="1188796" y="299763"/>
                  </a:moveTo>
                  <a:lnTo>
                    <a:pt x="1176093" y="299403"/>
                  </a:lnTo>
                  <a:lnTo>
                    <a:pt x="1170295" y="294148"/>
                  </a:lnTo>
                  <a:lnTo>
                    <a:pt x="1170405" y="287586"/>
                  </a:lnTo>
                  <a:lnTo>
                    <a:pt x="1170528" y="281011"/>
                  </a:lnTo>
                  <a:lnTo>
                    <a:pt x="1177273" y="274305"/>
                  </a:lnTo>
                  <a:lnTo>
                    <a:pt x="1189189" y="275432"/>
                  </a:lnTo>
                  <a:lnTo>
                    <a:pt x="1195971" y="283254"/>
                  </a:lnTo>
                  <a:lnTo>
                    <a:pt x="1194519" y="294148"/>
                  </a:lnTo>
                  <a:lnTo>
                    <a:pt x="1194484" y="294412"/>
                  </a:lnTo>
                  <a:lnTo>
                    <a:pt x="1188796" y="299763"/>
                  </a:lnTo>
                  <a:close/>
                </a:path>
                <a:path w="2629535" h="302260">
                  <a:moveTo>
                    <a:pt x="1885180" y="301118"/>
                  </a:moveTo>
                  <a:lnTo>
                    <a:pt x="1879565" y="297112"/>
                  </a:lnTo>
                  <a:lnTo>
                    <a:pt x="1875401" y="286062"/>
                  </a:lnTo>
                  <a:lnTo>
                    <a:pt x="1878448" y="280123"/>
                  </a:lnTo>
                  <a:lnTo>
                    <a:pt x="1891654" y="274257"/>
                  </a:lnTo>
                  <a:lnTo>
                    <a:pt x="1897919" y="275769"/>
                  </a:lnTo>
                  <a:lnTo>
                    <a:pt x="1903042" y="283495"/>
                  </a:lnTo>
                  <a:lnTo>
                    <a:pt x="1903264" y="285535"/>
                  </a:lnTo>
                  <a:lnTo>
                    <a:pt x="1903853" y="287334"/>
                  </a:lnTo>
                  <a:lnTo>
                    <a:pt x="1902883" y="293692"/>
                  </a:lnTo>
                  <a:lnTo>
                    <a:pt x="1896507" y="300003"/>
                  </a:lnTo>
                  <a:lnTo>
                    <a:pt x="1885180" y="301118"/>
                  </a:lnTo>
                  <a:close/>
                </a:path>
                <a:path w="2629535" h="302260">
                  <a:moveTo>
                    <a:pt x="2036508" y="301370"/>
                  </a:moveTo>
                  <a:lnTo>
                    <a:pt x="2024542" y="300602"/>
                  </a:lnTo>
                  <a:lnTo>
                    <a:pt x="2018056" y="293644"/>
                  </a:lnTo>
                  <a:lnTo>
                    <a:pt x="2018456" y="283495"/>
                  </a:lnTo>
                  <a:lnTo>
                    <a:pt x="2018535" y="281504"/>
                  </a:lnTo>
                  <a:lnTo>
                    <a:pt x="2026348" y="274496"/>
                  </a:lnTo>
                  <a:lnTo>
                    <a:pt x="2038498" y="275385"/>
                  </a:lnTo>
                  <a:lnTo>
                    <a:pt x="2046189" y="283495"/>
                  </a:lnTo>
                  <a:lnTo>
                    <a:pt x="2043339" y="295240"/>
                  </a:lnTo>
                  <a:lnTo>
                    <a:pt x="2036508" y="301370"/>
                  </a:lnTo>
                  <a:close/>
                </a:path>
                <a:path w="2629535" h="302260">
                  <a:moveTo>
                    <a:pt x="2378576" y="300783"/>
                  </a:moveTo>
                  <a:lnTo>
                    <a:pt x="2371844" y="293956"/>
                  </a:lnTo>
                  <a:lnTo>
                    <a:pt x="2372259" y="282247"/>
                  </a:lnTo>
                  <a:lnTo>
                    <a:pt x="2379657" y="274881"/>
                  </a:lnTo>
                  <a:lnTo>
                    <a:pt x="2390148" y="273453"/>
                  </a:lnTo>
                  <a:lnTo>
                    <a:pt x="2398429" y="282247"/>
                  </a:lnTo>
                  <a:lnTo>
                    <a:pt x="2398502" y="293574"/>
                  </a:lnTo>
                  <a:lnTo>
                    <a:pt x="2391193" y="300506"/>
                  </a:lnTo>
                  <a:lnTo>
                    <a:pt x="2378576" y="300783"/>
                  </a:lnTo>
                  <a:close/>
                </a:path>
                <a:path w="2629535" h="302260">
                  <a:moveTo>
                    <a:pt x="330116" y="300850"/>
                  </a:moveTo>
                  <a:lnTo>
                    <a:pt x="324446" y="297988"/>
                  </a:lnTo>
                  <a:lnTo>
                    <a:pt x="320519" y="292840"/>
                  </a:lnTo>
                  <a:lnTo>
                    <a:pt x="319524" y="286398"/>
                  </a:lnTo>
                  <a:lnTo>
                    <a:pt x="320408" y="279428"/>
                  </a:lnTo>
                  <a:lnTo>
                    <a:pt x="327313" y="273441"/>
                  </a:lnTo>
                  <a:lnTo>
                    <a:pt x="338713" y="275253"/>
                  </a:lnTo>
                  <a:lnTo>
                    <a:pt x="343369" y="280521"/>
                  </a:lnTo>
                  <a:lnTo>
                    <a:pt x="344574" y="292840"/>
                  </a:lnTo>
                  <a:lnTo>
                    <a:pt x="344610" y="293213"/>
                  </a:lnTo>
                  <a:lnTo>
                    <a:pt x="341858" y="298275"/>
                  </a:lnTo>
                  <a:lnTo>
                    <a:pt x="336342" y="300435"/>
                  </a:lnTo>
                  <a:lnTo>
                    <a:pt x="330116" y="300850"/>
                  </a:lnTo>
                  <a:close/>
                </a:path>
                <a:path w="2629535" h="302260">
                  <a:moveTo>
                    <a:pt x="1600877" y="230778"/>
                  </a:moveTo>
                  <a:lnTo>
                    <a:pt x="1594931" y="224421"/>
                  </a:lnTo>
                  <a:lnTo>
                    <a:pt x="1595017" y="210804"/>
                  </a:lnTo>
                  <a:lnTo>
                    <a:pt x="1599132" y="205897"/>
                  </a:lnTo>
                  <a:lnTo>
                    <a:pt x="1611098" y="203282"/>
                  </a:lnTo>
                  <a:lnTo>
                    <a:pt x="1619329" y="209904"/>
                  </a:lnTo>
                  <a:lnTo>
                    <a:pt x="1620337" y="222297"/>
                  </a:lnTo>
                  <a:lnTo>
                    <a:pt x="1613690" y="229915"/>
                  </a:lnTo>
                  <a:lnTo>
                    <a:pt x="1600877" y="230778"/>
                  </a:lnTo>
                  <a:close/>
                </a:path>
                <a:path w="2629535" h="302260">
                  <a:moveTo>
                    <a:pt x="1964542" y="228955"/>
                  </a:moveTo>
                  <a:lnTo>
                    <a:pt x="1954898" y="227707"/>
                  </a:lnTo>
                  <a:lnTo>
                    <a:pt x="1950340" y="223460"/>
                  </a:lnTo>
                  <a:lnTo>
                    <a:pt x="1948031" y="210864"/>
                  </a:lnTo>
                  <a:lnTo>
                    <a:pt x="1953940" y="203353"/>
                  </a:lnTo>
                  <a:lnTo>
                    <a:pt x="1965832" y="204099"/>
                  </a:lnTo>
                  <a:lnTo>
                    <a:pt x="1971188" y="209114"/>
                  </a:lnTo>
                  <a:lnTo>
                    <a:pt x="1971311" y="214679"/>
                  </a:lnTo>
                  <a:lnTo>
                    <a:pt x="1971372" y="217450"/>
                  </a:lnTo>
                  <a:lnTo>
                    <a:pt x="1970783" y="220341"/>
                  </a:lnTo>
                  <a:lnTo>
                    <a:pt x="1968792" y="226616"/>
                  </a:lnTo>
                  <a:lnTo>
                    <a:pt x="1964542" y="228955"/>
                  </a:lnTo>
                  <a:close/>
                </a:path>
                <a:path w="2629535" h="302260">
                  <a:moveTo>
                    <a:pt x="2168893" y="229603"/>
                  </a:moveTo>
                  <a:lnTo>
                    <a:pt x="2161866" y="224660"/>
                  </a:lnTo>
                  <a:lnTo>
                    <a:pt x="2160490" y="211499"/>
                  </a:lnTo>
                  <a:lnTo>
                    <a:pt x="2165809" y="204793"/>
                  </a:lnTo>
                  <a:lnTo>
                    <a:pt x="2177923" y="203786"/>
                  </a:lnTo>
                  <a:lnTo>
                    <a:pt x="2185896" y="210840"/>
                  </a:lnTo>
                  <a:lnTo>
                    <a:pt x="2186559" y="221085"/>
                  </a:lnTo>
                  <a:lnTo>
                    <a:pt x="2180625" y="228044"/>
                  </a:lnTo>
                  <a:lnTo>
                    <a:pt x="2168893" y="229603"/>
                  </a:lnTo>
                  <a:close/>
                </a:path>
                <a:path w="2629535" h="302260">
                  <a:moveTo>
                    <a:pt x="2520924" y="230371"/>
                  </a:moveTo>
                  <a:lnTo>
                    <a:pt x="2514314" y="224673"/>
                  </a:lnTo>
                  <a:lnTo>
                    <a:pt x="2513098" y="211272"/>
                  </a:lnTo>
                  <a:lnTo>
                    <a:pt x="2521550" y="203174"/>
                  </a:lnTo>
                  <a:lnTo>
                    <a:pt x="2533160" y="204050"/>
                  </a:lnTo>
                  <a:lnTo>
                    <a:pt x="2538811" y="210504"/>
                  </a:lnTo>
                  <a:lnTo>
                    <a:pt x="2539659" y="222405"/>
                  </a:lnTo>
                  <a:lnTo>
                    <a:pt x="2533958" y="229147"/>
                  </a:lnTo>
                  <a:lnTo>
                    <a:pt x="2520924" y="230371"/>
                  </a:lnTo>
                  <a:close/>
                </a:path>
                <a:path w="2629535" h="302260">
                  <a:moveTo>
                    <a:pt x="1187605" y="231355"/>
                  </a:moveTo>
                  <a:lnTo>
                    <a:pt x="1173845" y="230156"/>
                  </a:lnTo>
                  <a:lnTo>
                    <a:pt x="1167531" y="221073"/>
                  </a:lnTo>
                  <a:lnTo>
                    <a:pt x="1170565" y="212267"/>
                  </a:lnTo>
                  <a:lnTo>
                    <a:pt x="1171769" y="210467"/>
                  </a:lnTo>
                  <a:lnTo>
                    <a:pt x="1178489" y="205249"/>
                  </a:lnTo>
                  <a:lnTo>
                    <a:pt x="1186393" y="205249"/>
                  </a:lnTo>
                  <a:lnTo>
                    <a:pt x="1195848" y="212040"/>
                  </a:lnTo>
                  <a:lnTo>
                    <a:pt x="1197273" y="217991"/>
                  </a:lnTo>
                  <a:lnTo>
                    <a:pt x="1192064" y="228572"/>
                  </a:lnTo>
                  <a:lnTo>
                    <a:pt x="1187605" y="231355"/>
                  </a:lnTo>
                  <a:close/>
                </a:path>
                <a:path w="2629535" h="302260">
                  <a:moveTo>
                    <a:pt x="2235564" y="230767"/>
                  </a:moveTo>
                  <a:lnTo>
                    <a:pt x="2228513" y="225453"/>
                  </a:lnTo>
                  <a:lnTo>
                    <a:pt x="2228586" y="211607"/>
                  </a:lnTo>
                  <a:lnTo>
                    <a:pt x="2235220" y="205513"/>
                  </a:lnTo>
                  <a:lnTo>
                    <a:pt x="2249668" y="205873"/>
                  </a:lnTo>
                  <a:lnTo>
                    <a:pt x="2254103" y="210480"/>
                  </a:lnTo>
                  <a:lnTo>
                    <a:pt x="2254864" y="224685"/>
                  </a:lnTo>
                  <a:lnTo>
                    <a:pt x="2250159" y="230299"/>
                  </a:lnTo>
                  <a:lnTo>
                    <a:pt x="2235564" y="230767"/>
                  </a:lnTo>
                  <a:close/>
                </a:path>
                <a:path w="2629535" h="302260">
                  <a:moveTo>
                    <a:pt x="516442" y="266555"/>
                  </a:moveTo>
                  <a:lnTo>
                    <a:pt x="502917" y="265619"/>
                  </a:lnTo>
                  <a:lnTo>
                    <a:pt x="496455" y="259321"/>
                  </a:lnTo>
                  <a:lnTo>
                    <a:pt x="496344" y="253118"/>
                  </a:lnTo>
                  <a:lnTo>
                    <a:pt x="496246" y="246615"/>
                  </a:lnTo>
                  <a:lnTo>
                    <a:pt x="502093" y="240017"/>
                  </a:lnTo>
                  <a:lnTo>
                    <a:pt x="514931" y="238398"/>
                  </a:lnTo>
                  <a:lnTo>
                    <a:pt x="520804" y="244696"/>
                  </a:lnTo>
                  <a:lnTo>
                    <a:pt x="521229" y="259321"/>
                  </a:lnTo>
                  <a:lnTo>
                    <a:pt x="521271" y="260748"/>
                  </a:lnTo>
                  <a:lnTo>
                    <a:pt x="516442" y="266555"/>
                  </a:lnTo>
                  <a:close/>
                </a:path>
                <a:path w="2629535" h="302260">
                  <a:moveTo>
                    <a:pt x="657279" y="265667"/>
                  </a:moveTo>
                  <a:lnTo>
                    <a:pt x="644171" y="265307"/>
                  </a:lnTo>
                  <a:lnTo>
                    <a:pt x="637242" y="257617"/>
                  </a:lnTo>
                  <a:lnTo>
                    <a:pt x="639380" y="244120"/>
                  </a:lnTo>
                  <a:lnTo>
                    <a:pt x="647034" y="237931"/>
                  </a:lnTo>
                  <a:lnTo>
                    <a:pt x="658717" y="240306"/>
                  </a:lnTo>
                  <a:lnTo>
                    <a:pt x="662955" y="246808"/>
                  </a:lnTo>
                  <a:lnTo>
                    <a:pt x="662021" y="260581"/>
                  </a:lnTo>
                  <a:lnTo>
                    <a:pt x="657279" y="265667"/>
                  </a:lnTo>
                  <a:close/>
                </a:path>
                <a:path w="2629535" h="302260">
                  <a:moveTo>
                    <a:pt x="1144619" y="265919"/>
                  </a:moveTo>
                  <a:lnTo>
                    <a:pt x="1136941" y="262823"/>
                  </a:lnTo>
                  <a:lnTo>
                    <a:pt x="1133833" y="253669"/>
                  </a:lnTo>
                  <a:lnTo>
                    <a:pt x="1133966" y="251752"/>
                  </a:lnTo>
                  <a:lnTo>
                    <a:pt x="1134066" y="250311"/>
                  </a:lnTo>
                  <a:lnTo>
                    <a:pt x="1136044" y="245248"/>
                  </a:lnTo>
                  <a:lnTo>
                    <a:pt x="1138255" y="242968"/>
                  </a:lnTo>
                  <a:lnTo>
                    <a:pt x="1145663" y="236369"/>
                  </a:lnTo>
                  <a:lnTo>
                    <a:pt x="1154484" y="239153"/>
                  </a:lnTo>
                  <a:lnTo>
                    <a:pt x="1157334" y="247911"/>
                  </a:lnTo>
                  <a:lnTo>
                    <a:pt x="1157543" y="249867"/>
                  </a:lnTo>
                  <a:lnTo>
                    <a:pt x="1157911" y="251752"/>
                  </a:lnTo>
                  <a:lnTo>
                    <a:pt x="1158157" y="257352"/>
                  </a:lnTo>
                  <a:lnTo>
                    <a:pt x="1155528" y="262163"/>
                  </a:lnTo>
                  <a:lnTo>
                    <a:pt x="1144619" y="265919"/>
                  </a:lnTo>
                  <a:close/>
                </a:path>
                <a:path w="2629535" h="302260">
                  <a:moveTo>
                    <a:pt x="1286021" y="267394"/>
                  </a:moveTo>
                  <a:lnTo>
                    <a:pt x="1281303" y="263963"/>
                  </a:lnTo>
                  <a:lnTo>
                    <a:pt x="1274264" y="256418"/>
                  </a:lnTo>
                  <a:lnTo>
                    <a:pt x="1274227" y="250071"/>
                  </a:lnTo>
                  <a:lnTo>
                    <a:pt x="1279227" y="244264"/>
                  </a:lnTo>
                  <a:lnTo>
                    <a:pt x="1281512" y="242452"/>
                  </a:lnTo>
                  <a:lnTo>
                    <a:pt x="1288245" y="237942"/>
                  </a:lnTo>
                  <a:lnTo>
                    <a:pt x="1292790" y="238361"/>
                  </a:lnTo>
                  <a:lnTo>
                    <a:pt x="1299203" y="245175"/>
                  </a:lnTo>
                  <a:lnTo>
                    <a:pt x="1300947" y="248583"/>
                  </a:lnTo>
                  <a:lnTo>
                    <a:pt x="1302716" y="251174"/>
                  </a:lnTo>
                  <a:lnTo>
                    <a:pt x="1300198" y="257521"/>
                  </a:lnTo>
                  <a:lnTo>
                    <a:pt x="1298503" y="263376"/>
                  </a:lnTo>
                  <a:lnTo>
                    <a:pt x="1286021" y="267394"/>
                  </a:lnTo>
                  <a:close/>
                </a:path>
                <a:path w="2629535" h="302260">
                  <a:moveTo>
                    <a:pt x="1789736" y="264755"/>
                  </a:moveTo>
                  <a:lnTo>
                    <a:pt x="1777070" y="264203"/>
                  </a:lnTo>
                  <a:lnTo>
                    <a:pt x="1771665" y="259500"/>
                  </a:lnTo>
                  <a:lnTo>
                    <a:pt x="1769871" y="247731"/>
                  </a:lnTo>
                  <a:lnTo>
                    <a:pt x="1776002" y="240616"/>
                  </a:lnTo>
                  <a:lnTo>
                    <a:pt x="1788520" y="238985"/>
                  </a:lnTo>
                  <a:lnTo>
                    <a:pt x="1796923" y="246471"/>
                  </a:lnTo>
                  <a:lnTo>
                    <a:pt x="1797194" y="258276"/>
                  </a:lnTo>
                  <a:lnTo>
                    <a:pt x="1789736" y="264755"/>
                  </a:lnTo>
                  <a:close/>
                </a:path>
                <a:path w="2629535" h="302260">
                  <a:moveTo>
                    <a:pt x="2421193" y="267719"/>
                  </a:moveTo>
                  <a:lnTo>
                    <a:pt x="2414068" y="266410"/>
                  </a:lnTo>
                  <a:lnTo>
                    <a:pt x="2406414" y="257496"/>
                  </a:lnTo>
                  <a:lnTo>
                    <a:pt x="2406230" y="250298"/>
                  </a:lnTo>
                  <a:lnTo>
                    <a:pt x="2412802" y="242177"/>
                  </a:lnTo>
                  <a:lnTo>
                    <a:pt x="2418355" y="238962"/>
                  </a:lnTo>
                  <a:lnTo>
                    <a:pt x="2422028" y="238793"/>
                  </a:lnTo>
                  <a:lnTo>
                    <a:pt x="2426859" y="240344"/>
                  </a:lnTo>
                  <a:lnTo>
                    <a:pt x="2431496" y="244389"/>
                  </a:lnTo>
                  <a:lnTo>
                    <a:pt x="2434199" y="249772"/>
                  </a:lnTo>
                  <a:lnTo>
                    <a:pt x="2433232" y="255339"/>
                  </a:lnTo>
                  <a:lnTo>
                    <a:pt x="2431193" y="258517"/>
                  </a:lnTo>
                  <a:lnTo>
                    <a:pt x="2428871" y="261780"/>
                  </a:lnTo>
                  <a:lnTo>
                    <a:pt x="2421193" y="267719"/>
                  </a:lnTo>
                  <a:close/>
                </a:path>
                <a:path w="2629535" h="302260">
                  <a:moveTo>
                    <a:pt x="160222" y="266951"/>
                  </a:moveTo>
                  <a:lnTo>
                    <a:pt x="147262" y="263532"/>
                  </a:lnTo>
                  <a:lnTo>
                    <a:pt x="142286" y="256981"/>
                  </a:lnTo>
                  <a:lnTo>
                    <a:pt x="143515" y="244876"/>
                  </a:lnTo>
                  <a:lnTo>
                    <a:pt x="151328" y="239129"/>
                  </a:lnTo>
                  <a:lnTo>
                    <a:pt x="164252" y="240616"/>
                  </a:lnTo>
                  <a:lnTo>
                    <a:pt x="169682" y="248055"/>
                  </a:lnTo>
                  <a:lnTo>
                    <a:pt x="166340" y="262188"/>
                  </a:lnTo>
                  <a:lnTo>
                    <a:pt x="160222" y="266951"/>
                  </a:lnTo>
                  <a:close/>
                </a:path>
                <a:path w="2629535" h="302260">
                  <a:moveTo>
                    <a:pt x="2383625" y="18356"/>
                  </a:moveTo>
                  <a:lnTo>
                    <a:pt x="2377657" y="18356"/>
                  </a:lnTo>
                  <a:lnTo>
                    <a:pt x="2372347" y="13522"/>
                  </a:lnTo>
                  <a:lnTo>
                    <a:pt x="2371659" y="4969"/>
                  </a:lnTo>
                  <a:lnTo>
                    <a:pt x="2372384" y="2350"/>
                  </a:lnTo>
                  <a:lnTo>
                    <a:pt x="2373649" y="0"/>
                  </a:lnTo>
                  <a:lnTo>
                    <a:pt x="2396660" y="0"/>
                  </a:lnTo>
                  <a:lnTo>
                    <a:pt x="2397237" y="1087"/>
                  </a:lnTo>
                  <a:lnTo>
                    <a:pt x="2397765" y="2194"/>
                  </a:lnTo>
                  <a:lnTo>
                    <a:pt x="2399215" y="10318"/>
                  </a:lnTo>
                  <a:lnTo>
                    <a:pt x="2391733" y="18164"/>
                  </a:lnTo>
                  <a:lnTo>
                    <a:pt x="2383625" y="18356"/>
                  </a:lnTo>
                  <a:close/>
                </a:path>
                <a:path w="2629535" h="302260">
                  <a:moveTo>
                    <a:pt x="1354904" y="124568"/>
                  </a:moveTo>
                  <a:lnTo>
                    <a:pt x="1348343" y="119733"/>
                  </a:lnTo>
                  <a:lnTo>
                    <a:pt x="1344990" y="107616"/>
                  </a:lnTo>
                  <a:lnTo>
                    <a:pt x="1351476" y="98569"/>
                  </a:lnTo>
                  <a:lnTo>
                    <a:pt x="1364179" y="96555"/>
                  </a:lnTo>
                  <a:lnTo>
                    <a:pt x="1373147" y="104832"/>
                  </a:lnTo>
                  <a:lnTo>
                    <a:pt x="1372840" y="115918"/>
                  </a:lnTo>
                  <a:lnTo>
                    <a:pt x="1365653" y="123643"/>
                  </a:lnTo>
                  <a:lnTo>
                    <a:pt x="1354904" y="124568"/>
                  </a:lnTo>
                  <a:close/>
                </a:path>
                <a:path w="2629535" h="302260">
                  <a:moveTo>
                    <a:pt x="2166387" y="17673"/>
                  </a:moveTo>
                  <a:lnTo>
                    <a:pt x="2159777" y="12094"/>
                  </a:lnTo>
                  <a:lnTo>
                    <a:pt x="2159126" y="3735"/>
                  </a:lnTo>
                  <a:lnTo>
                    <a:pt x="2159529" y="1987"/>
                  </a:lnTo>
                  <a:lnTo>
                    <a:pt x="2159569" y="1815"/>
                  </a:lnTo>
                  <a:lnTo>
                    <a:pt x="2160269" y="0"/>
                  </a:lnTo>
                  <a:lnTo>
                    <a:pt x="2182824" y="0"/>
                  </a:lnTo>
                  <a:lnTo>
                    <a:pt x="2183181" y="1004"/>
                  </a:lnTo>
                  <a:lnTo>
                    <a:pt x="2183556" y="1815"/>
                  </a:lnTo>
                  <a:lnTo>
                    <a:pt x="2183635" y="1987"/>
                  </a:lnTo>
                  <a:lnTo>
                    <a:pt x="2184016" y="10942"/>
                  </a:lnTo>
                  <a:lnTo>
                    <a:pt x="2179421" y="17205"/>
                  </a:lnTo>
                  <a:lnTo>
                    <a:pt x="2166387" y="17673"/>
                  </a:lnTo>
                  <a:close/>
                </a:path>
                <a:path w="2629535" h="302260">
                  <a:moveTo>
                    <a:pt x="2389768" y="88900"/>
                  </a:moveTo>
                  <a:lnTo>
                    <a:pt x="2381868" y="88371"/>
                  </a:lnTo>
                  <a:lnTo>
                    <a:pt x="2378134" y="88061"/>
                  </a:lnTo>
                  <a:lnTo>
                    <a:pt x="2372114" y="81894"/>
                  </a:lnTo>
                  <a:lnTo>
                    <a:pt x="2372151" y="72524"/>
                  </a:lnTo>
                  <a:lnTo>
                    <a:pt x="2373772" y="69296"/>
                  </a:lnTo>
                  <a:lnTo>
                    <a:pt x="2381635" y="63189"/>
                  </a:lnTo>
                  <a:lnTo>
                    <a:pt x="2388207" y="63922"/>
                  </a:lnTo>
                  <a:lnTo>
                    <a:pt x="2399325" y="69968"/>
                  </a:lnTo>
                  <a:lnTo>
                    <a:pt x="2400493" y="78127"/>
                  </a:lnTo>
                  <a:lnTo>
                    <a:pt x="2393453" y="85902"/>
                  </a:lnTo>
                  <a:lnTo>
                    <a:pt x="2389768" y="88900"/>
                  </a:lnTo>
                  <a:close/>
                </a:path>
                <a:path w="2629535" h="302260">
                  <a:moveTo>
                    <a:pt x="2453491" y="19592"/>
                  </a:moveTo>
                  <a:lnTo>
                    <a:pt x="2448970" y="18608"/>
                  </a:lnTo>
                  <a:lnTo>
                    <a:pt x="2442102" y="10914"/>
                  </a:lnTo>
                  <a:lnTo>
                    <a:pt x="2441786" y="4717"/>
                  </a:lnTo>
                  <a:lnTo>
                    <a:pt x="2441771" y="4416"/>
                  </a:lnTo>
                  <a:lnTo>
                    <a:pt x="2444400" y="0"/>
                  </a:lnTo>
                  <a:lnTo>
                    <a:pt x="2466046" y="0"/>
                  </a:lnTo>
                  <a:lnTo>
                    <a:pt x="2466415" y="1547"/>
                  </a:lnTo>
                  <a:lnTo>
                    <a:pt x="2466660" y="3137"/>
                  </a:lnTo>
                  <a:lnTo>
                    <a:pt x="2466899" y="4416"/>
                  </a:lnTo>
                  <a:lnTo>
                    <a:pt x="2466955" y="4717"/>
                  </a:lnTo>
                  <a:lnTo>
                    <a:pt x="2467107" y="10914"/>
                  </a:lnTo>
                  <a:lnTo>
                    <a:pt x="2467127" y="11745"/>
                  </a:lnTo>
                  <a:lnTo>
                    <a:pt x="2464093" y="16605"/>
                  </a:lnTo>
                  <a:lnTo>
                    <a:pt x="2453491" y="19592"/>
                  </a:lnTo>
                  <a:close/>
                </a:path>
                <a:path w="2629535" h="302260">
                  <a:moveTo>
                    <a:pt x="1177531" y="18909"/>
                  </a:moveTo>
                  <a:lnTo>
                    <a:pt x="1171400" y="13713"/>
                  </a:lnTo>
                  <a:lnTo>
                    <a:pt x="1170221" y="4259"/>
                  </a:lnTo>
                  <a:lnTo>
                    <a:pt x="1170653" y="2454"/>
                  </a:lnTo>
                  <a:lnTo>
                    <a:pt x="1170749" y="2051"/>
                  </a:lnTo>
                  <a:lnTo>
                    <a:pt x="1171597" y="0"/>
                  </a:lnTo>
                  <a:lnTo>
                    <a:pt x="1193821" y="0"/>
                  </a:lnTo>
                  <a:lnTo>
                    <a:pt x="1194472" y="1212"/>
                  </a:lnTo>
                  <a:lnTo>
                    <a:pt x="1195062" y="2454"/>
                  </a:lnTo>
                  <a:lnTo>
                    <a:pt x="1195787" y="9718"/>
                  </a:lnTo>
                  <a:lnTo>
                    <a:pt x="1189767" y="17661"/>
                  </a:lnTo>
                  <a:lnTo>
                    <a:pt x="1177531" y="18909"/>
                  </a:lnTo>
                  <a:close/>
                </a:path>
                <a:path w="2629535" h="302260">
                  <a:moveTo>
                    <a:pt x="904027" y="18716"/>
                  </a:moveTo>
                  <a:lnTo>
                    <a:pt x="891004" y="16857"/>
                  </a:lnTo>
                  <a:lnTo>
                    <a:pt x="886680" y="10342"/>
                  </a:lnTo>
                  <a:lnTo>
                    <a:pt x="887675" y="1643"/>
                  </a:lnTo>
                  <a:lnTo>
                    <a:pt x="888007" y="831"/>
                  </a:lnTo>
                  <a:lnTo>
                    <a:pt x="888314" y="0"/>
                  </a:lnTo>
                  <a:lnTo>
                    <a:pt x="910894" y="0"/>
                  </a:lnTo>
                  <a:lnTo>
                    <a:pt x="911679" y="1643"/>
                  </a:lnTo>
                  <a:lnTo>
                    <a:pt x="912147" y="3633"/>
                  </a:lnTo>
                  <a:lnTo>
                    <a:pt x="912196" y="5663"/>
                  </a:lnTo>
                  <a:lnTo>
                    <a:pt x="911152" y="12706"/>
                  </a:lnTo>
                  <a:lnTo>
                    <a:pt x="904027" y="18716"/>
                  </a:lnTo>
                  <a:close/>
                </a:path>
                <a:path w="2629535" h="302260">
                  <a:moveTo>
                    <a:pt x="1294031" y="125204"/>
                  </a:moveTo>
                  <a:lnTo>
                    <a:pt x="1279682" y="124207"/>
                  </a:lnTo>
                  <a:lnTo>
                    <a:pt x="1274301" y="118125"/>
                  </a:lnTo>
                  <a:lnTo>
                    <a:pt x="1274925" y="105889"/>
                  </a:lnTo>
                  <a:lnTo>
                    <a:pt x="1275026" y="103922"/>
                  </a:lnTo>
                  <a:lnTo>
                    <a:pt x="1284608" y="96195"/>
                  </a:lnTo>
                  <a:lnTo>
                    <a:pt x="1296107" y="98954"/>
                  </a:lnTo>
                  <a:lnTo>
                    <a:pt x="1302286" y="105889"/>
                  </a:lnTo>
                  <a:lnTo>
                    <a:pt x="1301734" y="117837"/>
                  </a:lnTo>
                  <a:lnTo>
                    <a:pt x="1294031" y="125204"/>
                  </a:lnTo>
                  <a:close/>
                </a:path>
                <a:path w="2629535" h="302260">
                  <a:moveTo>
                    <a:pt x="1212298" y="124423"/>
                  </a:moveTo>
                  <a:lnTo>
                    <a:pt x="1205713" y="119133"/>
                  </a:lnTo>
                  <a:lnTo>
                    <a:pt x="1203809" y="106416"/>
                  </a:lnTo>
                  <a:lnTo>
                    <a:pt x="1209509" y="99649"/>
                  </a:lnTo>
                  <a:lnTo>
                    <a:pt x="1222015" y="97250"/>
                  </a:lnTo>
                  <a:lnTo>
                    <a:pt x="1229853" y="103609"/>
                  </a:lnTo>
                  <a:lnTo>
                    <a:pt x="1231327" y="115582"/>
                  </a:lnTo>
                  <a:lnTo>
                    <a:pt x="1225160" y="122708"/>
                  </a:lnTo>
                  <a:lnTo>
                    <a:pt x="1212298" y="124423"/>
                  </a:lnTo>
                  <a:close/>
                </a:path>
                <a:path w="2629535" h="302260">
                  <a:moveTo>
                    <a:pt x="1955095" y="17301"/>
                  </a:moveTo>
                  <a:lnTo>
                    <a:pt x="1948338" y="12286"/>
                  </a:lnTo>
                  <a:lnTo>
                    <a:pt x="1947586" y="4369"/>
                  </a:lnTo>
                  <a:lnTo>
                    <a:pt x="1947539" y="3872"/>
                  </a:lnTo>
                  <a:lnTo>
                    <a:pt x="1948080" y="1895"/>
                  </a:lnTo>
                  <a:lnTo>
                    <a:pt x="1948915" y="1"/>
                  </a:lnTo>
                  <a:lnTo>
                    <a:pt x="1970734" y="1"/>
                  </a:lnTo>
                  <a:lnTo>
                    <a:pt x="1971090" y="1438"/>
                  </a:lnTo>
                  <a:lnTo>
                    <a:pt x="1971569" y="3872"/>
                  </a:lnTo>
                  <a:lnTo>
                    <a:pt x="1971667" y="4369"/>
                  </a:lnTo>
                  <a:lnTo>
                    <a:pt x="1971913" y="11110"/>
                  </a:lnTo>
                  <a:lnTo>
                    <a:pt x="1968068" y="16173"/>
                  </a:lnTo>
                  <a:lnTo>
                    <a:pt x="1955095" y="17301"/>
                  </a:lnTo>
                  <a:close/>
                </a:path>
                <a:path w="2629535" h="302260">
                  <a:moveTo>
                    <a:pt x="509485" y="53793"/>
                  </a:moveTo>
                  <a:lnTo>
                    <a:pt x="502462" y="52764"/>
                  </a:lnTo>
                  <a:lnTo>
                    <a:pt x="495509" y="49501"/>
                  </a:lnTo>
                  <a:lnTo>
                    <a:pt x="493981" y="39039"/>
                  </a:lnTo>
                  <a:lnTo>
                    <a:pt x="493862" y="38224"/>
                  </a:lnTo>
                  <a:lnTo>
                    <a:pt x="505214" y="27834"/>
                  </a:lnTo>
                  <a:lnTo>
                    <a:pt x="515411" y="28268"/>
                  </a:lnTo>
                  <a:lnTo>
                    <a:pt x="521565" y="35416"/>
                  </a:lnTo>
                  <a:lnTo>
                    <a:pt x="522167" y="37360"/>
                  </a:lnTo>
                  <a:lnTo>
                    <a:pt x="523040" y="39039"/>
                  </a:lnTo>
                  <a:lnTo>
                    <a:pt x="521200" y="45980"/>
                  </a:lnTo>
                  <a:lnTo>
                    <a:pt x="516206" y="51215"/>
                  </a:lnTo>
                  <a:lnTo>
                    <a:pt x="509485" y="53793"/>
                  </a:lnTo>
                  <a:close/>
                </a:path>
                <a:path w="2629535" h="302260">
                  <a:moveTo>
                    <a:pt x="1683175" y="18212"/>
                  </a:moveTo>
                  <a:lnTo>
                    <a:pt x="1670472" y="17732"/>
                  </a:lnTo>
                  <a:lnTo>
                    <a:pt x="1665349" y="11146"/>
                  </a:lnTo>
                  <a:lnTo>
                    <a:pt x="1665771" y="4980"/>
                  </a:lnTo>
                  <a:lnTo>
                    <a:pt x="1665877" y="3417"/>
                  </a:lnTo>
                  <a:lnTo>
                    <a:pt x="1665951" y="2332"/>
                  </a:lnTo>
                  <a:lnTo>
                    <a:pt x="1666369" y="1151"/>
                  </a:lnTo>
                  <a:lnTo>
                    <a:pt x="1666885" y="0"/>
                  </a:lnTo>
                  <a:lnTo>
                    <a:pt x="1689244" y="0"/>
                  </a:lnTo>
                  <a:lnTo>
                    <a:pt x="1690251" y="1686"/>
                  </a:lnTo>
                  <a:lnTo>
                    <a:pt x="1690890" y="3417"/>
                  </a:lnTo>
                  <a:lnTo>
                    <a:pt x="1690525" y="11146"/>
                  </a:lnTo>
                  <a:lnTo>
                    <a:pt x="1683175" y="18212"/>
                  </a:lnTo>
                  <a:close/>
                </a:path>
                <a:path w="2629535" h="302260">
                  <a:moveTo>
                    <a:pt x="1743372" y="16820"/>
                  </a:moveTo>
                  <a:lnTo>
                    <a:pt x="1741308" y="16820"/>
                  </a:lnTo>
                  <a:lnTo>
                    <a:pt x="1735326" y="11181"/>
                  </a:lnTo>
                  <a:lnTo>
                    <a:pt x="1735277" y="8615"/>
                  </a:lnTo>
                  <a:lnTo>
                    <a:pt x="1735166" y="2746"/>
                  </a:lnTo>
                  <a:lnTo>
                    <a:pt x="1735509" y="1416"/>
                  </a:lnTo>
                  <a:lnTo>
                    <a:pt x="1735547" y="1271"/>
                  </a:lnTo>
                  <a:lnTo>
                    <a:pt x="1736149" y="0"/>
                  </a:lnTo>
                  <a:lnTo>
                    <a:pt x="1759933" y="0"/>
                  </a:lnTo>
                  <a:lnTo>
                    <a:pt x="1760661" y="1271"/>
                  </a:lnTo>
                  <a:lnTo>
                    <a:pt x="1760744" y="1416"/>
                  </a:lnTo>
                  <a:lnTo>
                    <a:pt x="1761292" y="2746"/>
                  </a:lnTo>
                  <a:lnTo>
                    <a:pt x="1761382" y="2966"/>
                  </a:lnTo>
                  <a:lnTo>
                    <a:pt x="1761947" y="6455"/>
                  </a:lnTo>
                  <a:lnTo>
                    <a:pt x="1761321" y="8615"/>
                  </a:lnTo>
                  <a:lnTo>
                    <a:pt x="1757771" y="14721"/>
                  </a:lnTo>
                  <a:lnTo>
                    <a:pt x="1753434" y="16593"/>
                  </a:lnTo>
                  <a:lnTo>
                    <a:pt x="1743372" y="16820"/>
                  </a:lnTo>
                  <a:close/>
                </a:path>
                <a:path w="2629535" h="302260">
                  <a:moveTo>
                    <a:pt x="2353182" y="125312"/>
                  </a:moveTo>
                  <a:lnTo>
                    <a:pt x="2339927" y="121604"/>
                  </a:lnTo>
                  <a:lnTo>
                    <a:pt x="2335160" y="113399"/>
                  </a:lnTo>
                  <a:lnTo>
                    <a:pt x="2339214" y="102841"/>
                  </a:lnTo>
                  <a:lnTo>
                    <a:pt x="2346192" y="97718"/>
                  </a:lnTo>
                  <a:lnTo>
                    <a:pt x="2356610" y="98365"/>
                  </a:lnTo>
                  <a:lnTo>
                    <a:pt x="2364534" y="106512"/>
                  </a:lnTo>
                  <a:lnTo>
                    <a:pt x="2361893" y="119097"/>
                  </a:lnTo>
                  <a:lnTo>
                    <a:pt x="2353182" y="125312"/>
                  </a:lnTo>
                  <a:close/>
                </a:path>
                <a:path w="2629535" h="302260">
                  <a:moveTo>
                    <a:pt x="978548" y="18694"/>
                  </a:moveTo>
                  <a:lnTo>
                    <a:pt x="964164" y="18694"/>
                  </a:lnTo>
                  <a:lnTo>
                    <a:pt x="958966" y="14277"/>
                  </a:lnTo>
                  <a:lnTo>
                    <a:pt x="957184" y="4487"/>
                  </a:lnTo>
                  <a:lnTo>
                    <a:pt x="957823" y="2100"/>
                  </a:lnTo>
                  <a:lnTo>
                    <a:pt x="958966" y="0"/>
                  </a:lnTo>
                  <a:lnTo>
                    <a:pt x="981558" y="0"/>
                  </a:lnTo>
                  <a:lnTo>
                    <a:pt x="982639" y="1594"/>
                  </a:lnTo>
                  <a:lnTo>
                    <a:pt x="983401" y="3398"/>
                  </a:lnTo>
                  <a:lnTo>
                    <a:pt x="984236" y="12382"/>
                  </a:lnTo>
                  <a:lnTo>
                    <a:pt x="978548" y="18694"/>
                  </a:lnTo>
                  <a:close/>
                </a:path>
                <a:path w="2629535" h="302260">
                  <a:moveTo>
                    <a:pt x="2282973" y="123595"/>
                  </a:moveTo>
                  <a:lnTo>
                    <a:pt x="2270835" y="121808"/>
                  </a:lnTo>
                  <a:lnTo>
                    <a:pt x="2265749" y="115894"/>
                  </a:lnTo>
                  <a:lnTo>
                    <a:pt x="2265073" y="104256"/>
                  </a:lnTo>
                  <a:lnTo>
                    <a:pt x="2271658" y="97275"/>
                  </a:lnTo>
                  <a:lnTo>
                    <a:pt x="2284435" y="96314"/>
                  </a:lnTo>
                  <a:lnTo>
                    <a:pt x="2292383" y="103261"/>
                  </a:lnTo>
                  <a:lnTo>
                    <a:pt x="2291655" y="115894"/>
                  </a:lnTo>
                  <a:lnTo>
                    <a:pt x="2291634" y="116254"/>
                  </a:lnTo>
                  <a:lnTo>
                    <a:pt x="2282973" y="123595"/>
                  </a:lnTo>
                  <a:close/>
                </a:path>
                <a:path w="2629535" h="302260">
                  <a:moveTo>
                    <a:pt x="85172" y="53532"/>
                  </a:moveTo>
                  <a:lnTo>
                    <a:pt x="79817" y="53532"/>
                  </a:lnTo>
                  <a:lnTo>
                    <a:pt x="76413" y="50569"/>
                  </a:lnTo>
                  <a:lnTo>
                    <a:pt x="70995" y="42639"/>
                  </a:lnTo>
                  <a:lnTo>
                    <a:pt x="71253" y="37168"/>
                  </a:lnTo>
                  <a:lnTo>
                    <a:pt x="75467" y="31698"/>
                  </a:lnTo>
                  <a:lnTo>
                    <a:pt x="76855" y="30329"/>
                  </a:lnTo>
                  <a:lnTo>
                    <a:pt x="83870" y="24836"/>
                  </a:lnTo>
                  <a:lnTo>
                    <a:pt x="92150" y="27114"/>
                  </a:lnTo>
                  <a:lnTo>
                    <a:pt x="97703" y="39880"/>
                  </a:lnTo>
                  <a:lnTo>
                    <a:pt x="95860" y="47918"/>
                  </a:lnTo>
                  <a:lnTo>
                    <a:pt x="89116" y="52753"/>
                  </a:lnTo>
                  <a:lnTo>
                    <a:pt x="87040" y="52933"/>
                  </a:lnTo>
                  <a:lnTo>
                    <a:pt x="85172" y="53532"/>
                  </a:lnTo>
                  <a:close/>
                </a:path>
                <a:path w="2629535" h="302260">
                  <a:moveTo>
                    <a:pt x="2208230" y="124304"/>
                  </a:moveTo>
                  <a:lnTo>
                    <a:pt x="2196915" y="118676"/>
                  </a:lnTo>
                  <a:lnTo>
                    <a:pt x="2193328" y="111995"/>
                  </a:lnTo>
                  <a:lnTo>
                    <a:pt x="2196719" y="104905"/>
                  </a:lnTo>
                  <a:lnTo>
                    <a:pt x="2198525" y="102529"/>
                  </a:lnTo>
                  <a:lnTo>
                    <a:pt x="2203341" y="97730"/>
                  </a:lnTo>
                  <a:lnTo>
                    <a:pt x="2206915" y="95955"/>
                  </a:lnTo>
                  <a:lnTo>
                    <a:pt x="2215834" y="99458"/>
                  </a:lnTo>
                  <a:lnTo>
                    <a:pt x="2218697" y="103154"/>
                  </a:lnTo>
                  <a:lnTo>
                    <a:pt x="2219188" y="109751"/>
                  </a:lnTo>
                  <a:lnTo>
                    <a:pt x="2218808" y="111406"/>
                  </a:lnTo>
                  <a:lnTo>
                    <a:pt x="2218488" y="114310"/>
                  </a:lnTo>
                  <a:lnTo>
                    <a:pt x="2215466" y="122192"/>
                  </a:lnTo>
                  <a:lnTo>
                    <a:pt x="2208230" y="124304"/>
                  </a:lnTo>
                  <a:close/>
                </a:path>
                <a:path w="2629535" h="302260">
                  <a:moveTo>
                    <a:pt x="1992712" y="123716"/>
                  </a:moveTo>
                  <a:lnTo>
                    <a:pt x="1987601" y="121317"/>
                  </a:lnTo>
                  <a:lnTo>
                    <a:pt x="1981606" y="111214"/>
                  </a:lnTo>
                  <a:lnTo>
                    <a:pt x="1982847" y="105685"/>
                  </a:lnTo>
                  <a:lnTo>
                    <a:pt x="1990451" y="99002"/>
                  </a:lnTo>
                  <a:lnTo>
                    <a:pt x="1993350" y="98270"/>
                  </a:lnTo>
                  <a:lnTo>
                    <a:pt x="1995218" y="97372"/>
                  </a:lnTo>
                  <a:lnTo>
                    <a:pt x="2001053" y="98738"/>
                  </a:lnTo>
                  <a:lnTo>
                    <a:pt x="2005046" y="101377"/>
                  </a:lnTo>
                  <a:lnTo>
                    <a:pt x="2007638" y="111023"/>
                  </a:lnTo>
                  <a:lnTo>
                    <a:pt x="2007736" y="115977"/>
                  </a:lnTo>
                  <a:lnTo>
                    <a:pt x="2002626" y="121041"/>
                  </a:lnTo>
                  <a:lnTo>
                    <a:pt x="2000734" y="122024"/>
                  </a:lnTo>
                  <a:lnTo>
                    <a:pt x="1992712" y="123716"/>
                  </a:lnTo>
                  <a:close/>
                </a:path>
                <a:path w="2629535" h="302260">
                  <a:moveTo>
                    <a:pt x="439735" y="53800"/>
                  </a:moveTo>
                  <a:lnTo>
                    <a:pt x="433545" y="52982"/>
                  </a:lnTo>
                  <a:lnTo>
                    <a:pt x="428466" y="49187"/>
                  </a:lnTo>
                  <a:lnTo>
                    <a:pt x="425741" y="42951"/>
                  </a:lnTo>
                  <a:lnTo>
                    <a:pt x="426548" y="36687"/>
                  </a:lnTo>
                  <a:lnTo>
                    <a:pt x="430224" y="31207"/>
                  </a:lnTo>
                  <a:lnTo>
                    <a:pt x="435722" y="27556"/>
                  </a:lnTo>
                  <a:lnTo>
                    <a:pt x="441994" y="26779"/>
                  </a:lnTo>
                  <a:lnTo>
                    <a:pt x="449918" y="28038"/>
                  </a:lnTo>
                  <a:lnTo>
                    <a:pt x="455213" y="37936"/>
                  </a:lnTo>
                  <a:lnTo>
                    <a:pt x="449746" y="46838"/>
                  </a:lnTo>
                  <a:lnTo>
                    <a:pt x="448065" y="49187"/>
                  </a:lnTo>
                  <a:lnTo>
                    <a:pt x="445791" y="51108"/>
                  </a:lnTo>
                  <a:lnTo>
                    <a:pt x="439735" y="53800"/>
                  </a:lnTo>
                  <a:close/>
                </a:path>
                <a:path w="2629535" h="302260">
                  <a:moveTo>
                    <a:pt x="2533504" y="19376"/>
                  </a:moveTo>
                  <a:lnTo>
                    <a:pt x="2520260" y="17900"/>
                  </a:lnTo>
                  <a:lnTo>
                    <a:pt x="2514609" y="13006"/>
                  </a:lnTo>
                  <a:lnTo>
                    <a:pt x="2513172" y="4755"/>
                  </a:lnTo>
                  <a:lnTo>
                    <a:pt x="2513700" y="2203"/>
                  </a:lnTo>
                  <a:lnTo>
                    <a:pt x="2515064" y="0"/>
                  </a:lnTo>
                  <a:lnTo>
                    <a:pt x="2538897" y="0"/>
                  </a:lnTo>
                  <a:lnTo>
                    <a:pt x="2539708" y="1346"/>
                  </a:lnTo>
                  <a:lnTo>
                    <a:pt x="2540212" y="2939"/>
                  </a:lnTo>
                  <a:lnTo>
                    <a:pt x="2540863" y="4416"/>
                  </a:lnTo>
                  <a:lnTo>
                    <a:pt x="2541366" y="12022"/>
                  </a:lnTo>
                  <a:lnTo>
                    <a:pt x="2533504" y="19376"/>
                  </a:lnTo>
                  <a:close/>
                </a:path>
                <a:path w="2629535" h="302260">
                  <a:moveTo>
                    <a:pt x="715265" y="54300"/>
                  </a:moveTo>
                  <a:lnTo>
                    <a:pt x="707649" y="45937"/>
                  </a:lnTo>
                  <a:lnTo>
                    <a:pt x="709614" y="31985"/>
                  </a:lnTo>
                  <a:lnTo>
                    <a:pt x="716273" y="25819"/>
                  </a:lnTo>
                  <a:lnTo>
                    <a:pt x="729184" y="27738"/>
                  </a:lnTo>
                  <a:lnTo>
                    <a:pt x="733582" y="33773"/>
                  </a:lnTo>
                  <a:lnTo>
                    <a:pt x="733094" y="45937"/>
                  </a:lnTo>
                  <a:lnTo>
                    <a:pt x="732993" y="48469"/>
                  </a:lnTo>
                  <a:lnTo>
                    <a:pt x="728693" y="53654"/>
                  </a:lnTo>
                  <a:lnTo>
                    <a:pt x="715265" y="54300"/>
                  </a:lnTo>
                  <a:close/>
                </a:path>
                <a:path w="2629535" h="302260">
                  <a:moveTo>
                    <a:pt x="792760" y="52225"/>
                  </a:moveTo>
                  <a:lnTo>
                    <a:pt x="788092" y="52009"/>
                  </a:lnTo>
                  <a:lnTo>
                    <a:pt x="784074" y="49826"/>
                  </a:lnTo>
                  <a:lnTo>
                    <a:pt x="779492" y="41955"/>
                  </a:lnTo>
                  <a:lnTo>
                    <a:pt x="779480" y="37072"/>
                  </a:lnTo>
                  <a:lnTo>
                    <a:pt x="783816" y="32237"/>
                  </a:lnTo>
                  <a:lnTo>
                    <a:pt x="786003" y="30293"/>
                  </a:lnTo>
                  <a:lnTo>
                    <a:pt x="792846" y="25566"/>
                  </a:lnTo>
                  <a:lnTo>
                    <a:pt x="797465" y="26011"/>
                  </a:lnTo>
                  <a:lnTo>
                    <a:pt x="806089" y="33497"/>
                  </a:lnTo>
                  <a:lnTo>
                    <a:pt x="807834" y="38415"/>
                  </a:lnTo>
                  <a:lnTo>
                    <a:pt x="803731" y="47942"/>
                  </a:lnTo>
                  <a:lnTo>
                    <a:pt x="800044" y="52009"/>
                  </a:lnTo>
                  <a:lnTo>
                    <a:pt x="800471" y="52009"/>
                  </a:lnTo>
                  <a:lnTo>
                    <a:pt x="792760" y="52225"/>
                  </a:lnTo>
                  <a:close/>
                </a:path>
                <a:path w="2629535" h="302260">
                  <a:moveTo>
                    <a:pt x="1849528" y="52668"/>
                  </a:moveTo>
                  <a:lnTo>
                    <a:pt x="1842513" y="45914"/>
                  </a:lnTo>
                  <a:lnTo>
                    <a:pt x="1843311" y="33209"/>
                  </a:lnTo>
                  <a:lnTo>
                    <a:pt x="1848828" y="27666"/>
                  </a:lnTo>
                  <a:lnTo>
                    <a:pt x="1859320" y="25604"/>
                  </a:lnTo>
                  <a:lnTo>
                    <a:pt x="1866998" y="33209"/>
                  </a:lnTo>
                  <a:lnTo>
                    <a:pt x="1867440" y="44440"/>
                  </a:lnTo>
                  <a:lnTo>
                    <a:pt x="1862010" y="51229"/>
                  </a:lnTo>
                  <a:lnTo>
                    <a:pt x="1849528" y="52668"/>
                  </a:lnTo>
                  <a:close/>
                </a:path>
                <a:path w="2629535" h="302260">
                  <a:moveTo>
                    <a:pt x="2062098" y="54037"/>
                  </a:moveTo>
                  <a:lnTo>
                    <a:pt x="2055329" y="48757"/>
                  </a:lnTo>
                  <a:lnTo>
                    <a:pt x="2052700" y="36016"/>
                  </a:lnTo>
                  <a:lnTo>
                    <a:pt x="2057872" y="29490"/>
                  </a:lnTo>
                  <a:lnTo>
                    <a:pt x="2070771" y="26287"/>
                  </a:lnTo>
                  <a:lnTo>
                    <a:pt x="2078634" y="32370"/>
                  </a:lnTo>
                  <a:lnTo>
                    <a:pt x="2080563" y="44570"/>
                  </a:lnTo>
                  <a:lnTo>
                    <a:pt x="2074469" y="52308"/>
                  </a:lnTo>
                  <a:lnTo>
                    <a:pt x="2062098" y="54037"/>
                  </a:lnTo>
                  <a:close/>
                </a:path>
                <a:path w="2629535" h="302260">
                  <a:moveTo>
                    <a:pt x="2628984" y="51477"/>
                  </a:moveTo>
                  <a:lnTo>
                    <a:pt x="2623493" y="49995"/>
                  </a:lnTo>
                  <a:lnTo>
                    <a:pt x="2619316" y="45908"/>
                  </a:lnTo>
                  <a:lnTo>
                    <a:pt x="2619058" y="35481"/>
                  </a:lnTo>
                  <a:lnTo>
                    <a:pt x="2623222" y="30513"/>
                  </a:lnTo>
                  <a:lnTo>
                    <a:pt x="2628984" y="28457"/>
                  </a:lnTo>
                  <a:lnTo>
                    <a:pt x="2628984" y="51477"/>
                  </a:lnTo>
                  <a:close/>
                </a:path>
                <a:path w="2629535" h="302260">
                  <a:moveTo>
                    <a:pt x="1918215" y="124964"/>
                  </a:moveTo>
                  <a:lnTo>
                    <a:pt x="1911167" y="117549"/>
                  </a:lnTo>
                  <a:lnTo>
                    <a:pt x="1911791" y="105960"/>
                  </a:lnTo>
                  <a:lnTo>
                    <a:pt x="1911912" y="103717"/>
                  </a:lnTo>
                  <a:lnTo>
                    <a:pt x="1918559" y="97922"/>
                  </a:lnTo>
                  <a:lnTo>
                    <a:pt x="1930774" y="97922"/>
                  </a:lnTo>
                  <a:lnTo>
                    <a:pt x="1938718" y="105960"/>
                  </a:lnTo>
                  <a:lnTo>
                    <a:pt x="1938104" y="117549"/>
                  </a:lnTo>
                  <a:lnTo>
                    <a:pt x="1931556" y="124484"/>
                  </a:lnTo>
                  <a:lnTo>
                    <a:pt x="1918215" y="124964"/>
                  </a:lnTo>
                  <a:close/>
                </a:path>
                <a:path w="2629535" h="302260">
                  <a:moveTo>
                    <a:pt x="1506048" y="123512"/>
                  </a:moveTo>
                  <a:lnTo>
                    <a:pt x="1493874" y="123512"/>
                  </a:lnTo>
                  <a:lnTo>
                    <a:pt x="1487362" y="117117"/>
                  </a:lnTo>
                  <a:lnTo>
                    <a:pt x="1486956" y="105049"/>
                  </a:lnTo>
                  <a:lnTo>
                    <a:pt x="1486944" y="104700"/>
                  </a:lnTo>
                  <a:lnTo>
                    <a:pt x="1494721" y="97046"/>
                  </a:lnTo>
                  <a:lnTo>
                    <a:pt x="1506625" y="98209"/>
                  </a:lnTo>
                  <a:lnTo>
                    <a:pt x="1511724" y="105049"/>
                  </a:lnTo>
                  <a:lnTo>
                    <a:pt x="1510953" y="117117"/>
                  </a:lnTo>
                  <a:lnTo>
                    <a:pt x="1510864" y="118509"/>
                  </a:lnTo>
                  <a:lnTo>
                    <a:pt x="1506048" y="123512"/>
                  </a:lnTo>
                  <a:close/>
                </a:path>
                <a:path w="2629535" h="302260">
                  <a:moveTo>
                    <a:pt x="755733" y="87616"/>
                  </a:moveTo>
                  <a:lnTo>
                    <a:pt x="754099" y="86788"/>
                  </a:lnTo>
                  <a:lnTo>
                    <a:pt x="750573" y="85493"/>
                  </a:lnTo>
                  <a:lnTo>
                    <a:pt x="743791" y="80622"/>
                  </a:lnTo>
                  <a:lnTo>
                    <a:pt x="743054" y="74659"/>
                  </a:lnTo>
                  <a:lnTo>
                    <a:pt x="748263" y="65553"/>
                  </a:lnTo>
                  <a:lnTo>
                    <a:pt x="754037" y="63106"/>
                  </a:lnTo>
                  <a:lnTo>
                    <a:pt x="765831" y="65553"/>
                  </a:lnTo>
                  <a:lnTo>
                    <a:pt x="770278" y="69920"/>
                  </a:lnTo>
                  <a:lnTo>
                    <a:pt x="771163" y="77395"/>
                  </a:lnTo>
                  <a:lnTo>
                    <a:pt x="770610" y="79507"/>
                  </a:lnTo>
                  <a:lnTo>
                    <a:pt x="767023" y="85204"/>
                  </a:lnTo>
                  <a:lnTo>
                    <a:pt x="762563" y="87484"/>
                  </a:lnTo>
                  <a:lnTo>
                    <a:pt x="755733" y="87616"/>
                  </a:lnTo>
                  <a:close/>
                </a:path>
                <a:path w="2629535" h="302260">
                  <a:moveTo>
                    <a:pt x="692390" y="89788"/>
                  </a:moveTo>
                  <a:lnTo>
                    <a:pt x="680584" y="87641"/>
                  </a:lnTo>
                  <a:lnTo>
                    <a:pt x="676769" y="84761"/>
                  </a:lnTo>
                  <a:lnTo>
                    <a:pt x="671188" y="74072"/>
                  </a:lnTo>
                  <a:lnTo>
                    <a:pt x="671100" y="73903"/>
                  </a:lnTo>
                  <a:lnTo>
                    <a:pt x="675118" y="66033"/>
                  </a:lnTo>
                  <a:lnTo>
                    <a:pt x="675203" y="65865"/>
                  </a:lnTo>
                  <a:lnTo>
                    <a:pt x="690818" y="63778"/>
                  </a:lnTo>
                  <a:lnTo>
                    <a:pt x="696199" y="66033"/>
                  </a:lnTo>
                  <a:lnTo>
                    <a:pt x="700024" y="73903"/>
                  </a:lnTo>
                  <a:lnTo>
                    <a:pt x="700081" y="76099"/>
                  </a:lnTo>
                  <a:lnTo>
                    <a:pt x="700425" y="77934"/>
                  </a:lnTo>
                  <a:lnTo>
                    <a:pt x="699319" y="84761"/>
                  </a:lnTo>
                  <a:lnTo>
                    <a:pt x="692390" y="89788"/>
                  </a:lnTo>
                  <a:close/>
                </a:path>
                <a:path w="2629535" h="302260">
                  <a:moveTo>
                    <a:pt x="79902" y="123512"/>
                  </a:moveTo>
                  <a:lnTo>
                    <a:pt x="73158" y="118341"/>
                  </a:lnTo>
                  <a:lnTo>
                    <a:pt x="71266" y="105696"/>
                  </a:lnTo>
                  <a:lnTo>
                    <a:pt x="76954" y="98858"/>
                  </a:lnTo>
                  <a:lnTo>
                    <a:pt x="88514" y="96782"/>
                  </a:lnTo>
                  <a:lnTo>
                    <a:pt x="95246" y="102241"/>
                  </a:lnTo>
                  <a:lnTo>
                    <a:pt x="97150" y="115439"/>
                  </a:lnTo>
                  <a:lnTo>
                    <a:pt x="93059" y="122120"/>
                  </a:lnTo>
                  <a:lnTo>
                    <a:pt x="79902" y="123512"/>
                  </a:lnTo>
                  <a:close/>
                </a:path>
                <a:path w="2629535" h="302260">
                  <a:moveTo>
                    <a:pt x="904149" y="89715"/>
                  </a:moveTo>
                  <a:lnTo>
                    <a:pt x="889813" y="88997"/>
                  </a:lnTo>
                  <a:lnTo>
                    <a:pt x="885402" y="83959"/>
                  </a:lnTo>
                  <a:lnTo>
                    <a:pt x="885726" y="70472"/>
                  </a:lnTo>
                  <a:lnTo>
                    <a:pt x="885759" y="69105"/>
                  </a:lnTo>
                  <a:lnTo>
                    <a:pt x="891496" y="64365"/>
                  </a:lnTo>
                  <a:lnTo>
                    <a:pt x="907417" y="65482"/>
                  </a:lnTo>
                  <a:lnTo>
                    <a:pt x="912172" y="70472"/>
                  </a:lnTo>
                  <a:lnTo>
                    <a:pt x="910115" y="83959"/>
                  </a:lnTo>
                  <a:lnTo>
                    <a:pt x="909997" y="84726"/>
                  </a:lnTo>
                  <a:lnTo>
                    <a:pt x="904149" y="89715"/>
                  </a:lnTo>
                  <a:close/>
                </a:path>
                <a:path w="2629535" h="302260">
                  <a:moveTo>
                    <a:pt x="327079" y="88636"/>
                  </a:moveTo>
                  <a:lnTo>
                    <a:pt x="319949" y="83046"/>
                  </a:lnTo>
                  <a:lnTo>
                    <a:pt x="320091" y="83046"/>
                  </a:lnTo>
                  <a:lnTo>
                    <a:pt x="318946" y="69536"/>
                  </a:lnTo>
                  <a:lnTo>
                    <a:pt x="326588" y="61294"/>
                  </a:lnTo>
                  <a:lnTo>
                    <a:pt x="339684" y="62985"/>
                  </a:lnTo>
                  <a:lnTo>
                    <a:pt x="344340" y="69296"/>
                  </a:lnTo>
                  <a:lnTo>
                    <a:pt x="343799" y="83046"/>
                  </a:lnTo>
                  <a:lnTo>
                    <a:pt x="339524" y="87917"/>
                  </a:lnTo>
                  <a:lnTo>
                    <a:pt x="327079" y="88636"/>
                  </a:lnTo>
                  <a:close/>
                </a:path>
                <a:path w="2629535" h="302260">
                  <a:moveTo>
                    <a:pt x="405618" y="89176"/>
                  </a:moveTo>
                  <a:lnTo>
                    <a:pt x="399292" y="88239"/>
                  </a:lnTo>
                  <a:lnTo>
                    <a:pt x="393723" y="84230"/>
                  </a:lnTo>
                  <a:lnTo>
                    <a:pt x="390453" y="77967"/>
                  </a:lnTo>
                  <a:lnTo>
                    <a:pt x="391023" y="70268"/>
                  </a:lnTo>
                  <a:lnTo>
                    <a:pt x="392780" y="65554"/>
                  </a:lnTo>
                  <a:lnTo>
                    <a:pt x="397348" y="61582"/>
                  </a:lnTo>
                  <a:lnTo>
                    <a:pt x="406490" y="61582"/>
                  </a:lnTo>
                  <a:lnTo>
                    <a:pt x="413026" y="66129"/>
                  </a:lnTo>
                  <a:lnTo>
                    <a:pt x="414734" y="72728"/>
                  </a:lnTo>
                  <a:lnTo>
                    <a:pt x="414685" y="83165"/>
                  </a:lnTo>
                  <a:lnTo>
                    <a:pt x="410815" y="88444"/>
                  </a:lnTo>
                  <a:lnTo>
                    <a:pt x="405618" y="89176"/>
                  </a:lnTo>
                  <a:close/>
                </a:path>
                <a:path w="2629535" h="302260">
                  <a:moveTo>
                    <a:pt x="613163" y="90556"/>
                  </a:moveTo>
                  <a:lnTo>
                    <a:pt x="604810" y="85145"/>
                  </a:lnTo>
                  <a:lnTo>
                    <a:pt x="604596" y="80599"/>
                  </a:lnTo>
                  <a:lnTo>
                    <a:pt x="604539" y="73881"/>
                  </a:lnTo>
                  <a:lnTo>
                    <a:pt x="605362" y="67232"/>
                  </a:lnTo>
                  <a:lnTo>
                    <a:pt x="609699" y="62519"/>
                  </a:lnTo>
                  <a:lnTo>
                    <a:pt x="621407" y="62003"/>
                  </a:lnTo>
                  <a:lnTo>
                    <a:pt x="627156" y="68264"/>
                  </a:lnTo>
                  <a:lnTo>
                    <a:pt x="627181" y="80599"/>
                  </a:lnTo>
                  <a:lnTo>
                    <a:pt x="625596" y="84917"/>
                  </a:lnTo>
                  <a:lnTo>
                    <a:pt x="613163" y="90556"/>
                  </a:lnTo>
                  <a:close/>
                </a:path>
                <a:path w="2629535" h="302260">
                  <a:moveTo>
                    <a:pt x="1612732" y="89692"/>
                  </a:moveTo>
                  <a:lnTo>
                    <a:pt x="1599968" y="88924"/>
                  </a:lnTo>
                  <a:lnTo>
                    <a:pt x="1593702" y="81726"/>
                  </a:lnTo>
                  <a:lnTo>
                    <a:pt x="1593764" y="68732"/>
                  </a:lnTo>
                  <a:lnTo>
                    <a:pt x="1603703" y="60682"/>
                  </a:lnTo>
                  <a:lnTo>
                    <a:pt x="1615165" y="63454"/>
                  </a:lnTo>
                  <a:lnTo>
                    <a:pt x="1620951" y="70064"/>
                  </a:lnTo>
                  <a:lnTo>
                    <a:pt x="1620163" y="81726"/>
                  </a:lnTo>
                  <a:lnTo>
                    <a:pt x="1620128" y="82241"/>
                  </a:lnTo>
                  <a:lnTo>
                    <a:pt x="1612732" y="89692"/>
                  </a:lnTo>
                  <a:close/>
                </a:path>
                <a:path w="2629535" h="302260">
                  <a:moveTo>
                    <a:pt x="2597202" y="88816"/>
                  </a:moveTo>
                  <a:lnTo>
                    <a:pt x="2591183" y="88492"/>
                  </a:lnTo>
                  <a:lnTo>
                    <a:pt x="2584610" y="81966"/>
                  </a:lnTo>
                  <a:lnTo>
                    <a:pt x="2584327" y="75847"/>
                  </a:lnTo>
                  <a:lnTo>
                    <a:pt x="2584106" y="70401"/>
                  </a:lnTo>
                  <a:lnTo>
                    <a:pt x="2591183" y="62698"/>
                  </a:lnTo>
                  <a:lnTo>
                    <a:pt x="2601802" y="62698"/>
                  </a:lnTo>
                  <a:lnTo>
                    <a:pt x="2606109" y="65493"/>
                  </a:lnTo>
                  <a:lnTo>
                    <a:pt x="2611097" y="75031"/>
                  </a:lnTo>
                  <a:lnTo>
                    <a:pt x="2609365" y="79304"/>
                  </a:lnTo>
                  <a:lnTo>
                    <a:pt x="2604770" y="87053"/>
                  </a:lnTo>
                  <a:lnTo>
                    <a:pt x="2601293" y="88348"/>
                  </a:lnTo>
                  <a:lnTo>
                    <a:pt x="2597202" y="88816"/>
                  </a:lnTo>
                  <a:close/>
                </a:path>
                <a:path w="2629535" h="302260">
                  <a:moveTo>
                    <a:pt x="548556" y="91276"/>
                  </a:moveTo>
                  <a:lnTo>
                    <a:pt x="540595" y="90795"/>
                  </a:lnTo>
                  <a:lnTo>
                    <a:pt x="532413" y="79482"/>
                  </a:lnTo>
                  <a:lnTo>
                    <a:pt x="530656" y="74863"/>
                  </a:lnTo>
                  <a:lnTo>
                    <a:pt x="536136" y="65782"/>
                  </a:lnTo>
                  <a:lnTo>
                    <a:pt x="540890" y="64666"/>
                  </a:lnTo>
                  <a:lnTo>
                    <a:pt x="551123" y="65074"/>
                  </a:lnTo>
                  <a:lnTo>
                    <a:pt x="554944" y="67185"/>
                  </a:lnTo>
                  <a:lnTo>
                    <a:pt x="559256" y="74648"/>
                  </a:lnTo>
                  <a:lnTo>
                    <a:pt x="559146" y="77311"/>
                  </a:lnTo>
                  <a:lnTo>
                    <a:pt x="557499" y="81725"/>
                  </a:lnTo>
                  <a:lnTo>
                    <a:pt x="556222" y="83333"/>
                  </a:lnTo>
                  <a:lnTo>
                    <a:pt x="548556" y="91276"/>
                  </a:lnTo>
                  <a:close/>
                </a:path>
                <a:path w="2629535" h="302260">
                  <a:moveTo>
                    <a:pt x="1400973" y="89811"/>
                  </a:moveTo>
                  <a:lnTo>
                    <a:pt x="1387717" y="88935"/>
                  </a:lnTo>
                  <a:lnTo>
                    <a:pt x="1381476" y="83165"/>
                  </a:lnTo>
                  <a:lnTo>
                    <a:pt x="1381157" y="73903"/>
                  </a:lnTo>
                  <a:lnTo>
                    <a:pt x="1382214" y="70809"/>
                  </a:lnTo>
                  <a:lnTo>
                    <a:pt x="1387398" y="64042"/>
                  </a:lnTo>
                  <a:lnTo>
                    <a:pt x="1393504" y="62829"/>
                  </a:lnTo>
                  <a:lnTo>
                    <a:pt x="1405347" y="66957"/>
                  </a:lnTo>
                  <a:lnTo>
                    <a:pt x="1409474" y="72836"/>
                  </a:lnTo>
                  <a:lnTo>
                    <a:pt x="1406772" y="85037"/>
                  </a:lnTo>
                  <a:lnTo>
                    <a:pt x="1400973" y="89811"/>
                  </a:lnTo>
                  <a:close/>
                </a:path>
                <a:path w="2629535" h="302260">
                  <a:moveTo>
                    <a:pt x="1505637" y="53388"/>
                  </a:moveTo>
                  <a:lnTo>
                    <a:pt x="1492596" y="53388"/>
                  </a:lnTo>
                  <a:lnTo>
                    <a:pt x="1485556" y="44486"/>
                  </a:lnTo>
                  <a:lnTo>
                    <a:pt x="1490077" y="31841"/>
                  </a:lnTo>
                  <a:lnTo>
                    <a:pt x="1495200" y="29010"/>
                  </a:lnTo>
                  <a:lnTo>
                    <a:pt x="1508554" y="30137"/>
                  </a:lnTo>
                  <a:lnTo>
                    <a:pt x="1513444" y="34505"/>
                  </a:lnTo>
                  <a:lnTo>
                    <a:pt x="1514279" y="41319"/>
                  </a:lnTo>
                  <a:lnTo>
                    <a:pt x="1514340" y="42399"/>
                  </a:lnTo>
                  <a:lnTo>
                    <a:pt x="1512461" y="48278"/>
                  </a:lnTo>
                  <a:lnTo>
                    <a:pt x="1505637" y="53388"/>
                  </a:lnTo>
                  <a:close/>
                </a:path>
                <a:path w="2629535" h="302260">
                  <a:moveTo>
                    <a:pt x="2426979" y="54468"/>
                  </a:moveTo>
                  <a:lnTo>
                    <a:pt x="2412458" y="53412"/>
                  </a:lnTo>
                  <a:lnTo>
                    <a:pt x="2406230" y="44774"/>
                  </a:lnTo>
                  <a:lnTo>
                    <a:pt x="2409571" y="31542"/>
                  </a:lnTo>
                  <a:lnTo>
                    <a:pt x="2416844" y="28242"/>
                  </a:lnTo>
                  <a:lnTo>
                    <a:pt x="2429989" y="31049"/>
                  </a:lnTo>
                  <a:lnTo>
                    <a:pt x="2434879" y="37564"/>
                  </a:lnTo>
                  <a:lnTo>
                    <a:pt x="2433060" y="49549"/>
                  </a:lnTo>
                  <a:lnTo>
                    <a:pt x="2426979" y="54468"/>
                  </a:lnTo>
                  <a:close/>
                </a:path>
                <a:path w="2629535" h="302260">
                  <a:moveTo>
                    <a:pt x="1210824" y="195292"/>
                  </a:moveTo>
                  <a:lnTo>
                    <a:pt x="1203809" y="188477"/>
                  </a:lnTo>
                  <a:lnTo>
                    <a:pt x="1204681" y="175688"/>
                  </a:lnTo>
                  <a:lnTo>
                    <a:pt x="1211082" y="169557"/>
                  </a:lnTo>
                  <a:lnTo>
                    <a:pt x="1224104" y="168705"/>
                  </a:lnTo>
                  <a:lnTo>
                    <a:pt x="1229104" y="175520"/>
                  </a:lnTo>
                  <a:lnTo>
                    <a:pt x="1228253" y="188477"/>
                  </a:lnTo>
                  <a:lnTo>
                    <a:pt x="1228158" y="189965"/>
                  </a:lnTo>
                  <a:lnTo>
                    <a:pt x="1223367" y="194907"/>
                  </a:lnTo>
                  <a:lnTo>
                    <a:pt x="1210824" y="195292"/>
                  </a:lnTo>
                  <a:close/>
                </a:path>
                <a:path w="2629535" h="302260">
                  <a:moveTo>
                    <a:pt x="1116633" y="302258"/>
                  </a:moveTo>
                  <a:lnTo>
                    <a:pt x="1101731" y="301226"/>
                  </a:lnTo>
                  <a:lnTo>
                    <a:pt x="1097100" y="295673"/>
                  </a:lnTo>
                  <a:lnTo>
                    <a:pt x="1098130" y="282679"/>
                  </a:lnTo>
                  <a:lnTo>
                    <a:pt x="1098255" y="281107"/>
                  </a:lnTo>
                  <a:lnTo>
                    <a:pt x="1104299" y="276753"/>
                  </a:lnTo>
                  <a:lnTo>
                    <a:pt x="1118415" y="277736"/>
                  </a:lnTo>
                  <a:lnTo>
                    <a:pt x="1122432" y="282679"/>
                  </a:lnTo>
                  <a:lnTo>
                    <a:pt x="1122057" y="295673"/>
                  </a:lnTo>
                  <a:lnTo>
                    <a:pt x="1122014" y="297148"/>
                  </a:lnTo>
                  <a:lnTo>
                    <a:pt x="1116633" y="302258"/>
                  </a:lnTo>
                  <a:close/>
                </a:path>
                <a:path w="2629535" h="302260">
                  <a:moveTo>
                    <a:pt x="1754589" y="88277"/>
                  </a:moveTo>
                  <a:lnTo>
                    <a:pt x="1742411" y="88277"/>
                  </a:lnTo>
                  <a:lnTo>
                    <a:pt x="1736566" y="83777"/>
                  </a:lnTo>
                  <a:lnTo>
                    <a:pt x="1734023" y="75128"/>
                  </a:lnTo>
                  <a:lnTo>
                    <a:pt x="1735792" y="69800"/>
                  </a:lnTo>
                  <a:lnTo>
                    <a:pt x="1743839" y="63801"/>
                  </a:lnTo>
                  <a:lnTo>
                    <a:pt x="1752242" y="63514"/>
                  </a:lnTo>
                  <a:lnTo>
                    <a:pt x="1759294" y="69536"/>
                  </a:lnTo>
                  <a:lnTo>
                    <a:pt x="1760203" y="72536"/>
                  </a:lnTo>
                  <a:lnTo>
                    <a:pt x="1761186" y="74228"/>
                  </a:lnTo>
                  <a:lnTo>
                    <a:pt x="1760916" y="82038"/>
                  </a:lnTo>
                  <a:lnTo>
                    <a:pt x="1754589" y="88277"/>
                  </a:lnTo>
                  <a:close/>
                </a:path>
                <a:path w="2629535" h="302260">
                  <a:moveTo>
                    <a:pt x="965170" y="88804"/>
                  </a:moveTo>
                  <a:lnTo>
                    <a:pt x="959211" y="84605"/>
                  </a:lnTo>
                  <a:lnTo>
                    <a:pt x="956238" y="73412"/>
                  </a:lnTo>
                  <a:lnTo>
                    <a:pt x="960256" y="66897"/>
                  </a:lnTo>
                  <a:lnTo>
                    <a:pt x="968073" y="65110"/>
                  </a:lnTo>
                  <a:lnTo>
                    <a:pt x="979433" y="65110"/>
                  </a:lnTo>
                  <a:lnTo>
                    <a:pt x="983978" y="72103"/>
                  </a:lnTo>
                  <a:lnTo>
                    <a:pt x="979470" y="84293"/>
                  </a:lnTo>
                  <a:lnTo>
                    <a:pt x="976214" y="87413"/>
                  </a:lnTo>
                  <a:lnTo>
                    <a:pt x="971214" y="88132"/>
                  </a:lnTo>
                  <a:lnTo>
                    <a:pt x="965170" y="88804"/>
                  </a:lnTo>
                  <a:close/>
                </a:path>
                <a:path w="2629535" h="302260">
                  <a:moveTo>
                    <a:pt x="1429278" y="194535"/>
                  </a:moveTo>
                  <a:lnTo>
                    <a:pt x="1424057" y="193301"/>
                  </a:lnTo>
                  <a:lnTo>
                    <a:pt x="1417423" y="185586"/>
                  </a:lnTo>
                  <a:lnTo>
                    <a:pt x="1417251" y="177823"/>
                  </a:lnTo>
                  <a:lnTo>
                    <a:pt x="1423443" y="170218"/>
                  </a:lnTo>
                  <a:lnTo>
                    <a:pt x="1430027" y="168297"/>
                  </a:lnTo>
                  <a:lnTo>
                    <a:pt x="1438357" y="171777"/>
                  </a:lnTo>
                  <a:lnTo>
                    <a:pt x="1440740" y="175568"/>
                  </a:lnTo>
                  <a:lnTo>
                    <a:pt x="1441101" y="185586"/>
                  </a:lnTo>
                  <a:lnTo>
                    <a:pt x="1441158" y="187159"/>
                  </a:lnTo>
                  <a:lnTo>
                    <a:pt x="1438652" y="191500"/>
                  </a:lnTo>
                  <a:lnTo>
                    <a:pt x="1429278" y="194535"/>
                  </a:lnTo>
                  <a:close/>
                </a:path>
                <a:path w="2629535" h="302260">
                  <a:moveTo>
                    <a:pt x="551148" y="301382"/>
                  </a:moveTo>
                  <a:lnTo>
                    <a:pt x="538457" y="300699"/>
                  </a:lnTo>
                  <a:lnTo>
                    <a:pt x="531836" y="294197"/>
                  </a:lnTo>
                  <a:lnTo>
                    <a:pt x="532484" y="281947"/>
                  </a:lnTo>
                  <a:lnTo>
                    <a:pt x="532524" y="281204"/>
                  </a:lnTo>
                  <a:lnTo>
                    <a:pt x="538089" y="276848"/>
                  </a:lnTo>
                  <a:lnTo>
                    <a:pt x="553003" y="277496"/>
                  </a:lnTo>
                  <a:lnTo>
                    <a:pt x="557954" y="281947"/>
                  </a:lnTo>
                  <a:lnTo>
                    <a:pt x="557158" y="294197"/>
                  </a:lnTo>
                  <a:lnTo>
                    <a:pt x="557119" y="294809"/>
                  </a:lnTo>
                  <a:lnTo>
                    <a:pt x="551148" y="301382"/>
                  </a:lnTo>
                  <a:close/>
                </a:path>
                <a:path w="2629535" h="302260">
                  <a:moveTo>
                    <a:pt x="1317385" y="230179"/>
                  </a:moveTo>
                  <a:lnTo>
                    <a:pt x="1311218" y="224132"/>
                  </a:lnTo>
                  <a:lnTo>
                    <a:pt x="1310555" y="211607"/>
                  </a:lnTo>
                  <a:lnTo>
                    <a:pt x="1310505" y="210671"/>
                  </a:lnTo>
                  <a:lnTo>
                    <a:pt x="1316746" y="205945"/>
                  </a:lnTo>
                  <a:lnTo>
                    <a:pt x="1331230" y="206857"/>
                  </a:lnTo>
                  <a:lnTo>
                    <a:pt x="1336746" y="211607"/>
                  </a:lnTo>
                  <a:lnTo>
                    <a:pt x="1336648" y="216598"/>
                  </a:lnTo>
                  <a:lnTo>
                    <a:pt x="1336525" y="223149"/>
                  </a:lnTo>
                  <a:lnTo>
                    <a:pt x="1330358" y="229531"/>
                  </a:lnTo>
                  <a:lnTo>
                    <a:pt x="1317385" y="230179"/>
                  </a:lnTo>
                  <a:close/>
                </a:path>
                <a:path w="2629535" h="302260">
                  <a:moveTo>
                    <a:pt x="406368" y="232747"/>
                  </a:moveTo>
                  <a:lnTo>
                    <a:pt x="396982" y="231762"/>
                  </a:lnTo>
                  <a:lnTo>
                    <a:pt x="388849" y="220426"/>
                  </a:lnTo>
                  <a:lnTo>
                    <a:pt x="389439" y="212592"/>
                  </a:lnTo>
                  <a:lnTo>
                    <a:pt x="396195" y="207720"/>
                  </a:lnTo>
                  <a:lnTo>
                    <a:pt x="397903" y="206736"/>
                  </a:lnTo>
                  <a:lnTo>
                    <a:pt x="408001" y="203521"/>
                  </a:lnTo>
                  <a:lnTo>
                    <a:pt x="414857" y="208800"/>
                  </a:lnTo>
                  <a:lnTo>
                    <a:pt x="414660" y="220162"/>
                  </a:lnTo>
                  <a:lnTo>
                    <a:pt x="414058" y="221373"/>
                  </a:lnTo>
                  <a:lnTo>
                    <a:pt x="413014" y="225153"/>
                  </a:lnTo>
                  <a:lnTo>
                    <a:pt x="406368" y="232747"/>
                  </a:lnTo>
                  <a:close/>
                </a:path>
                <a:path w="2629535" h="302260">
                  <a:moveTo>
                    <a:pt x="190137" y="229904"/>
                  </a:moveTo>
                  <a:lnTo>
                    <a:pt x="185579" y="228691"/>
                  </a:lnTo>
                  <a:lnTo>
                    <a:pt x="178687" y="221565"/>
                  </a:lnTo>
                  <a:lnTo>
                    <a:pt x="178478" y="218170"/>
                  </a:lnTo>
                  <a:lnTo>
                    <a:pt x="178370" y="216406"/>
                  </a:lnTo>
                  <a:lnTo>
                    <a:pt x="178282" y="214967"/>
                  </a:lnTo>
                  <a:lnTo>
                    <a:pt x="181009" y="211417"/>
                  </a:lnTo>
                  <a:lnTo>
                    <a:pt x="186185" y="207566"/>
                  </a:lnTo>
                  <a:lnTo>
                    <a:pt x="192563" y="206554"/>
                  </a:lnTo>
                  <a:lnTo>
                    <a:pt x="198720" y="208318"/>
                  </a:lnTo>
                  <a:lnTo>
                    <a:pt x="203233" y="212795"/>
                  </a:lnTo>
                  <a:lnTo>
                    <a:pt x="204080" y="214331"/>
                  </a:lnTo>
                  <a:lnTo>
                    <a:pt x="203958" y="216406"/>
                  </a:lnTo>
                  <a:lnTo>
                    <a:pt x="204265" y="218170"/>
                  </a:lnTo>
                  <a:lnTo>
                    <a:pt x="203073" y="223294"/>
                  </a:lnTo>
                  <a:lnTo>
                    <a:pt x="200383" y="227168"/>
                  </a:lnTo>
                  <a:lnTo>
                    <a:pt x="190137" y="229904"/>
                  </a:lnTo>
                  <a:close/>
                </a:path>
                <a:path w="2629535" h="302260">
                  <a:moveTo>
                    <a:pt x="2628984" y="194409"/>
                  </a:moveTo>
                  <a:lnTo>
                    <a:pt x="2621220" y="180571"/>
                  </a:lnTo>
                  <a:lnTo>
                    <a:pt x="2621134" y="176119"/>
                  </a:lnTo>
                  <a:lnTo>
                    <a:pt x="2624635" y="172293"/>
                  </a:lnTo>
                  <a:lnTo>
                    <a:pt x="2628984" y="171495"/>
                  </a:lnTo>
                  <a:lnTo>
                    <a:pt x="2628984" y="194409"/>
                  </a:lnTo>
                  <a:close/>
                </a:path>
                <a:path w="2629535" h="302260">
                  <a:moveTo>
                    <a:pt x="225039" y="53748"/>
                  </a:moveTo>
                  <a:lnTo>
                    <a:pt x="220407" y="52261"/>
                  </a:lnTo>
                  <a:lnTo>
                    <a:pt x="214437" y="44655"/>
                  </a:lnTo>
                  <a:lnTo>
                    <a:pt x="213049" y="41139"/>
                  </a:lnTo>
                  <a:lnTo>
                    <a:pt x="215137" y="32801"/>
                  </a:lnTo>
                  <a:lnTo>
                    <a:pt x="219744" y="29322"/>
                  </a:lnTo>
                  <a:lnTo>
                    <a:pt x="229130" y="29813"/>
                  </a:lnTo>
                  <a:lnTo>
                    <a:pt x="233135" y="30666"/>
                  </a:lnTo>
                  <a:lnTo>
                    <a:pt x="238491" y="33617"/>
                  </a:lnTo>
                  <a:lnTo>
                    <a:pt x="239425" y="36927"/>
                  </a:lnTo>
                  <a:lnTo>
                    <a:pt x="240580" y="38776"/>
                  </a:lnTo>
                  <a:lnTo>
                    <a:pt x="239032" y="45686"/>
                  </a:lnTo>
                  <a:lnTo>
                    <a:pt x="236255" y="50510"/>
                  </a:lnTo>
                  <a:lnTo>
                    <a:pt x="225039" y="53748"/>
                  </a:lnTo>
                  <a:close/>
                </a:path>
                <a:path w="2629535" h="302260">
                  <a:moveTo>
                    <a:pt x="1005084" y="195687"/>
                  </a:moveTo>
                  <a:lnTo>
                    <a:pt x="1000947" y="195687"/>
                  </a:lnTo>
                  <a:lnTo>
                    <a:pt x="995883" y="190000"/>
                  </a:lnTo>
                  <a:lnTo>
                    <a:pt x="993745" y="186629"/>
                  </a:lnTo>
                  <a:lnTo>
                    <a:pt x="992222" y="180919"/>
                  </a:lnTo>
                  <a:lnTo>
                    <a:pt x="993224" y="177595"/>
                  </a:lnTo>
                  <a:lnTo>
                    <a:pt x="993278" y="177415"/>
                  </a:lnTo>
                  <a:lnTo>
                    <a:pt x="994838" y="175508"/>
                  </a:lnTo>
                  <a:lnTo>
                    <a:pt x="999945" y="171831"/>
                  </a:lnTo>
                  <a:lnTo>
                    <a:pt x="1006164" y="170775"/>
                  </a:lnTo>
                  <a:lnTo>
                    <a:pt x="1012306" y="172265"/>
                  </a:lnTo>
                  <a:lnTo>
                    <a:pt x="1017185" y="176227"/>
                  </a:lnTo>
                  <a:lnTo>
                    <a:pt x="1018205" y="177595"/>
                  </a:lnTo>
                  <a:lnTo>
                    <a:pt x="1018266" y="179671"/>
                  </a:lnTo>
                  <a:lnTo>
                    <a:pt x="1018782" y="181434"/>
                  </a:lnTo>
                  <a:lnTo>
                    <a:pt x="1017382" y="187205"/>
                  </a:lnTo>
                  <a:lnTo>
                    <a:pt x="1014630" y="192004"/>
                  </a:lnTo>
                  <a:lnTo>
                    <a:pt x="1005084" y="195687"/>
                  </a:lnTo>
                  <a:close/>
                </a:path>
                <a:path w="2629535" h="302260">
                  <a:moveTo>
                    <a:pt x="2271339" y="195604"/>
                  </a:moveTo>
                  <a:lnTo>
                    <a:pt x="2265798" y="190733"/>
                  </a:lnTo>
                  <a:lnTo>
                    <a:pt x="2264828" y="175832"/>
                  </a:lnTo>
                  <a:lnTo>
                    <a:pt x="2270221" y="170145"/>
                  </a:lnTo>
                  <a:lnTo>
                    <a:pt x="2285049" y="170145"/>
                  </a:lnTo>
                  <a:lnTo>
                    <a:pt x="2290150" y="175832"/>
                  </a:lnTo>
                  <a:lnTo>
                    <a:pt x="2289386" y="190492"/>
                  </a:lnTo>
                  <a:lnTo>
                    <a:pt x="2285000" y="195315"/>
                  </a:lnTo>
                  <a:lnTo>
                    <a:pt x="2271339" y="195604"/>
                  </a:lnTo>
                  <a:close/>
                </a:path>
                <a:path w="2629535" h="302260">
                  <a:moveTo>
                    <a:pt x="2554634" y="195831"/>
                  </a:moveTo>
                  <a:lnTo>
                    <a:pt x="2549241" y="191488"/>
                  </a:lnTo>
                  <a:lnTo>
                    <a:pt x="2547398" y="179239"/>
                  </a:lnTo>
                  <a:lnTo>
                    <a:pt x="2550998" y="173289"/>
                  </a:lnTo>
                  <a:lnTo>
                    <a:pt x="2558504" y="171465"/>
                  </a:lnTo>
                  <a:lnTo>
                    <a:pt x="2560799" y="171154"/>
                  </a:lnTo>
                  <a:lnTo>
                    <a:pt x="2562362" y="171154"/>
                  </a:lnTo>
                  <a:lnTo>
                    <a:pt x="2569118" y="171009"/>
                  </a:lnTo>
                  <a:lnTo>
                    <a:pt x="2573136" y="175160"/>
                  </a:lnTo>
                  <a:lnTo>
                    <a:pt x="2572730" y="189844"/>
                  </a:lnTo>
                  <a:lnTo>
                    <a:pt x="2568222" y="194776"/>
                  </a:lnTo>
                  <a:lnTo>
                    <a:pt x="2554634" y="195831"/>
                  </a:lnTo>
                  <a:close/>
                </a:path>
                <a:path w="2629535" h="302260">
                  <a:moveTo>
                    <a:pt x="2029100" y="89763"/>
                  </a:moveTo>
                  <a:lnTo>
                    <a:pt x="2022958" y="86622"/>
                  </a:lnTo>
                  <a:lnTo>
                    <a:pt x="2020624" y="81065"/>
                  </a:lnTo>
                  <a:lnTo>
                    <a:pt x="2019666" y="74683"/>
                  </a:lnTo>
                  <a:lnTo>
                    <a:pt x="2019643" y="74528"/>
                  </a:lnTo>
                  <a:lnTo>
                    <a:pt x="2021695" y="68637"/>
                  </a:lnTo>
                  <a:lnTo>
                    <a:pt x="2026121" y="64427"/>
                  </a:lnTo>
                  <a:lnTo>
                    <a:pt x="2032258" y="62938"/>
                  </a:lnTo>
                  <a:lnTo>
                    <a:pt x="2036177" y="63610"/>
                  </a:lnTo>
                  <a:lnTo>
                    <a:pt x="2039506" y="65470"/>
                  </a:lnTo>
                  <a:lnTo>
                    <a:pt x="2042024" y="71696"/>
                  </a:lnTo>
                  <a:lnTo>
                    <a:pt x="2042292" y="74528"/>
                  </a:lnTo>
                  <a:lnTo>
                    <a:pt x="2042184" y="82638"/>
                  </a:lnTo>
                  <a:lnTo>
                    <a:pt x="2038867" y="86860"/>
                  </a:lnTo>
                  <a:lnTo>
                    <a:pt x="2029100" y="89763"/>
                  </a:lnTo>
                  <a:close/>
                </a:path>
                <a:path w="2629535" h="302260">
                  <a:moveTo>
                    <a:pt x="2166485" y="88348"/>
                  </a:moveTo>
                  <a:lnTo>
                    <a:pt x="2159937" y="82170"/>
                  </a:lnTo>
                  <a:lnTo>
                    <a:pt x="2159667" y="69812"/>
                  </a:lnTo>
                  <a:lnTo>
                    <a:pt x="2166522" y="63310"/>
                  </a:lnTo>
                  <a:lnTo>
                    <a:pt x="2178279" y="62625"/>
                  </a:lnTo>
                  <a:lnTo>
                    <a:pt x="2183291" y="67989"/>
                  </a:lnTo>
                  <a:lnTo>
                    <a:pt x="2184498" y="82170"/>
                  </a:lnTo>
                  <a:lnTo>
                    <a:pt x="2180072" y="88036"/>
                  </a:lnTo>
                  <a:lnTo>
                    <a:pt x="2166485" y="88348"/>
                  </a:lnTo>
                  <a:close/>
                </a:path>
                <a:path w="2629535" h="302260">
                  <a:moveTo>
                    <a:pt x="646186" y="53713"/>
                  </a:moveTo>
                  <a:lnTo>
                    <a:pt x="640068" y="48542"/>
                  </a:lnTo>
                  <a:lnTo>
                    <a:pt x="637070" y="34818"/>
                  </a:lnTo>
                  <a:lnTo>
                    <a:pt x="643422" y="28387"/>
                  </a:lnTo>
                  <a:lnTo>
                    <a:pt x="656702" y="28387"/>
                  </a:lnTo>
                  <a:lnTo>
                    <a:pt x="663483" y="33593"/>
                  </a:lnTo>
                  <a:lnTo>
                    <a:pt x="664393" y="45302"/>
                  </a:lnTo>
                  <a:lnTo>
                    <a:pt x="658913" y="52573"/>
                  </a:lnTo>
                  <a:lnTo>
                    <a:pt x="646186" y="53713"/>
                  </a:lnTo>
                  <a:close/>
                </a:path>
                <a:path w="2629535" h="302260">
                  <a:moveTo>
                    <a:pt x="2454240" y="229651"/>
                  </a:moveTo>
                  <a:lnTo>
                    <a:pt x="2450825" y="228643"/>
                  </a:lnTo>
                  <a:lnTo>
                    <a:pt x="2444043" y="224205"/>
                  </a:lnTo>
                  <a:lnTo>
                    <a:pt x="2442483" y="221001"/>
                  </a:lnTo>
                  <a:lnTo>
                    <a:pt x="2442532" y="216934"/>
                  </a:lnTo>
                  <a:lnTo>
                    <a:pt x="2443368" y="210924"/>
                  </a:lnTo>
                  <a:lnTo>
                    <a:pt x="2450469" y="203665"/>
                  </a:lnTo>
                  <a:lnTo>
                    <a:pt x="2461832" y="204889"/>
                  </a:lnTo>
                  <a:lnTo>
                    <a:pt x="2466783" y="207890"/>
                  </a:lnTo>
                  <a:lnTo>
                    <a:pt x="2469007" y="213767"/>
                  </a:lnTo>
                  <a:lnTo>
                    <a:pt x="2469547" y="215256"/>
                  </a:lnTo>
                  <a:lnTo>
                    <a:pt x="2469304" y="216934"/>
                  </a:lnTo>
                  <a:lnTo>
                    <a:pt x="2469228" y="217463"/>
                  </a:lnTo>
                  <a:lnTo>
                    <a:pt x="2466402" y="223413"/>
                  </a:lnTo>
                  <a:lnTo>
                    <a:pt x="2462791" y="226352"/>
                  </a:lnTo>
                  <a:lnTo>
                    <a:pt x="2454240" y="229651"/>
                  </a:lnTo>
                  <a:close/>
                </a:path>
                <a:path w="2629535" h="302260">
                  <a:moveTo>
                    <a:pt x="938413" y="54996"/>
                  </a:moveTo>
                  <a:lnTo>
                    <a:pt x="931152" y="54756"/>
                  </a:lnTo>
                  <a:lnTo>
                    <a:pt x="925894" y="49657"/>
                  </a:lnTo>
                  <a:lnTo>
                    <a:pt x="924137" y="47269"/>
                  </a:lnTo>
                  <a:lnTo>
                    <a:pt x="920440" y="40671"/>
                  </a:lnTo>
                  <a:lnTo>
                    <a:pt x="922233" y="34384"/>
                  </a:lnTo>
                  <a:lnTo>
                    <a:pt x="930526" y="29658"/>
                  </a:lnTo>
                  <a:lnTo>
                    <a:pt x="935169" y="28986"/>
                  </a:lnTo>
                  <a:lnTo>
                    <a:pt x="942749" y="31061"/>
                  </a:lnTo>
                  <a:lnTo>
                    <a:pt x="947037" y="36150"/>
                  </a:lnTo>
                  <a:lnTo>
                    <a:pt x="947061" y="40671"/>
                  </a:lnTo>
                  <a:lnTo>
                    <a:pt x="945661" y="43383"/>
                  </a:lnTo>
                  <a:lnTo>
                    <a:pt x="943966" y="47893"/>
                  </a:lnTo>
                  <a:lnTo>
                    <a:pt x="938413" y="54996"/>
                  </a:lnTo>
                  <a:close/>
                </a:path>
                <a:path w="2629535" h="302260">
                  <a:moveTo>
                    <a:pt x="1153781" y="52118"/>
                  </a:moveTo>
                  <a:lnTo>
                    <a:pt x="1139668" y="52118"/>
                  </a:lnTo>
                  <a:lnTo>
                    <a:pt x="1133661" y="46214"/>
                  </a:lnTo>
                  <a:lnTo>
                    <a:pt x="1134176" y="34216"/>
                  </a:lnTo>
                  <a:lnTo>
                    <a:pt x="1139668" y="28902"/>
                  </a:lnTo>
                  <a:lnTo>
                    <a:pt x="1152715" y="28218"/>
                  </a:lnTo>
                  <a:lnTo>
                    <a:pt x="1159386" y="33269"/>
                  </a:lnTo>
                  <a:lnTo>
                    <a:pt x="1159938" y="46045"/>
                  </a:lnTo>
                  <a:lnTo>
                    <a:pt x="1153781" y="52118"/>
                  </a:lnTo>
                  <a:close/>
                </a:path>
                <a:path w="2629535" h="302260">
                  <a:moveTo>
                    <a:pt x="2107897" y="230299"/>
                  </a:moveTo>
                  <a:lnTo>
                    <a:pt x="2095415" y="229939"/>
                  </a:lnTo>
                  <a:lnTo>
                    <a:pt x="2089420" y="223868"/>
                  </a:lnTo>
                  <a:lnTo>
                    <a:pt x="2089777" y="210671"/>
                  </a:lnTo>
                  <a:lnTo>
                    <a:pt x="2096239" y="204410"/>
                  </a:lnTo>
                  <a:lnTo>
                    <a:pt x="2109113" y="204410"/>
                  </a:lnTo>
                  <a:lnTo>
                    <a:pt x="2113598" y="210671"/>
                  </a:lnTo>
                  <a:lnTo>
                    <a:pt x="2112785" y="223868"/>
                  </a:lnTo>
                  <a:lnTo>
                    <a:pt x="2112688" y="225309"/>
                  </a:lnTo>
                  <a:lnTo>
                    <a:pt x="2107897" y="230299"/>
                  </a:lnTo>
                  <a:close/>
                </a:path>
                <a:path w="2629535" h="302260">
                  <a:moveTo>
                    <a:pt x="2032921" y="230613"/>
                  </a:moveTo>
                  <a:lnTo>
                    <a:pt x="2024898" y="229700"/>
                  </a:lnTo>
                  <a:lnTo>
                    <a:pt x="2025357" y="229700"/>
                  </a:lnTo>
                  <a:lnTo>
                    <a:pt x="2021250" y="226148"/>
                  </a:lnTo>
                  <a:lnTo>
                    <a:pt x="2016975" y="215338"/>
                  </a:lnTo>
                  <a:lnTo>
                    <a:pt x="2020046" y="209460"/>
                  </a:lnTo>
                  <a:lnTo>
                    <a:pt x="2030955" y="203545"/>
                  </a:lnTo>
                  <a:lnTo>
                    <a:pt x="2036361" y="204385"/>
                  </a:lnTo>
                  <a:lnTo>
                    <a:pt x="2043498" y="213287"/>
                  </a:lnTo>
                  <a:lnTo>
                    <a:pt x="2043716" y="220270"/>
                  </a:lnTo>
                  <a:lnTo>
                    <a:pt x="2043756" y="221554"/>
                  </a:lnTo>
                  <a:lnTo>
                    <a:pt x="2037651" y="228883"/>
                  </a:lnTo>
                  <a:lnTo>
                    <a:pt x="2034592" y="229700"/>
                  </a:lnTo>
                  <a:lnTo>
                    <a:pt x="2032921" y="230613"/>
                  </a:lnTo>
                  <a:close/>
                </a:path>
                <a:path w="2629535" h="302260">
                  <a:moveTo>
                    <a:pt x="2205343" y="54636"/>
                  </a:moveTo>
                  <a:lnTo>
                    <a:pt x="2197051" y="49838"/>
                  </a:lnTo>
                  <a:lnTo>
                    <a:pt x="2196452" y="48709"/>
                  </a:lnTo>
                  <a:lnTo>
                    <a:pt x="2194244" y="44402"/>
                  </a:lnTo>
                  <a:lnTo>
                    <a:pt x="2195687" y="36028"/>
                  </a:lnTo>
                  <a:lnTo>
                    <a:pt x="2197591" y="32634"/>
                  </a:lnTo>
                  <a:lnTo>
                    <a:pt x="2207087" y="28458"/>
                  </a:lnTo>
                  <a:lnTo>
                    <a:pt x="2212837" y="28626"/>
                  </a:lnTo>
                  <a:lnTo>
                    <a:pt x="2219839" y="33977"/>
                  </a:lnTo>
                  <a:lnTo>
                    <a:pt x="2220810" y="36952"/>
                  </a:lnTo>
                  <a:lnTo>
                    <a:pt x="2222026" y="38896"/>
                  </a:lnTo>
                  <a:lnTo>
                    <a:pt x="2220736" y="44402"/>
                  </a:lnTo>
                  <a:lnTo>
                    <a:pt x="2218783" y="48709"/>
                  </a:lnTo>
                  <a:lnTo>
                    <a:pt x="2211166" y="54491"/>
                  </a:lnTo>
                  <a:lnTo>
                    <a:pt x="2205343" y="54636"/>
                  </a:lnTo>
                  <a:close/>
                </a:path>
                <a:path w="2629535" h="302260">
                  <a:moveTo>
                    <a:pt x="2271867" y="54060"/>
                  </a:moveTo>
                  <a:lnTo>
                    <a:pt x="2264828" y="45254"/>
                  </a:lnTo>
                  <a:lnTo>
                    <a:pt x="2266670" y="32801"/>
                  </a:lnTo>
                  <a:lnTo>
                    <a:pt x="2272887" y="28291"/>
                  </a:lnTo>
                  <a:lnTo>
                    <a:pt x="2285848" y="28650"/>
                  </a:lnTo>
                  <a:lnTo>
                    <a:pt x="2292715" y="35130"/>
                  </a:lnTo>
                  <a:lnTo>
                    <a:pt x="2290504" y="48014"/>
                  </a:lnTo>
                  <a:lnTo>
                    <a:pt x="2285209" y="53246"/>
                  </a:lnTo>
                  <a:lnTo>
                    <a:pt x="2271867" y="54060"/>
                  </a:lnTo>
                  <a:close/>
                </a:path>
                <a:path w="2629535" h="302260">
                  <a:moveTo>
                    <a:pt x="1107419" y="230360"/>
                  </a:moveTo>
                  <a:lnTo>
                    <a:pt x="1100147" y="226508"/>
                  </a:lnTo>
                  <a:lnTo>
                    <a:pt x="1098034" y="218963"/>
                  </a:lnTo>
                  <a:lnTo>
                    <a:pt x="1098083" y="215327"/>
                  </a:lnTo>
                  <a:lnTo>
                    <a:pt x="1101363" y="210144"/>
                  </a:lnTo>
                  <a:lnTo>
                    <a:pt x="1104508" y="207530"/>
                  </a:lnTo>
                  <a:lnTo>
                    <a:pt x="1112542" y="202682"/>
                  </a:lnTo>
                  <a:lnTo>
                    <a:pt x="1120012" y="206173"/>
                  </a:lnTo>
                  <a:lnTo>
                    <a:pt x="1122063" y="213503"/>
                  </a:lnTo>
                  <a:lnTo>
                    <a:pt x="1122213" y="215327"/>
                  </a:lnTo>
                  <a:lnTo>
                    <a:pt x="1122542" y="217342"/>
                  </a:lnTo>
                  <a:lnTo>
                    <a:pt x="1122555" y="223868"/>
                  </a:lnTo>
                  <a:lnTo>
                    <a:pt x="1118402" y="229148"/>
                  </a:lnTo>
                  <a:lnTo>
                    <a:pt x="1107419" y="230360"/>
                  </a:lnTo>
                  <a:close/>
                </a:path>
                <a:path w="2629535" h="302260">
                  <a:moveTo>
                    <a:pt x="1436760" y="52092"/>
                  </a:moveTo>
                  <a:lnTo>
                    <a:pt x="1422738" y="52092"/>
                  </a:lnTo>
                  <a:lnTo>
                    <a:pt x="1416821" y="46418"/>
                  </a:lnTo>
                  <a:lnTo>
                    <a:pt x="1417110" y="37480"/>
                  </a:lnTo>
                  <a:lnTo>
                    <a:pt x="1417177" y="35392"/>
                  </a:lnTo>
                  <a:lnTo>
                    <a:pt x="1421342" y="29946"/>
                  </a:lnTo>
                  <a:lnTo>
                    <a:pt x="1431710" y="27726"/>
                  </a:lnTo>
                  <a:lnTo>
                    <a:pt x="1437177" y="29214"/>
                  </a:lnTo>
                  <a:lnTo>
                    <a:pt x="1442435" y="35392"/>
                  </a:lnTo>
                  <a:lnTo>
                    <a:pt x="1443234" y="37480"/>
                  </a:lnTo>
                  <a:lnTo>
                    <a:pt x="1443308" y="45783"/>
                  </a:lnTo>
                  <a:lnTo>
                    <a:pt x="1436760" y="52092"/>
                  </a:lnTo>
                  <a:close/>
                </a:path>
                <a:path w="2629535" h="302260">
                  <a:moveTo>
                    <a:pt x="1825302" y="228883"/>
                  </a:moveTo>
                  <a:lnTo>
                    <a:pt x="1812587" y="228513"/>
                  </a:lnTo>
                  <a:lnTo>
                    <a:pt x="1806162" y="220991"/>
                  </a:lnTo>
                  <a:lnTo>
                    <a:pt x="1808987" y="208464"/>
                  </a:lnTo>
                  <a:lnTo>
                    <a:pt x="1815511" y="203809"/>
                  </a:lnTo>
                  <a:lnTo>
                    <a:pt x="1826776" y="205009"/>
                  </a:lnTo>
                  <a:lnTo>
                    <a:pt x="1830818" y="211692"/>
                  </a:lnTo>
                  <a:lnTo>
                    <a:pt x="1829491" y="224756"/>
                  </a:lnTo>
                  <a:lnTo>
                    <a:pt x="1825302" y="228883"/>
                  </a:lnTo>
                  <a:close/>
                </a:path>
                <a:path w="2629535" h="302260">
                  <a:moveTo>
                    <a:pt x="1683568" y="229700"/>
                  </a:moveTo>
                  <a:lnTo>
                    <a:pt x="1670926" y="229700"/>
                  </a:lnTo>
                  <a:lnTo>
                    <a:pt x="1664649" y="223724"/>
                  </a:lnTo>
                  <a:lnTo>
                    <a:pt x="1663642" y="211295"/>
                  </a:lnTo>
                  <a:lnTo>
                    <a:pt x="1670657" y="204901"/>
                  </a:lnTo>
                  <a:lnTo>
                    <a:pt x="1683888" y="204037"/>
                  </a:lnTo>
                  <a:lnTo>
                    <a:pt x="1688949" y="210767"/>
                  </a:lnTo>
                  <a:lnTo>
                    <a:pt x="1688259" y="223724"/>
                  </a:lnTo>
                  <a:lnTo>
                    <a:pt x="1688187" y="225068"/>
                  </a:lnTo>
                  <a:lnTo>
                    <a:pt x="1683568" y="229700"/>
                  </a:lnTo>
                  <a:close/>
                </a:path>
                <a:path w="2629535" h="302260">
                  <a:moveTo>
                    <a:pt x="1259055" y="17324"/>
                  </a:moveTo>
                  <a:lnTo>
                    <a:pt x="1245876" y="17324"/>
                  </a:lnTo>
                  <a:lnTo>
                    <a:pt x="1240124" y="11614"/>
                  </a:lnTo>
                  <a:lnTo>
                    <a:pt x="1240460" y="4145"/>
                  </a:lnTo>
                  <a:lnTo>
                    <a:pt x="1240504" y="3164"/>
                  </a:lnTo>
                  <a:lnTo>
                    <a:pt x="1240996" y="1525"/>
                  </a:lnTo>
                  <a:lnTo>
                    <a:pt x="1241770" y="0"/>
                  </a:lnTo>
                  <a:lnTo>
                    <a:pt x="1262949" y="0"/>
                  </a:lnTo>
                  <a:lnTo>
                    <a:pt x="1263650" y="1991"/>
                  </a:lnTo>
                  <a:lnTo>
                    <a:pt x="1264104" y="4145"/>
                  </a:lnTo>
                  <a:lnTo>
                    <a:pt x="1263638" y="11614"/>
                  </a:lnTo>
                  <a:lnTo>
                    <a:pt x="1263564" y="12802"/>
                  </a:lnTo>
                  <a:lnTo>
                    <a:pt x="1259055" y="17324"/>
                  </a:lnTo>
                  <a:close/>
                </a:path>
                <a:path w="2629535" h="302260">
                  <a:moveTo>
                    <a:pt x="2355578" y="265954"/>
                  </a:moveTo>
                  <a:lnTo>
                    <a:pt x="2344325" y="265415"/>
                  </a:lnTo>
                  <a:lnTo>
                    <a:pt x="2337703" y="260508"/>
                  </a:lnTo>
                  <a:lnTo>
                    <a:pt x="2336020" y="251548"/>
                  </a:lnTo>
                  <a:lnTo>
                    <a:pt x="2337040" y="247768"/>
                  </a:lnTo>
                  <a:lnTo>
                    <a:pt x="2345345" y="240664"/>
                  </a:lnTo>
                  <a:lnTo>
                    <a:pt x="2353907" y="240377"/>
                  </a:lnTo>
                  <a:lnTo>
                    <a:pt x="2360910" y="246652"/>
                  </a:lnTo>
                  <a:lnTo>
                    <a:pt x="2361782" y="249626"/>
                  </a:lnTo>
                  <a:lnTo>
                    <a:pt x="2362765" y="251344"/>
                  </a:lnTo>
                  <a:lnTo>
                    <a:pt x="2362224" y="259164"/>
                  </a:lnTo>
                  <a:lnTo>
                    <a:pt x="2355578" y="265954"/>
                  </a:lnTo>
                  <a:close/>
                </a:path>
                <a:path w="2629535" h="302260">
                  <a:moveTo>
                    <a:pt x="1608340" y="18428"/>
                  </a:moveTo>
                  <a:lnTo>
                    <a:pt x="1600263" y="18428"/>
                  </a:lnTo>
                  <a:lnTo>
                    <a:pt x="1594243" y="12213"/>
                  </a:lnTo>
                  <a:lnTo>
                    <a:pt x="1594280" y="3443"/>
                  </a:lnTo>
                  <a:lnTo>
                    <a:pt x="1594808" y="1667"/>
                  </a:lnTo>
                  <a:lnTo>
                    <a:pt x="1595631" y="1"/>
                  </a:lnTo>
                  <a:lnTo>
                    <a:pt x="1617056" y="1"/>
                  </a:lnTo>
                  <a:lnTo>
                    <a:pt x="1618887" y="4844"/>
                  </a:lnTo>
                  <a:lnTo>
                    <a:pt x="1618076" y="10884"/>
                  </a:lnTo>
                  <a:lnTo>
                    <a:pt x="1612830" y="16798"/>
                  </a:lnTo>
                  <a:lnTo>
                    <a:pt x="1609796" y="17637"/>
                  </a:lnTo>
                  <a:lnTo>
                    <a:pt x="1608340" y="18428"/>
                  </a:lnTo>
                  <a:close/>
                </a:path>
                <a:path w="2629535" h="302260">
                  <a:moveTo>
                    <a:pt x="196943" y="16221"/>
                  </a:moveTo>
                  <a:lnTo>
                    <a:pt x="184965" y="16221"/>
                  </a:lnTo>
                  <a:lnTo>
                    <a:pt x="177618" y="9023"/>
                  </a:lnTo>
                  <a:lnTo>
                    <a:pt x="178465" y="3192"/>
                  </a:lnTo>
                  <a:lnTo>
                    <a:pt x="178576" y="2422"/>
                  </a:lnTo>
                  <a:lnTo>
                    <a:pt x="179231" y="1081"/>
                  </a:lnTo>
                  <a:lnTo>
                    <a:pt x="179842" y="0"/>
                  </a:lnTo>
                  <a:lnTo>
                    <a:pt x="202901" y="0"/>
                  </a:lnTo>
                  <a:lnTo>
                    <a:pt x="203429" y="1081"/>
                  </a:lnTo>
                  <a:lnTo>
                    <a:pt x="203872" y="2174"/>
                  </a:lnTo>
                  <a:lnTo>
                    <a:pt x="204179" y="8782"/>
                  </a:lnTo>
                  <a:lnTo>
                    <a:pt x="196943" y="16221"/>
                  </a:lnTo>
                  <a:close/>
                </a:path>
                <a:path w="2629535" h="302260">
                  <a:moveTo>
                    <a:pt x="403603" y="18286"/>
                  </a:moveTo>
                  <a:lnTo>
                    <a:pt x="398207" y="18286"/>
                  </a:lnTo>
                  <a:lnTo>
                    <a:pt x="394340" y="16437"/>
                  </a:lnTo>
                  <a:lnTo>
                    <a:pt x="389746" y="7625"/>
                  </a:lnTo>
                  <a:lnTo>
                    <a:pt x="390016" y="3492"/>
                  </a:lnTo>
                  <a:lnTo>
                    <a:pt x="392252" y="1"/>
                  </a:lnTo>
                  <a:lnTo>
                    <a:pt x="414070" y="1"/>
                  </a:lnTo>
                  <a:lnTo>
                    <a:pt x="416024" y="5981"/>
                  </a:lnTo>
                  <a:lnTo>
                    <a:pt x="414488" y="13340"/>
                  </a:lnTo>
                  <a:lnTo>
                    <a:pt x="407547" y="17528"/>
                  </a:lnTo>
                  <a:lnTo>
                    <a:pt x="405508" y="17722"/>
                  </a:lnTo>
                  <a:lnTo>
                    <a:pt x="403603" y="18286"/>
                  </a:lnTo>
                  <a:close/>
                </a:path>
                <a:path w="2629535" h="302260">
                  <a:moveTo>
                    <a:pt x="1995206" y="266483"/>
                  </a:moveTo>
                  <a:lnTo>
                    <a:pt x="1990083" y="264816"/>
                  </a:lnTo>
                  <a:lnTo>
                    <a:pt x="1983400" y="257101"/>
                  </a:lnTo>
                  <a:lnTo>
                    <a:pt x="1982748" y="250647"/>
                  </a:lnTo>
                  <a:lnTo>
                    <a:pt x="1985132" y="247227"/>
                  </a:lnTo>
                  <a:lnTo>
                    <a:pt x="1989967" y="243297"/>
                  </a:lnTo>
                  <a:lnTo>
                    <a:pt x="1996331" y="241890"/>
                  </a:lnTo>
                  <a:lnTo>
                    <a:pt x="2002762" y="243058"/>
                  </a:lnTo>
                  <a:lnTo>
                    <a:pt x="2007798" y="246855"/>
                  </a:lnTo>
                  <a:lnTo>
                    <a:pt x="2008842" y="248234"/>
                  </a:lnTo>
                  <a:lnTo>
                    <a:pt x="2008940" y="250334"/>
                  </a:lnTo>
                  <a:lnTo>
                    <a:pt x="2009481" y="252135"/>
                  </a:lnTo>
                  <a:lnTo>
                    <a:pt x="2007994" y="257941"/>
                  </a:lnTo>
                  <a:lnTo>
                    <a:pt x="2005378" y="262835"/>
                  </a:lnTo>
                  <a:lnTo>
                    <a:pt x="1995206" y="266483"/>
                  </a:lnTo>
                  <a:close/>
                </a:path>
                <a:path w="2629535" h="302260">
                  <a:moveTo>
                    <a:pt x="1706345" y="264887"/>
                  </a:moveTo>
                  <a:lnTo>
                    <a:pt x="1701185" y="259741"/>
                  </a:lnTo>
                  <a:lnTo>
                    <a:pt x="1701283" y="251894"/>
                  </a:lnTo>
                  <a:lnTo>
                    <a:pt x="1701382" y="245596"/>
                  </a:lnTo>
                  <a:lnTo>
                    <a:pt x="1706099" y="240785"/>
                  </a:lnTo>
                  <a:lnTo>
                    <a:pt x="1718311" y="240785"/>
                  </a:lnTo>
                  <a:lnTo>
                    <a:pt x="1724551" y="245319"/>
                  </a:lnTo>
                  <a:lnTo>
                    <a:pt x="1726112" y="257292"/>
                  </a:lnTo>
                  <a:lnTo>
                    <a:pt x="1720780" y="263940"/>
                  </a:lnTo>
                  <a:lnTo>
                    <a:pt x="1706345" y="264887"/>
                  </a:lnTo>
                  <a:close/>
                </a:path>
                <a:path w="2629535" h="302260">
                  <a:moveTo>
                    <a:pt x="2243636" y="18056"/>
                  </a:moveTo>
                  <a:lnTo>
                    <a:pt x="2235540" y="15501"/>
                  </a:lnTo>
                  <a:lnTo>
                    <a:pt x="2232235" y="10834"/>
                  </a:lnTo>
                  <a:lnTo>
                    <a:pt x="2231919" y="5292"/>
                  </a:lnTo>
                  <a:lnTo>
                    <a:pt x="2231830" y="3719"/>
                  </a:lnTo>
                  <a:lnTo>
                    <a:pt x="2232260" y="1783"/>
                  </a:lnTo>
                  <a:lnTo>
                    <a:pt x="2232948" y="0"/>
                  </a:lnTo>
                  <a:lnTo>
                    <a:pt x="2253968" y="0"/>
                  </a:lnTo>
                  <a:lnTo>
                    <a:pt x="2255712" y="5292"/>
                  </a:lnTo>
                  <a:lnTo>
                    <a:pt x="2254788" y="10834"/>
                  </a:lnTo>
                  <a:lnTo>
                    <a:pt x="2254668" y="11557"/>
                  </a:lnTo>
                  <a:lnTo>
                    <a:pt x="2247334" y="17577"/>
                  </a:lnTo>
                  <a:lnTo>
                    <a:pt x="2243636" y="18056"/>
                  </a:lnTo>
                  <a:close/>
                </a:path>
                <a:path w="2629535" h="302260">
                  <a:moveTo>
                    <a:pt x="800094" y="265032"/>
                  </a:moveTo>
                  <a:lnTo>
                    <a:pt x="786322" y="265032"/>
                  </a:lnTo>
                  <a:lnTo>
                    <a:pt x="779959" y="258913"/>
                  </a:lnTo>
                  <a:lnTo>
                    <a:pt x="779836" y="246615"/>
                  </a:lnTo>
                  <a:lnTo>
                    <a:pt x="786875" y="240113"/>
                  </a:lnTo>
                  <a:lnTo>
                    <a:pt x="798522" y="239609"/>
                  </a:lnTo>
                  <a:lnTo>
                    <a:pt x="803473" y="245032"/>
                  </a:lnTo>
                  <a:lnTo>
                    <a:pt x="804572" y="258913"/>
                  </a:lnTo>
                  <a:lnTo>
                    <a:pt x="804603" y="259308"/>
                  </a:lnTo>
                  <a:lnTo>
                    <a:pt x="800094" y="265032"/>
                  </a:lnTo>
                  <a:close/>
                </a:path>
                <a:path w="2629535" h="302260">
                  <a:moveTo>
                    <a:pt x="1930782" y="264695"/>
                  </a:moveTo>
                  <a:lnTo>
                    <a:pt x="1917330" y="262860"/>
                  </a:lnTo>
                  <a:lnTo>
                    <a:pt x="1912748" y="257604"/>
                  </a:lnTo>
                  <a:lnTo>
                    <a:pt x="1914504" y="243976"/>
                  </a:lnTo>
                  <a:lnTo>
                    <a:pt x="1921704" y="238554"/>
                  </a:lnTo>
                  <a:lnTo>
                    <a:pt x="1933104" y="241168"/>
                  </a:lnTo>
                  <a:lnTo>
                    <a:pt x="1936630" y="246915"/>
                  </a:lnTo>
                  <a:lnTo>
                    <a:pt x="1935340" y="260196"/>
                  </a:lnTo>
                  <a:lnTo>
                    <a:pt x="1930782" y="264695"/>
                  </a:lnTo>
                  <a:close/>
                </a:path>
                <a:path w="2629535" h="302260">
                  <a:moveTo>
                    <a:pt x="1859664" y="265451"/>
                  </a:moveTo>
                  <a:lnTo>
                    <a:pt x="1850858" y="265451"/>
                  </a:lnTo>
                  <a:lnTo>
                    <a:pt x="1847882" y="264059"/>
                  </a:lnTo>
                  <a:lnTo>
                    <a:pt x="1842206" y="256477"/>
                  </a:lnTo>
                  <a:lnTo>
                    <a:pt x="1842120" y="254570"/>
                  </a:lnTo>
                  <a:lnTo>
                    <a:pt x="1841997" y="251846"/>
                  </a:lnTo>
                  <a:lnTo>
                    <a:pt x="1845284" y="243280"/>
                  </a:lnTo>
                  <a:lnTo>
                    <a:pt x="1851776" y="238962"/>
                  </a:lnTo>
                  <a:lnTo>
                    <a:pt x="1859295" y="240785"/>
                  </a:lnTo>
                  <a:lnTo>
                    <a:pt x="1862415" y="243280"/>
                  </a:lnTo>
                  <a:lnTo>
                    <a:pt x="1864320" y="250023"/>
                  </a:lnTo>
                  <a:lnTo>
                    <a:pt x="1864451" y="251846"/>
                  </a:lnTo>
                  <a:lnTo>
                    <a:pt x="1864528" y="252926"/>
                  </a:lnTo>
                  <a:lnTo>
                    <a:pt x="1864811" y="254570"/>
                  </a:lnTo>
                  <a:lnTo>
                    <a:pt x="1864049" y="260556"/>
                  </a:lnTo>
                  <a:lnTo>
                    <a:pt x="1859664" y="265451"/>
                  </a:lnTo>
                  <a:close/>
                </a:path>
                <a:path w="2629535" h="302260">
                  <a:moveTo>
                    <a:pt x="1541319" y="18044"/>
                  </a:moveTo>
                  <a:lnTo>
                    <a:pt x="1527989" y="16797"/>
                  </a:lnTo>
                  <a:lnTo>
                    <a:pt x="1522068" y="9179"/>
                  </a:lnTo>
                  <a:lnTo>
                    <a:pt x="1523333" y="1840"/>
                  </a:lnTo>
                  <a:lnTo>
                    <a:pt x="1523923" y="937"/>
                  </a:lnTo>
                  <a:lnTo>
                    <a:pt x="1524426" y="0"/>
                  </a:lnTo>
                  <a:lnTo>
                    <a:pt x="1547351" y="0"/>
                  </a:lnTo>
                  <a:lnTo>
                    <a:pt x="1548438" y="1840"/>
                  </a:lnTo>
                  <a:lnTo>
                    <a:pt x="1549169" y="3947"/>
                  </a:lnTo>
                  <a:lnTo>
                    <a:pt x="1546859" y="13570"/>
                  </a:lnTo>
                  <a:lnTo>
                    <a:pt x="1541319" y="18044"/>
                  </a:lnTo>
                  <a:close/>
                </a:path>
                <a:path w="2629535" h="302260">
                  <a:moveTo>
                    <a:pt x="1355825" y="266195"/>
                  </a:moveTo>
                  <a:lnTo>
                    <a:pt x="1353934" y="264995"/>
                  </a:lnTo>
                  <a:lnTo>
                    <a:pt x="1349476" y="262115"/>
                  </a:lnTo>
                  <a:lnTo>
                    <a:pt x="1345112" y="252830"/>
                  </a:lnTo>
                  <a:lnTo>
                    <a:pt x="1346476" y="246927"/>
                  </a:lnTo>
                  <a:lnTo>
                    <a:pt x="1352729" y="242237"/>
                  </a:lnTo>
                  <a:lnTo>
                    <a:pt x="1355444" y="240953"/>
                  </a:lnTo>
                  <a:lnTo>
                    <a:pt x="1359756" y="239729"/>
                  </a:lnTo>
                  <a:lnTo>
                    <a:pt x="1361869" y="240317"/>
                  </a:lnTo>
                  <a:lnTo>
                    <a:pt x="1368712" y="243161"/>
                  </a:lnTo>
                  <a:lnTo>
                    <a:pt x="1370125" y="247683"/>
                  </a:lnTo>
                  <a:lnTo>
                    <a:pt x="1370248" y="257916"/>
                  </a:lnTo>
                  <a:lnTo>
                    <a:pt x="1368368" y="262115"/>
                  </a:lnTo>
                  <a:lnTo>
                    <a:pt x="1362668" y="264995"/>
                  </a:lnTo>
                  <a:lnTo>
                    <a:pt x="1361722" y="265259"/>
                  </a:lnTo>
                  <a:lnTo>
                    <a:pt x="1360813" y="265595"/>
                  </a:lnTo>
                  <a:lnTo>
                    <a:pt x="1355825" y="266195"/>
                  </a:lnTo>
                  <a:close/>
                </a:path>
                <a:path w="2629535" h="302260">
                  <a:moveTo>
                    <a:pt x="573728" y="54348"/>
                  </a:moveTo>
                  <a:lnTo>
                    <a:pt x="566074" y="45975"/>
                  </a:lnTo>
                  <a:lnTo>
                    <a:pt x="569084" y="33053"/>
                  </a:lnTo>
                  <a:lnTo>
                    <a:pt x="575294" y="27510"/>
                  </a:lnTo>
                  <a:lnTo>
                    <a:pt x="587696" y="27510"/>
                  </a:lnTo>
                  <a:lnTo>
                    <a:pt x="592205" y="33977"/>
                  </a:lnTo>
                  <a:lnTo>
                    <a:pt x="591370" y="48649"/>
                  </a:lnTo>
                  <a:lnTo>
                    <a:pt x="587119" y="53665"/>
                  </a:lnTo>
                  <a:lnTo>
                    <a:pt x="573728" y="54348"/>
                  </a:lnTo>
                  <a:close/>
                </a:path>
                <a:path w="2629535" h="302260">
                  <a:moveTo>
                    <a:pt x="2349227" y="54564"/>
                  </a:moveTo>
                  <a:lnTo>
                    <a:pt x="2343342" y="52525"/>
                  </a:lnTo>
                  <a:lnTo>
                    <a:pt x="2335725" y="43814"/>
                  </a:lnTo>
                  <a:lnTo>
                    <a:pt x="2335934" y="37588"/>
                  </a:lnTo>
                  <a:lnTo>
                    <a:pt x="2343440" y="28350"/>
                  </a:lnTo>
                  <a:lnTo>
                    <a:pt x="2349743" y="26346"/>
                  </a:lnTo>
                  <a:lnTo>
                    <a:pt x="2359276" y="31169"/>
                  </a:lnTo>
                  <a:lnTo>
                    <a:pt x="2360787" y="35477"/>
                  </a:lnTo>
                  <a:lnTo>
                    <a:pt x="2360750" y="45854"/>
                  </a:lnTo>
                  <a:lnTo>
                    <a:pt x="2358907" y="50053"/>
                  </a:lnTo>
                  <a:lnTo>
                    <a:pt x="2349227" y="54564"/>
                  </a:lnTo>
                  <a:close/>
                </a:path>
                <a:path w="2629535" h="302260">
                  <a:moveTo>
                    <a:pt x="1072382" y="267323"/>
                  </a:moveTo>
                  <a:lnTo>
                    <a:pt x="1064323" y="260773"/>
                  </a:lnTo>
                  <a:lnTo>
                    <a:pt x="1065023" y="254102"/>
                  </a:lnTo>
                  <a:lnTo>
                    <a:pt x="1065859" y="246424"/>
                  </a:lnTo>
                  <a:lnTo>
                    <a:pt x="1071449" y="241505"/>
                  </a:lnTo>
                  <a:lnTo>
                    <a:pt x="1079028" y="242008"/>
                  </a:lnTo>
                  <a:lnTo>
                    <a:pt x="1083092" y="242008"/>
                  </a:lnTo>
                  <a:lnTo>
                    <a:pt x="1086572" y="244145"/>
                  </a:lnTo>
                  <a:lnTo>
                    <a:pt x="1089631" y="250034"/>
                  </a:lnTo>
                  <a:lnTo>
                    <a:pt x="1090257" y="253574"/>
                  </a:lnTo>
                  <a:lnTo>
                    <a:pt x="1087653" y="260628"/>
                  </a:lnTo>
                  <a:lnTo>
                    <a:pt x="1083746" y="263771"/>
                  </a:lnTo>
                  <a:lnTo>
                    <a:pt x="1072382" y="267323"/>
                  </a:lnTo>
                  <a:close/>
                </a:path>
                <a:path w="2629535" h="302260">
                  <a:moveTo>
                    <a:pt x="790315" y="124267"/>
                  </a:moveTo>
                  <a:lnTo>
                    <a:pt x="782367" y="120740"/>
                  </a:lnTo>
                  <a:lnTo>
                    <a:pt x="779824" y="113206"/>
                  </a:lnTo>
                  <a:lnTo>
                    <a:pt x="779553" y="111095"/>
                  </a:lnTo>
                  <a:lnTo>
                    <a:pt x="781052" y="105660"/>
                  </a:lnTo>
                  <a:lnTo>
                    <a:pt x="783128" y="102313"/>
                  </a:lnTo>
                  <a:lnTo>
                    <a:pt x="792723" y="99674"/>
                  </a:lnTo>
                  <a:lnTo>
                    <a:pt x="798387" y="99073"/>
                  </a:lnTo>
                  <a:lnTo>
                    <a:pt x="803976" y="105432"/>
                  </a:lnTo>
                  <a:lnTo>
                    <a:pt x="804541" y="107375"/>
                  </a:lnTo>
                  <a:lnTo>
                    <a:pt x="805401" y="109055"/>
                  </a:lnTo>
                  <a:lnTo>
                    <a:pt x="805868" y="114862"/>
                  </a:lnTo>
                  <a:lnTo>
                    <a:pt x="801937" y="121029"/>
                  </a:lnTo>
                  <a:lnTo>
                    <a:pt x="790315" y="124267"/>
                  </a:lnTo>
                  <a:close/>
                </a:path>
                <a:path w="2629535" h="302260">
                  <a:moveTo>
                    <a:pt x="1884602" y="157525"/>
                  </a:moveTo>
                  <a:lnTo>
                    <a:pt x="1878951" y="152053"/>
                  </a:lnTo>
                  <a:lnTo>
                    <a:pt x="1877735" y="140574"/>
                  </a:lnTo>
                  <a:lnTo>
                    <a:pt x="1881273" y="135953"/>
                  </a:lnTo>
                  <a:lnTo>
                    <a:pt x="1893313" y="132114"/>
                  </a:lnTo>
                  <a:lnTo>
                    <a:pt x="1901347" y="137872"/>
                  </a:lnTo>
                  <a:lnTo>
                    <a:pt x="1902944" y="149534"/>
                  </a:lnTo>
                  <a:lnTo>
                    <a:pt x="1896273" y="156204"/>
                  </a:lnTo>
                  <a:lnTo>
                    <a:pt x="1884602" y="157525"/>
                  </a:lnTo>
                  <a:close/>
                </a:path>
                <a:path w="2629535" h="302260">
                  <a:moveTo>
                    <a:pt x="1429487" y="125299"/>
                  </a:moveTo>
                  <a:lnTo>
                    <a:pt x="1420777" y="122192"/>
                  </a:lnTo>
                  <a:lnTo>
                    <a:pt x="1416022" y="116086"/>
                  </a:lnTo>
                  <a:lnTo>
                    <a:pt x="1416784" y="108287"/>
                  </a:lnTo>
                  <a:lnTo>
                    <a:pt x="1418135" y="105444"/>
                  </a:lnTo>
                  <a:lnTo>
                    <a:pt x="1419818" y="103369"/>
                  </a:lnTo>
                  <a:lnTo>
                    <a:pt x="1425132" y="99903"/>
                  </a:lnTo>
                  <a:lnTo>
                    <a:pt x="1431675" y="99512"/>
                  </a:lnTo>
                  <a:lnTo>
                    <a:pt x="1437732" y="101874"/>
                  </a:lnTo>
                  <a:lnTo>
                    <a:pt x="1441588" y="106668"/>
                  </a:lnTo>
                  <a:lnTo>
                    <a:pt x="1442164" y="108287"/>
                  </a:lnTo>
                  <a:lnTo>
                    <a:pt x="1442239" y="110255"/>
                  </a:lnTo>
                  <a:lnTo>
                    <a:pt x="1442644" y="112606"/>
                  </a:lnTo>
                  <a:lnTo>
                    <a:pt x="1441489" y="114718"/>
                  </a:lnTo>
                  <a:lnTo>
                    <a:pt x="1440421" y="117417"/>
                  </a:lnTo>
                  <a:lnTo>
                    <a:pt x="1435900" y="123333"/>
                  </a:lnTo>
                  <a:lnTo>
                    <a:pt x="1429487" y="125299"/>
                  </a:lnTo>
                  <a:close/>
                </a:path>
                <a:path w="2629535" h="302260">
                  <a:moveTo>
                    <a:pt x="1462264" y="159684"/>
                  </a:moveTo>
                  <a:lnTo>
                    <a:pt x="1452497" y="153373"/>
                  </a:lnTo>
                  <a:lnTo>
                    <a:pt x="1450408" y="146942"/>
                  </a:lnTo>
                  <a:lnTo>
                    <a:pt x="1454106" y="140104"/>
                  </a:lnTo>
                  <a:lnTo>
                    <a:pt x="1455323" y="138545"/>
                  </a:lnTo>
                  <a:lnTo>
                    <a:pt x="1460593" y="132522"/>
                  </a:lnTo>
                  <a:lnTo>
                    <a:pt x="1465495" y="131215"/>
                  </a:lnTo>
                  <a:lnTo>
                    <a:pt x="1473935" y="136313"/>
                  </a:lnTo>
                  <a:lnTo>
                    <a:pt x="1476404" y="140608"/>
                  </a:lnTo>
                  <a:lnTo>
                    <a:pt x="1476150" y="146942"/>
                  </a:lnTo>
                  <a:lnTo>
                    <a:pt x="1476121" y="147650"/>
                  </a:lnTo>
                  <a:lnTo>
                    <a:pt x="1475138" y="149233"/>
                  </a:lnTo>
                  <a:lnTo>
                    <a:pt x="1473554" y="152762"/>
                  </a:lnTo>
                  <a:lnTo>
                    <a:pt x="1467559" y="159444"/>
                  </a:lnTo>
                  <a:lnTo>
                    <a:pt x="1462264" y="159684"/>
                  </a:lnTo>
                  <a:close/>
                </a:path>
                <a:path w="2629535" h="302260">
                  <a:moveTo>
                    <a:pt x="2380099" y="160403"/>
                  </a:moveTo>
                  <a:lnTo>
                    <a:pt x="2374608" y="157525"/>
                  </a:lnTo>
                  <a:lnTo>
                    <a:pt x="2369890" y="145167"/>
                  </a:lnTo>
                  <a:lnTo>
                    <a:pt x="2372581" y="138904"/>
                  </a:lnTo>
                  <a:lnTo>
                    <a:pt x="2387630" y="131442"/>
                  </a:lnTo>
                  <a:lnTo>
                    <a:pt x="2395026" y="135377"/>
                  </a:lnTo>
                  <a:lnTo>
                    <a:pt x="2395996" y="144243"/>
                  </a:lnTo>
                  <a:lnTo>
                    <a:pt x="2396094" y="153409"/>
                  </a:lnTo>
                  <a:lnTo>
                    <a:pt x="2392446" y="157800"/>
                  </a:lnTo>
                  <a:lnTo>
                    <a:pt x="2380099" y="160403"/>
                  </a:lnTo>
                  <a:close/>
                </a:path>
                <a:path w="2629535" h="302260">
                  <a:moveTo>
                    <a:pt x="2628984" y="123228"/>
                  </a:moveTo>
                  <a:lnTo>
                    <a:pt x="2623910" y="121124"/>
                  </a:lnTo>
                  <a:lnTo>
                    <a:pt x="2618775" y="115657"/>
                  </a:lnTo>
                  <a:lnTo>
                    <a:pt x="2619647" y="105577"/>
                  </a:lnTo>
                  <a:lnTo>
                    <a:pt x="2623210" y="101856"/>
                  </a:lnTo>
                  <a:lnTo>
                    <a:pt x="2628984" y="100723"/>
                  </a:lnTo>
                  <a:lnTo>
                    <a:pt x="2628984" y="123228"/>
                  </a:lnTo>
                  <a:close/>
                </a:path>
                <a:path w="2629535" h="302260">
                  <a:moveTo>
                    <a:pt x="1859614" y="122973"/>
                  </a:moveTo>
                  <a:lnTo>
                    <a:pt x="1853472" y="122624"/>
                  </a:lnTo>
                  <a:lnTo>
                    <a:pt x="1851801" y="121496"/>
                  </a:lnTo>
                  <a:lnTo>
                    <a:pt x="1848410" y="119829"/>
                  </a:lnTo>
                  <a:lnTo>
                    <a:pt x="1842415" y="114046"/>
                  </a:lnTo>
                  <a:lnTo>
                    <a:pt x="1842894" y="108168"/>
                  </a:lnTo>
                  <a:lnTo>
                    <a:pt x="1850867" y="99506"/>
                  </a:lnTo>
                  <a:lnTo>
                    <a:pt x="1858988" y="98906"/>
                  </a:lnTo>
                  <a:lnTo>
                    <a:pt x="1867686" y="106536"/>
                  </a:lnTo>
                  <a:lnTo>
                    <a:pt x="1869111" y="112498"/>
                  </a:lnTo>
                  <a:lnTo>
                    <a:pt x="1864320" y="120224"/>
                  </a:lnTo>
                  <a:lnTo>
                    <a:pt x="1859614" y="122973"/>
                  </a:lnTo>
                  <a:close/>
                </a:path>
                <a:path w="2629535" h="302260">
                  <a:moveTo>
                    <a:pt x="689835" y="161124"/>
                  </a:moveTo>
                  <a:lnTo>
                    <a:pt x="677476" y="158376"/>
                  </a:lnTo>
                  <a:lnTo>
                    <a:pt x="673189" y="152845"/>
                  </a:lnTo>
                  <a:lnTo>
                    <a:pt x="673226" y="140033"/>
                  </a:lnTo>
                  <a:lnTo>
                    <a:pt x="681616" y="132822"/>
                  </a:lnTo>
                  <a:lnTo>
                    <a:pt x="694639" y="134201"/>
                  </a:lnTo>
                  <a:lnTo>
                    <a:pt x="698865" y="141773"/>
                  </a:lnTo>
                  <a:lnTo>
                    <a:pt x="696739" y="156420"/>
                  </a:lnTo>
                  <a:lnTo>
                    <a:pt x="689835" y="161124"/>
                  </a:lnTo>
                  <a:close/>
                </a:path>
                <a:path w="2629535" h="302260">
                  <a:moveTo>
                    <a:pt x="2070108" y="125264"/>
                  </a:moveTo>
                  <a:lnTo>
                    <a:pt x="2060292" y="119901"/>
                  </a:lnTo>
                  <a:lnTo>
                    <a:pt x="2057995" y="117885"/>
                  </a:lnTo>
                  <a:lnTo>
                    <a:pt x="2051754" y="110975"/>
                  </a:lnTo>
                  <a:lnTo>
                    <a:pt x="2053769" y="103584"/>
                  </a:lnTo>
                  <a:lnTo>
                    <a:pt x="2064481" y="99626"/>
                  </a:lnTo>
                  <a:lnTo>
                    <a:pt x="2069199" y="99841"/>
                  </a:lnTo>
                  <a:lnTo>
                    <a:pt x="2076877" y="102853"/>
                  </a:lnTo>
                  <a:lnTo>
                    <a:pt x="2079850" y="107976"/>
                  </a:lnTo>
                  <a:lnTo>
                    <a:pt x="2078710" y="119901"/>
                  </a:lnTo>
                  <a:lnTo>
                    <a:pt x="2070108" y="125264"/>
                  </a:lnTo>
                  <a:close/>
                </a:path>
                <a:path w="2629535" h="302260">
                  <a:moveTo>
                    <a:pt x="440815" y="125781"/>
                  </a:moveTo>
                  <a:lnTo>
                    <a:pt x="434071" y="122600"/>
                  </a:lnTo>
                  <a:lnTo>
                    <a:pt x="431466" y="120957"/>
                  </a:lnTo>
                  <a:lnTo>
                    <a:pt x="423284" y="112174"/>
                  </a:lnTo>
                  <a:lnTo>
                    <a:pt x="425287" y="104017"/>
                  </a:lnTo>
                  <a:lnTo>
                    <a:pt x="440840" y="96626"/>
                  </a:lnTo>
                  <a:lnTo>
                    <a:pt x="448299" y="99913"/>
                  </a:lnTo>
                  <a:lnTo>
                    <a:pt x="449228" y="104017"/>
                  </a:lnTo>
                  <a:lnTo>
                    <a:pt x="450226" y="108948"/>
                  </a:lnTo>
                  <a:lnTo>
                    <a:pt x="450213" y="112906"/>
                  </a:lnTo>
                  <a:lnTo>
                    <a:pt x="449746" y="114789"/>
                  </a:lnTo>
                  <a:lnTo>
                    <a:pt x="449476" y="116733"/>
                  </a:lnTo>
                  <a:lnTo>
                    <a:pt x="447216" y="122600"/>
                  </a:lnTo>
                  <a:lnTo>
                    <a:pt x="447105" y="122888"/>
                  </a:lnTo>
                  <a:lnTo>
                    <a:pt x="440815" y="125781"/>
                  </a:lnTo>
                  <a:close/>
                </a:path>
                <a:path w="2629535" h="302260">
                  <a:moveTo>
                    <a:pt x="150296" y="125156"/>
                  </a:moveTo>
                  <a:lnTo>
                    <a:pt x="142507" y="116949"/>
                  </a:lnTo>
                  <a:lnTo>
                    <a:pt x="143023" y="109152"/>
                  </a:lnTo>
                  <a:lnTo>
                    <a:pt x="143625" y="103848"/>
                  </a:lnTo>
                  <a:lnTo>
                    <a:pt x="147630" y="101259"/>
                  </a:lnTo>
                  <a:lnTo>
                    <a:pt x="156353" y="97562"/>
                  </a:lnTo>
                  <a:lnTo>
                    <a:pt x="163552" y="99481"/>
                  </a:lnTo>
                  <a:lnTo>
                    <a:pt x="167851" y="108624"/>
                  </a:lnTo>
                  <a:lnTo>
                    <a:pt x="168466" y="114574"/>
                  </a:lnTo>
                  <a:lnTo>
                    <a:pt x="163490" y="122024"/>
                  </a:lnTo>
                  <a:lnTo>
                    <a:pt x="160370" y="124040"/>
                  </a:lnTo>
                  <a:lnTo>
                    <a:pt x="150296" y="125156"/>
                  </a:lnTo>
                  <a:close/>
                </a:path>
                <a:path w="2629535" h="302260">
                  <a:moveTo>
                    <a:pt x="1038316" y="160559"/>
                  </a:moveTo>
                  <a:lnTo>
                    <a:pt x="1034347" y="157932"/>
                  </a:lnTo>
                  <a:lnTo>
                    <a:pt x="1027480" y="150423"/>
                  </a:lnTo>
                  <a:lnTo>
                    <a:pt x="1026792" y="144495"/>
                  </a:lnTo>
                  <a:lnTo>
                    <a:pt x="1031219" y="138065"/>
                  </a:lnTo>
                  <a:lnTo>
                    <a:pt x="1035267" y="135905"/>
                  </a:lnTo>
                  <a:lnTo>
                    <a:pt x="1040306" y="135593"/>
                  </a:lnTo>
                  <a:lnTo>
                    <a:pt x="1041903" y="135905"/>
                  </a:lnTo>
                  <a:lnTo>
                    <a:pt x="1044802" y="136169"/>
                  </a:lnTo>
                  <a:lnTo>
                    <a:pt x="1050687" y="138065"/>
                  </a:lnTo>
                  <a:lnTo>
                    <a:pt x="1053758" y="142936"/>
                  </a:lnTo>
                  <a:lnTo>
                    <a:pt x="1053403" y="150423"/>
                  </a:lnTo>
                  <a:lnTo>
                    <a:pt x="1053353" y="151478"/>
                  </a:lnTo>
                  <a:lnTo>
                    <a:pt x="1049016" y="157260"/>
                  </a:lnTo>
                  <a:lnTo>
                    <a:pt x="1038316" y="160559"/>
                  </a:lnTo>
                  <a:close/>
                </a:path>
                <a:path w="2629535" h="302260">
                  <a:moveTo>
                    <a:pt x="2143180" y="194620"/>
                  </a:moveTo>
                  <a:lnTo>
                    <a:pt x="2129384" y="193708"/>
                  </a:lnTo>
                  <a:lnTo>
                    <a:pt x="2123757" y="187733"/>
                  </a:lnTo>
                  <a:lnTo>
                    <a:pt x="2124380" y="175280"/>
                  </a:lnTo>
                  <a:lnTo>
                    <a:pt x="2124421" y="174465"/>
                  </a:lnTo>
                  <a:lnTo>
                    <a:pt x="2130526" y="170578"/>
                  </a:lnTo>
                  <a:lnTo>
                    <a:pt x="2144839" y="171512"/>
                  </a:lnTo>
                  <a:lnTo>
                    <a:pt x="2148450" y="175280"/>
                  </a:lnTo>
                  <a:lnTo>
                    <a:pt x="2148242" y="180439"/>
                  </a:lnTo>
                  <a:lnTo>
                    <a:pt x="2147980" y="187733"/>
                  </a:lnTo>
                  <a:lnTo>
                    <a:pt x="2147934" y="189016"/>
                  </a:lnTo>
                  <a:lnTo>
                    <a:pt x="2143180" y="194620"/>
                  </a:lnTo>
                  <a:close/>
                </a:path>
                <a:path w="2629535" h="302260">
                  <a:moveTo>
                    <a:pt x="2070722" y="194117"/>
                  </a:moveTo>
                  <a:lnTo>
                    <a:pt x="2061808" y="194117"/>
                  </a:lnTo>
                  <a:lnTo>
                    <a:pt x="2058793" y="192077"/>
                  </a:lnTo>
                  <a:lnTo>
                    <a:pt x="2056877" y="188525"/>
                  </a:lnTo>
                  <a:lnTo>
                    <a:pt x="2054420" y="184038"/>
                  </a:lnTo>
                  <a:lnTo>
                    <a:pt x="2054125" y="179155"/>
                  </a:lnTo>
                  <a:lnTo>
                    <a:pt x="2060120" y="170937"/>
                  </a:lnTo>
                  <a:lnTo>
                    <a:pt x="2068302" y="169906"/>
                  </a:lnTo>
                  <a:lnTo>
                    <a:pt x="2076263" y="173649"/>
                  </a:lnTo>
                  <a:lnTo>
                    <a:pt x="2077958" y="178375"/>
                  </a:lnTo>
                  <a:lnTo>
                    <a:pt x="2077356" y="182766"/>
                  </a:lnTo>
                  <a:lnTo>
                    <a:pt x="2076853" y="184638"/>
                  </a:lnTo>
                  <a:lnTo>
                    <a:pt x="2076693" y="186725"/>
                  </a:lnTo>
                  <a:lnTo>
                    <a:pt x="2073744" y="191885"/>
                  </a:lnTo>
                  <a:lnTo>
                    <a:pt x="2070722" y="194117"/>
                  </a:lnTo>
                  <a:close/>
                </a:path>
                <a:path w="2629535" h="302260">
                  <a:moveTo>
                    <a:pt x="1777464" y="194525"/>
                  </a:moveTo>
                  <a:lnTo>
                    <a:pt x="1771923" y="189089"/>
                  </a:lnTo>
                  <a:lnTo>
                    <a:pt x="1770852" y="175568"/>
                  </a:lnTo>
                  <a:lnTo>
                    <a:pt x="1770817" y="175124"/>
                  </a:lnTo>
                  <a:lnTo>
                    <a:pt x="1776591" y="170781"/>
                  </a:lnTo>
                  <a:lnTo>
                    <a:pt x="1791776" y="171369"/>
                  </a:lnTo>
                  <a:lnTo>
                    <a:pt x="1795117" y="175568"/>
                  </a:lnTo>
                  <a:lnTo>
                    <a:pt x="1794105" y="189089"/>
                  </a:lnTo>
                  <a:lnTo>
                    <a:pt x="1794061" y="189676"/>
                  </a:lnTo>
                  <a:lnTo>
                    <a:pt x="1790154" y="193972"/>
                  </a:lnTo>
                  <a:lnTo>
                    <a:pt x="1777464" y="194525"/>
                  </a:lnTo>
                  <a:close/>
                </a:path>
                <a:path w="2629535" h="302260">
                  <a:moveTo>
                    <a:pt x="857650" y="195448"/>
                  </a:moveTo>
                  <a:lnTo>
                    <a:pt x="851643" y="189436"/>
                  </a:lnTo>
                  <a:lnTo>
                    <a:pt x="850551" y="175855"/>
                  </a:lnTo>
                  <a:lnTo>
                    <a:pt x="850525" y="175532"/>
                  </a:lnTo>
                  <a:lnTo>
                    <a:pt x="856729" y="170817"/>
                  </a:lnTo>
                  <a:lnTo>
                    <a:pt x="871790" y="171358"/>
                  </a:lnTo>
                  <a:lnTo>
                    <a:pt x="875316" y="175855"/>
                  </a:lnTo>
                  <a:lnTo>
                    <a:pt x="874065" y="189436"/>
                  </a:lnTo>
                  <a:lnTo>
                    <a:pt x="874014" y="189988"/>
                  </a:lnTo>
                  <a:lnTo>
                    <a:pt x="869997" y="194476"/>
                  </a:lnTo>
                  <a:lnTo>
                    <a:pt x="857650" y="195448"/>
                  </a:lnTo>
                  <a:close/>
                </a:path>
                <a:path w="2629535" h="302260">
                  <a:moveTo>
                    <a:pt x="716924" y="195819"/>
                  </a:moveTo>
                  <a:lnTo>
                    <a:pt x="708840" y="188201"/>
                  </a:lnTo>
                  <a:lnTo>
                    <a:pt x="709835" y="175196"/>
                  </a:lnTo>
                  <a:lnTo>
                    <a:pt x="715781" y="170301"/>
                  </a:lnTo>
                  <a:lnTo>
                    <a:pt x="727808" y="170301"/>
                  </a:lnTo>
                  <a:lnTo>
                    <a:pt x="732563" y="174883"/>
                  </a:lnTo>
                  <a:lnTo>
                    <a:pt x="733410" y="187780"/>
                  </a:lnTo>
                  <a:lnTo>
                    <a:pt x="729590" y="193757"/>
                  </a:lnTo>
                  <a:lnTo>
                    <a:pt x="716924" y="195819"/>
                  </a:lnTo>
                  <a:close/>
                </a:path>
                <a:path w="2629535" h="302260">
                  <a:moveTo>
                    <a:pt x="91422" y="194188"/>
                  </a:moveTo>
                  <a:lnTo>
                    <a:pt x="79325" y="194188"/>
                  </a:lnTo>
                  <a:lnTo>
                    <a:pt x="73526" y="189796"/>
                  </a:lnTo>
                  <a:lnTo>
                    <a:pt x="71425" y="180271"/>
                  </a:lnTo>
                  <a:lnTo>
                    <a:pt x="74533" y="173984"/>
                  </a:lnTo>
                  <a:lnTo>
                    <a:pt x="81327" y="171633"/>
                  </a:lnTo>
                  <a:lnTo>
                    <a:pt x="84239" y="171393"/>
                  </a:lnTo>
                  <a:lnTo>
                    <a:pt x="85860" y="171069"/>
                  </a:lnTo>
                  <a:lnTo>
                    <a:pt x="92166" y="171393"/>
                  </a:lnTo>
                  <a:lnTo>
                    <a:pt x="93497" y="171393"/>
                  </a:lnTo>
                  <a:lnTo>
                    <a:pt x="96917" y="175903"/>
                  </a:lnTo>
                  <a:lnTo>
                    <a:pt x="95655" y="189796"/>
                  </a:lnTo>
                  <a:lnTo>
                    <a:pt x="95639" y="189965"/>
                  </a:lnTo>
                  <a:lnTo>
                    <a:pt x="91422" y="194188"/>
                  </a:lnTo>
                  <a:close/>
                </a:path>
                <a:path w="2629535" h="302260">
                  <a:moveTo>
                    <a:pt x="1890733" y="231283"/>
                  </a:moveTo>
                  <a:lnTo>
                    <a:pt x="1881421" y="228776"/>
                  </a:lnTo>
                  <a:lnTo>
                    <a:pt x="1877084" y="223628"/>
                  </a:lnTo>
                  <a:lnTo>
                    <a:pt x="1876113" y="214331"/>
                  </a:lnTo>
                  <a:lnTo>
                    <a:pt x="1878202" y="209545"/>
                  </a:lnTo>
                  <a:lnTo>
                    <a:pt x="1884971" y="207421"/>
                  </a:lnTo>
                  <a:lnTo>
                    <a:pt x="1888804" y="206784"/>
                  </a:lnTo>
                  <a:lnTo>
                    <a:pt x="1897438" y="206784"/>
                  </a:lnTo>
                  <a:lnTo>
                    <a:pt x="1900794" y="211080"/>
                  </a:lnTo>
                  <a:lnTo>
                    <a:pt x="1900708" y="217810"/>
                  </a:lnTo>
                  <a:lnTo>
                    <a:pt x="1900364" y="219213"/>
                  </a:lnTo>
                  <a:lnTo>
                    <a:pt x="1900045" y="222093"/>
                  </a:lnTo>
                  <a:lnTo>
                    <a:pt x="1897453" y="228427"/>
                  </a:lnTo>
                  <a:lnTo>
                    <a:pt x="1890733" y="231283"/>
                  </a:lnTo>
                  <a:close/>
                </a:path>
                <a:path w="2629535" h="302260">
                  <a:moveTo>
                    <a:pt x="1741284" y="230947"/>
                  </a:moveTo>
                  <a:lnTo>
                    <a:pt x="1734158" y="223628"/>
                  </a:lnTo>
                  <a:lnTo>
                    <a:pt x="1735332" y="210853"/>
                  </a:lnTo>
                  <a:lnTo>
                    <a:pt x="1735350" y="210659"/>
                  </a:lnTo>
                  <a:lnTo>
                    <a:pt x="1740645" y="206233"/>
                  </a:lnTo>
                  <a:lnTo>
                    <a:pt x="1753925" y="205141"/>
                  </a:lnTo>
                  <a:lnTo>
                    <a:pt x="1759343" y="210853"/>
                  </a:lnTo>
                  <a:lnTo>
                    <a:pt x="1758826" y="223628"/>
                  </a:lnTo>
                  <a:lnTo>
                    <a:pt x="1758778" y="224829"/>
                  </a:lnTo>
                  <a:lnTo>
                    <a:pt x="1754490" y="229927"/>
                  </a:lnTo>
                  <a:lnTo>
                    <a:pt x="1741284" y="230947"/>
                  </a:lnTo>
                  <a:close/>
                </a:path>
                <a:path w="2629535" h="302260">
                  <a:moveTo>
                    <a:pt x="963524" y="230613"/>
                  </a:moveTo>
                  <a:lnTo>
                    <a:pt x="957442" y="225476"/>
                  </a:lnTo>
                  <a:lnTo>
                    <a:pt x="956546" y="218133"/>
                  </a:lnTo>
                  <a:lnTo>
                    <a:pt x="955870" y="212375"/>
                  </a:lnTo>
                  <a:lnTo>
                    <a:pt x="960501" y="207241"/>
                  </a:lnTo>
                  <a:lnTo>
                    <a:pt x="974691" y="205897"/>
                  </a:lnTo>
                  <a:lnTo>
                    <a:pt x="980379" y="210623"/>
                  </a:lnTo>
                  <a:lnTo>
                    <a:pt x="980821" y="224218"/>
                  </a:lnTo>
                  <a:lnTo>
                    <a:pt x="976583" y="229124"/>
                  </a:lnTo>
                  <a:lnTo>
                    <a:pt x="963524" y="230613"/>
                  </a:lnTo>
                  <a:close/>
                </a:path>
                <a:path w="2629535" h="302260">
                  <a:moveTo>
                    <a:pt x="471196" y="232207"/>
                  </a:moveTo>
                  <a:lnTo>
                    <a:pt x="461651" y="222082"/>
                  </a:lnTo>
                  <a:lnTo>
                    <a:pt x="460398" y="215062"/>
                  </a:lnTo>
                  <a:lnTo>
                    <a:pt x="467548" y="206173"/>
                  </a:lnTo>
                  <a:lnTo>
                    <a:pt x="476847" y="204589"/>
                  </a:lnTo>
                  <a:lnTo>
                    <a:pt x="484022" y="210240"/>
                  </a:lnTo>
                  <a:lnTo>
                    <a:pt x="484735" y="213478"/>
                  </a:lnTo>
                  <a:lnTo>
                    <a:pt x="485938" y="215782"/>
                  </a:lnTo>
                  <a:lnTo>
                    <a:pt x="485140" y="219117"/>
                  </a:lnTo>
                  <a:lnTo>
                    <a:pt x="484934" y="222082"/>
                  </a:lnTo>
                  <a:lnTo>
                    <a:pt x="480828" y="231019"/>
                  </a:lnTo>
                  <a:lnTo>
                    <a:pt x="471196" y="232207"/>
                  </a:lnTo>
                  <a:close/>
                </a:path>
                <a:path w="2629535" h="302260">
                  <a:moveTo>
                    <a:pt x="2483282" y="124975"/>
                  </a:moveTo>
                  <a:lnTo>
                    <a:pt x="2478331" y="116229"/>
                  </a:lnTo>
                  <a:lnTo>
                    <a:pt x="2478454" y="104845"/>
                  </a:lnTo>
                  <a:lnTo>
                    <a:pt x="2484412" y="100633"/>
                  </a:lnTo>
                  <a:lnTo>
                    <a:pt x="2498037" y="100142"/>
                  </a:lnTo>
                  <a:lnTo>
                    <a:pt x="2502152" y="103633"/>
                  </a:lnTo>
                  <a:lnTo>
                    <a:pt x="2502263" y="109991"/>
                  </a:lnTo>
                  <a:lnTo>
                    <a:pt x="2502377" y="116229"/>
                  </a:lnTo>
                  <a:lnTo>
                    <a:pt x="2502422" y="118701"/>
                  </a:lnTo>
                  <a:lnTo>
                    <a:pt x="2498553" y="124196"/>
                  </a:lnTo>
                  <a:lnTo>
                    <a:pt x="2483282" y="124975"/>
                  </a:lnTo>
                  <a:close/>
                </a:path>
                <a:path w="2629535" h="302260">
                  <a:moveTo>
                    <a:pt x="2418920" y="126943"/>
                  </a:moveTo>
                  <a:lnTo>
                    <a:pt x="2411279" y="119733"/>
                  </a:lnTo>
                  <a:lnTo>
                    <a:pt x="2409350" y="116217"/>
                  </a:lnTo>
                  <a:lnTo>
                    <a:pt x="2406058" y="108588"/>
                  </a:lnTo>
                  <a:lnTo>
                    <a:pt x="2409276" y="102924"/>
                  </a:lnTo>
                  <a:lnTo>
                    <a:pt x="2415616" y="100969"/>
                  </a:lnTo>
                  <a:lnTo>
                    <a:pt x="2417507" y="100561"/>
                  </a:lnTo>
                  <a:lnTo>
                    <a:pt x="2427704" y="99757"/>
                  </a:lnTo>
                  <a:lnTo>
                    <a:pt x="2431967" y="103969"/>
                  </a:lnTo>
                  <a:lnTo>
                    <a:pt x="2431451" y="112163"/>
                  </a:lnTo>
                  <a:lnTo>
                    <a:pt x="2431083" y="114022"/>
                  </a:lnTo>
                  <a:lnTo>
                    <a:pt x="2430898" y="115942"/>
                  </a:lnTo>
                  <a:lnTo>
                    <a:pt x="2428122" y="124196"/>
                  </a:lnTo>
                  <a:lnTo>
                    <a:pt x="2418920" y="126943"/>
                  </a:lnTo>
                  <a:close/>
                </a:path>
                <a:path w="2629535" h="302260">
                  <a:moveTo>
                    <a:pt x="1713790" y="125851"/>
                  </a:moveTo>
                  <a:lnTo>
                    <a:pt x="1705546" y="120717"/>
                  </a:lnTo>
                  <a:lnTo>
                    <a:pt x="1702831" y="117669"/>
                  </a:lnTo>
                  <a:lnTo>
                    <a:pt x="1698618" y="110771"/>
                  </a:lnTo>
                  <a:lnTo>
                    <a:pt x="1701271" y="103789"/>
                  </a:lnTo>
                  <a:lnTo>
                    <a:pt x="1707917" y="101126"/>
                  </a:lnTo>
                  <a:lnTo>
                    <a:pt x="1710866" y="100573"/>
                  </a:lnTo>
                  <a:lnTo>
                    <a:pt x="1720350" y="100130"/>
                  </a:lnTo>
                  <a:lnTo>
                    <a:pt x="1724109" y="104389"/>
                  </a:lnTo>
                  <a:lnTo>
                    <a:pt x="1723842" y="110771"/>
                  </a:lnTo>
                  <a:lnTo>
                    <a:pt x="1723814" y="111431"/>
                  </a:lnTo>
                  <a:lnTo>
                    <a:pt x="1723458" y="113302"/>
                  </a:lnTo>
                  <a:lnTo>
                    <a:pt x="1723323" y="115270"/>
                  </a:lnTo>
                  <a:lnTo>
                    <a:pt x="1720706" y="122817"/>
                  </a:lnTo>
                  <a:lnTo>
                    <a:pt x="1713790" y="125851"/>
                  </a:lnTo>
                  <a:close/>
                </a:path>
                <a:path w="2629535" h="302260">
                  <a:moveTo>
                    <a:pt x="1141093" y="125324"/>
                  </a:moveTo>
                  <a:lnTo>
                    <a:pt x="1133415" y="117382"/>
                  </a:lnTo>
                  <a:lnTo>
                    <a:pt x="1134029" y="105983"/>
                  </a:lnTo>
                  <a:lnTo>
                    <a:pt x="1139361" y="101114"/>
                  </a:lnTo>
                  <a:lnTo>
                    <a:pt x="1151327" y="99578"/>
                  </a:lnTo>
                  <a:lnTo>
                    <a:pt x="1157236" y="104460"/>
                  </a:lnTo>
                  <a:lnTo>
                    <a:pt x="1157902" y="117382"/>
                  </a:lnTo>
                  <a:lnTo>
                    <a:pt x="1157948" y="118269"/>
                  </a:lnTo>
                  <a:lnTo>
                    <a:pt x="1153685" y="124051"/>
                  </a:lnTo>
                  <a:lnTo>
                    <a:pt x="1141093" y="125324"/>
                  </a:lnTo>
                  <a:close/>
                </a:path>
                <a:path w="2629535" h="302260">
                  <a:moveTo>
                    <a:pt x="230813" y="125883"/>
                  </a:moveTo>
                  <a:lnTo>
                    <a:pt x="217017" y="123020"/>
                  </a:lnTo>
                  <a:lnTo>
                    <a:pt x="212361" y="116181"/>
                  </a:lnTo>
                  <a:lnTo>
                    <a:pt x="214424" y="104004"/>
                  </a:lnTo>
                  <a:lnTo>
                    <a:pt x="219584" y="100513"/>
                  </a:lnTo>
                  <a:lnTo>
                    <a:pt x="233245" y="100257"/>
                  </a:lnTo>
                  <a:lnTo>
                    <a:pt x="237250" y="103611"/>
                  </a:lnTo>
                  <a:lnTo>
                    <a:pt x="237693" y="113690"/>
                  </a:lnTo>
                  <a:lnTo>
                    <a:pt x="236697" y="121266"/>
                  </a:lnTo>
                  <a:lnTo>
                    <a:pt x="230813" y="125883"/>
                  </a:lnTo>
                  <a:close/>
                </a:path>
                <a:path w="2629535" h="302260">
                  <a:moveTo>
                    <a:pt x="19828" y="124100"/>
                  </a:moveTo>
                  <a:lnTo>
                    <a:pt x="5294" y="121222"/>
                  </a:lnTo>
                  <a:lnTo>
                    <a:pt x="294" y="114598"/>
                  </a:lnTo>
                  <a:lnTo>
                    <a:pt x="2223" y="106404"/>
                  </a:lnTo>
                  <a:lnTo>
                    <a:pt x="3378" y="104568"/>
                  </a:lnTo>
                  <a:lnTo>
                    <a:pt x="9680" y="99349"/>
                  </a:lnTo>
                  <a:lnTo>
                    <a:pt x="15501" y="99349"/>
                  </a:lnTo>
                  <a:lnTo>
                    <a:pt x="24791" y="103116"/>
                  </a:lnTo>
                  <a:lnTo>
                    <a:pt x="25897" y="107208"/>
                  </a:lnTo>
                  <a:lnTo>
                    <a:pt x="25577" y="109535"/>
                  </a:lnTo>
                  <a:lnTo>
                    <a:pt x="25196" y="119444"/>
                  </a:lnTo>
                  <a:lnTo>
                    <a:pt x="19828" y="124100"/>
                  </a:lnTo>
                  <a:close/>
                </a:path>
                <a:path w="2629535" h="302260">
                  <a:moveTo>
                    <a:pt x="1813226" y="160284"/>
                  </a:moveTo>
                  <a:lnTo>
                    <a:pt x="1806518" y="154549"/>
                  </a:lnTo>
                  <a:lnTo>
                    <a:pt x="1805498" y="141303"/>
                  </a:lnTo>
                  <a:lnTo>
                    <a:pt x="1811754" y="135953"/>
                  </a:lnTo>
                  <a:lnTo>
                    <a:pt x="1826002" y="135953"/>
                  </a:lnTo>
                  <a:lnTo>
                    <a:pt x="1830179" y="140560"/>
                  </a:lnTo>
                  <a:lnTo>
                    <a:pt x="1829651" y="154009"/>
                  </a:lnTo>
                  <a:lnTo>
                    <a:pt x="1825548" y="159036"/>
                  </a:lnTo>
                  <a:lnTo>
                    <a:pt x="1813226" y="160284"/>
                  </a:lnTo>
                  <a:close/>
                </a:path>
                <a:path w="2629535" h="302260">
                  <a:moveTo>
                    <a:pt x="1747205" y="160163"/>
                  </a:moveTo>
                  <a:lnTo>
                    <a:pt x="1738065" y="157152"/>
                  </a:lnTo>
                  <a:lnTo>
                    <a:pt x="1735006" y="152413"/>
                  </a:lnTo>
                  <a:lnTo>
                    <a:pt x="1735126" y="148034"/>
                  </a:lnTo>
                  <a:lnTo>
                    <a:pt x="1735167" y="146512"/>
                  </a:lnTo>
                  <a:lnTo>
                    <a:pt x="1735289" y="142071"/>
                  </a:lnTo>
                  <a:lnTo>
                    <a:pt x="1738569" y="137537"/>
                  </a:lnTo>
                  <a:lnTo>
                    <a:pt x="1746210" y="135976"/>
                  </a:lnTo>
                  <a:lnTo>
                    <a:pt x="1748680" y="135976"/>
                  </a:lnTo>
                  <a:lnTo>
                    <a:pt x="1755952" y="136505"/>
                  </a:lnTo>
                  <a:lnTo>
                    <a:pt x="1758913" y="140128"/>
                  </a:lnTo>
                  <a:lnTo>
                    <a:pt x="1758965" y="142071"/>
                  </a:lnTo>
                  <a:lnTo>
                    <a:pt x="1759085" y="146512"/>
                  </a:lnTo>
                  <a:lnTo>
                    <a:pt x="1758508" y="148034"/>
                  </a:lnTo>
                  <a:lnTo>
                    <a:pt x="1757562" y="151825"/>
                  </a:lnTo>
                  <a:lnTo>
                    <a:pt x="1753372" y="158844"/>
                  </a:lnTo>
                  <a:lnTo>
                    <a:pt x="1747205" y="160163"/>
                  </a:lnTo>
                  <a:close/>
                </a:path>
                <a:path w="2629535" h="302260">
                  <a:moveTo>
                    <a:pt x="1613813" y="159264"/>
                  </a:moveTo>
                  <a:lnTo>
                    <a:pt x="1600483" y="159264"/>
                  </a:lnTo>
                  <a:lnTo>
                    <a:pt x="1594378" y="154069"/>
                  </a:lnTo>
                  <a:lnTo>
                    <a:pt x="1592683" y="140812"/>
                  </a:lnTo>
                  <a:lnTo>
                    <a:pt x="1598604" y="135065"/>
                  </a:lnTo>
                  <a:lnTo>
                    <a:pt x="1612781" y="134801"/>
                  </a:lnTo>
                  <a:lnTo>
                    <a:pt x="1613031" y="135065"/>
                  </a:lnTo>
                  <a:lnTo>
                    <a:pt x="1617941" y="139072"/>
                  </a:lnTo>
                  <a:lnTo>
                    <a:pt x="1619096" y="152281"/>
                  </a:lnTo>
                  <a:lnTo>
                    <a:pt x="1613813" y="159264"/>
                  </a:lnTo>
                  <a:close/>
                </a:path>
                <a:path w="2629535" h="302260">
                  <a:moveTo>
                    <a:pt x="970747" y="158844"/>
                  </a:moveTo>
                  <a:lnTo>
                    <a:pt x="962590" y="158603"/>
                  </a:lnTo>
                  <a:lnTo>
                    <a:pt x="956685" y="152570"/>
                  </a:lnTo>
                  <a:lnTo>
                    <a:pt x="957406" y="144195"/>
                  </a:lnTo>
                  <a:lnTo>
                    <a:pt x="957504" y="143055"/>
                  </a:lnTo>
                  <a:lnTo>
                    <a:pt x="959359" y="140152"/>
                  </a:lnTo>
                  <a:lnTo>
                    <a:pt x="965243" y="135065"/>
                  </a:lnTo>
                  <a:lnTo>
                    <a:pt x="970150" y="135065"/>
                  </a:lnTo>
                  <a:lnTo>
                    <a:pt x="976681" y="137033"/>
                  </a:lnTo>
                  <a:lnTo>
                    <a:pt x="978585" y="138292"/>
                  </a:lnTo>
                  <a:lnTo>
                    <a:pt x="982197" y="144195"/>
                  </a:lnTo>
                  <a:lnTo>
                    <a:pt x="981104" y="152570"/>
                  </a:lnTo>
                  <a:lnTo>
                    <a:pt x="975182" y="157475"/>
                  </a:lnTo>
                  <a:lnTo>
                    <a:pt x="972283" y="158160"/>
                  </a:lnTo>
                  <a:lnTo>
                    <a:pt x="970747" y="158844"/>
                  </a:lnTo>
                  <a:close/>
                </a:path>
                <a:path w="2629535" h="302260">
                  <a:moveTo>
                    <a:pt x="827638" y="160188"/>
                  </a:moveTo>
                  <a:lnTo>
                    <a:pt x="822416" y="159973"/>
                  </a:lnTo>
                  <a:lnTo>
                    <a:pt x="814566" y="153228"/>
                  </a:lnTo>
                  <a:lnTo>
                    <a:pt x="813252" y="146582"/>
                  </a:lnTo>
                  <a:lnTo>
                    <a:pt x="818829" y="137056"/>
                  </a:lnTo>
                  <a:lnTo>
                    <a:pt x="823449" y="135678"/>
                  </a:lnTo>
                  <a:lnTo>
                    <a:pt x="829972" y="135678"/>
                  </a:lnTo>
                  <a:lnTo>
                    <a:pt x="838940" y="135521"/>
                  </a:lnTo>
                  <a:lnTo>
                    <a:pt x="841053" y="143271"/>
                  </a:lnTo>
                  <a:lnTo>
                    <a:pt x="836624" y="153228"/>
                  </a:lnTo>
                  <a:lnTo>
                    <a:pt x="834259" y="155436"/>
                  </a:lnTo>
                  <a:lnTo>
                    <a:pt x="827638" y="160188"/>
                  </a:lnTo>
                  <a:close/>
                </a:path>
                <a:path w="2629535" h="302260">
                  <a:moveTo>
                    <a:pt x="338013" y="159851"/>
                  </a:moveTo>
                  <a:lnTo>
                    <a:pt x="324143" y="157656"/>
                  </a:lnTo>
                  <a:lnTo>
                    <a:pt x="319020" y="151574"/>
                  </a:lnTo>
                  <a:lnTo>
                    <a:pt x="320236" y="138941"/>
                  </a:lnTo>
                  <a:lnTo>
                    <a:pt x="326526" y="135173"/>
                  </a:lnTo>
                  <a:lnTo>
                    <a:pt x="341195" y="136217"/>
                  </a:lnTo>
                  <a:lnTo>
                    <a:pt x="345274" y="141099"/>
                  </a:lnTo>
                  <a:lnTo>
                    <a:pt x="343971" y="154789"/>
                  </a:lnTo>
                  <a:lnTo>
                    <a:pt x="338013" y="159851"/>
                  </a:lnTo>
                  <a:close/>
                </a:path>
                <a:path w="2629535" h="302260">
                  <a:moveTo>
                    <a:pt x="2239385" y="301563"/>
                  </a:moveTo>
                  <a:lnTo>
                    <a:pt x="2231953" y="296403"/>
                  </a:lnTo>
                  <a:lnTo>
                    <a:pt x="2229336" y="286100"/>
                  </a:lnTo>
                  <a:lnTo>
                    <a:pt x="2232149" y="279777"/>
                  </a:lnTo>
                  <a:lnTo>
                    <a:pt x="2240554" y="277665"/>
                  </a:lnTo>
                  <a:lnTo>
                    <a:pt x="2250949" y="277665"/>
                  </a:lnTo>
                  <a:lnTo>
                    <a:pt x="2253869" y="281167"/>
                  </a:lnTo>
                  <a:lnTo>
                    <a:pt x="2255270" y="293200"/>
                  </a:lnTo>
                  <a:lnTo>
                    <a:pt x="2251326" y="300159"/>
                  </a:lnTo>
                  <a:lnTo>
                    <a:pt x="2239385" y="301563"/>
                  </a:lnTo>
                  <a:close/>
                </a:path>
                <a:path w="2629535" h="302260">
                  <a:moveTo>
                    <a:pt x="1953006" y="299811"/>
                  </a:moveTo>
                  <a:lnTo>
                    <a:pt x="1946200" y="292757"/>
                  </a:lnTo>
                  <a:lnTo>
                    <a:pt x="1948522" y="280195"/>
                  </a:lnTo>
                  <a:lnTo>
                    <a:pt x="1954677" y="276092"/>
                  </a:lnTo>
                  <a:lnTo>
                    <a:pt x="1967576" y="276692"/>
                  </a:lnTo>
                  <a:lnTo>
                    <a:pt x="1972232" y="283123"/>
                  </a:lnTo>
                  <a:lnTo>
                    <a:pt x="1970746" y="295431"/>
                  </a:lnTo>
                  <a:lnTo>
                    <a:pt x="1966163" y="299595"/>
                  </a:lnTo>
                  <a:lnTo>
                    <a:pt x="1953006" y="299811"/>
                  </a:lnTo>
                  <a:close/>
                </a:path>
                <a:path w="2629535" h="302260">
                  <a:moveTo>
                    <a:pt x="1210750" y="265871"/>
                  </a:moveTo>
                  <a:lnTo>
                    <a:pt x="1204300" y="259464"/>
                  </a:lnTo>
                  <a:lnTo>
                    <a:pt x="1204779" y="246112"/>
                  </a:lnTo>
                  <a:lnTo>
                    <a:pt x="1210025" y="241900"/>
                  </a:lnTo>
                  <a:lnTo>
                    <a:pt x="1224766" y="241900"/>
                  </a:lnTo>
                  <a:lnTo>
                    <a:pt x="1229175" y="246112"/>
                  </a:lnTo>
                  <a:lnTo>
                    <a:pt x="1229348" y="259464"/>
                  </a:lnTo>
                  <a:lnTo>
                    <a:pt x="1229350" y="259668"/>
                  </a:lnTo>
                  <a:lnTo>
                    <a:pt x="1224116" y="265463"/>
                  </a:lnTo>
                  <a:lnTo>
                    <a:pt x="1210750" y="265871"/>
                  </a:lnTo>
                  <a:close/>
                </a:path>
                <a:path w="2629535" h="302260">
                  <a:moveTo>
                    <a:pt x="868203" y="266531"/>
                  </a:moveTo>
                  <a:lnTo>
                    <a:pt x="855230" y="265211"/>
                  </a:lnTo>
                  <a:lnTo>
                    <a:pt x="850783" y="260220"/>
                  </a:lnTo>
                  <a:lnTo>
                    <a:pt x="850379" y="246831"/>
                  </a:lnTo>
                  <a:lnTo>
                    <a:pt x="855943" y="241865"/>
                  </a:lnTo>
                  <a:lnTo>
                    <a:pt x="870297" y="241865"/>
                  </a:lnTo>
                  <a:lnTo>
                    <a:pt x="874776" y="246831"/>
                  </a:lnTo>
                  <a:lnTo>
                    <a:pt x="873787" y="260220"/>
                  </a:lnTo>
                  <a:lnTo>
                    <a:pt x="873707" y="261300"/>
                  </a:lnTo>
                  <a:lnTo>
                    <a:pt x="868203" y="266531"/>
                  </a:lnTo>
                  <a:close/>
                </a:path>
                <a:path w="2629535" h="302260">
                  <a:moveTo>
                    <a:pt x="576075" y="266219"/>
                  </a:moveTo>
                  <a:lnTo>
                    <a:pt x="569932" y="261564"/>
                  </a:lnTo>
                  <a:lnTo>
                    <a:pt x="566812" y="248967"/>
                  </a:lnTo>
                  <a:lnTo>
                    <a:pt x="571738" y="243244"/>
                  </a:lnTo>
                  <a:lnTo>
                    <a:pt x="583900" y="241960"/>
                  </a:lnTo>
                  <a:lnTo>
                    <a:pt x="590239" y="246376"/>
                  </a:lnTo>
                  <a:lnTo>
                    <a:pt x="591394" y="257292"/>
                  </a:lnTo>
                  <a:lnTo>
                    <a:pt x="587291" y="263784"/>
                  </a:lnTo>
                  <a:lnTo>
                    <a:pt x="576075" y="266219"/>
                  </a:lnTo>
                  <a:close/>
                </a:path>
                <a:path w="2629535" h="302260">
                  <a:moveTo>
                    <a:pt x="224400" y="264359"/>
                  </a:moveTo>
                  <a:lnTo>
                    <a:pt x="220149" y="262103"/>
                  </a:lnTo>
                  <a:lnTo>
                    <a:pt x="212287" y="255086"/>
                  </a:lnTo>
                  <a:lnTo>
                    <a:pt x="213368" y="246760"/>
                  </a:lnTo>
                  <a:lnTo>
                    <a:pt x="221427" y="241553"/>
                  </a:lnTo>
                  <a:lnTo>
                    <a:pt x="225014" y="240594"/>
                  </a:lnTo>
                  <a:lnTo>
                    <a:pt x="233835" y="241744"/>
                  </a:lnTo>
                  <a:lnTo>
                    <a:pt x="237742" y="245872"/>
                  </a:lnTo>
                  <a:lnTo>
                    <a:pt x="237656" y="256884"/>
                  </a:lnTo>
                  <a:lnTo>
                    <a:pt x="235051" y="261420"/>
                  </a:lnTo>
                  <a:lnTo>
                    <a:pt x="232103" y="262667"/>
                  </a:lnTo>
                  <a:lnTo>
                    <a:pt x="230653" y="263771"/>
                  </a:lnTo>
                  <a:lnTo>
                    <a:pt x="224400" y="264359"/>
                  </a:lnTo>
                  <a:close/>
                </a:path>
                <a:path w="2629535" h="302260">
                  <a:moveTo>
                    <a:pt x="91978" y="266171"/>
                  </a:moveTo>
                  <a:lnTo>
                    <a:pt x="78747" y="265787"/>
                  </a:lnTo>
                  <a:lnTo>
                    <a:pt x="73194" y="259884"/>
                  </a:lnTo>
                  <a:lnTo>
                    <a:pt x="72261" y="246303"/>
                  </a:lnTo>
                  <a:lnTo>
                    <a:pt x="78575" y="240833"/>
                  </a:lnTo>
                  <a:lnTo>
                    <a:pt x="92261" y="241313"/>
                  </a:lnTo>
                  <a:lnTo>
                    <a:pt x="96340" y="245799"/>
                  </a:lnTo>
                  <a:lnTo>
                    <a:pt x="96290" y="260892"/>
                  </a:lnTo>
                  <a:lnTo>
                    <a:pt x="91978" y="266171"/>
                  </a:lnTo>
                  <a:close/>
                </a:path>
                <a:path w="2629535" h="302260">
                  <a:moveTo>
                    <a:pt x="1812132" y="300951"/>
                  </a:moveTo>
                  <a:lnTo>
                    <a:pt x="1804810" y="293069"/>
                  </a:lnTo>
                  <a:lnTo>
                    <a:pt x="1806887" y="280231"/>
                  </a:lnTo>
                  <a:lnTo>
                    <a:pt x="1813017" y="276200"/>
                  </a:lnTo>
                  <a:lnTo>
                    <a:pt x="1826101" y="276537"/>
                  </a:lnTo>
                  <a:lnTo>
                    <a:pt x="1830118" y="281023"/>
                  </a:lnTo>
                  <a:lnTo>
                    <a:pt x="1829815" y="293069"/>
                  </a:lnTo>
                  <a:lnTo>
                    <a:pt x="1829761" y="295180"/>
                  </a:lnTo>
                  <a:lnTo>
                    <a:pt x="1825978" y="299955"/>
                  </a:lnTo>
                  <a:lnTo>
                    <a:pt x="1812132" y="300951"/>
                  </a:lnTo>
                  <a:close/>
                </a:path>
                <a:path w="2629535" h="302260">
                  <a:moveTo>
                    <a:pt x="1678752" y="301418"/>
                  </a:moveTo>
                  <a:lnTo>
                    <a:pt x="1672942" y="300627"/>
                  </a:lnTo>
                  <a:lnTo>
                    <a:pt x="1665755" y="293812"/>
                  </a:lnTo>
                  <a:lnTo>
                    <a:pt x="1663765" y="289650"/>
                  </a:lnTo>
                  <a:lnTo>
                    <a:pt x="1666996" y="279440"/>
                  </a:lnTo>
                  <a:lnTo>
                    <a:pt x="1672340" y="276812"/>
                  </a:lnTo>
                  <a:lnTo>
                    <a:pt x="1684920" y="277688"/>
                  </a:lnTo>
                  <a:lnTo>
                    <a:pt x="1688347" y="281359"/>
                  </a:lnTo>
                  <a:lnTo>
                    <a:pt x="1688412" y="284442"/>
                  </a:lnTo>
                  <a:lnTo>
                    <a:pt x="1688482" y="287742"/>
                  </a:lnTo>
                  <a:lnTo>
                    <a:pt x="1688605" y="291773"/>
                  </a:lnTo>
                  <a:lnTo>
                    <a:pt x="1687475" y="296296"/>
                  </a:lnTo>
                  <a:lnTo>
                    <a:pt x="1678752" y="301418"/>
                  </a:lnTo>
                  <a:close/>
                </a:path>
                <a:path w="2629535" h="302260">
                  <a:moveTo>
                    <a:pt x="1602732" y="300554"/>
                  </a:moveTo>
                  <a:lnTo>
                    <a:pt x="1593750" y="293440"/>
                  </a:lnTo>
                  <a:lnTo>
                    <a:pt x="1593896" y="293440"/>
                  </a:lnTo>
                  <a:lnTo>
                    <a:pt x="1594697" y="283974"/>
                  </a:lnTo>
                  <a:lnTo>
                    <a:pt x="1595631" y="281972"/>
                  </a:lnTo>
                  <a:lnTo>
                    <a:pt x="1602081" y="275649"/>
                  </a:lnTo>
                  <a:lnTo>
                    <a:pt x="1611607" y="275649"/>
                  </a:lnTo>
                  <a:lnTo>
                    <a:pt x="1618632" y="281972"/>
                  </a:lnTo>
                  <a:lnTo>
                    <a:pt x="1619275" y="283974"/>
                  </a:lnTo>
                  <a:lnTo>
                    <a:pt x="1620214" y="285702"/>
                  </a:lnTo>
                  <a:lnTo>
                    <a:pt x="1619673" y="287478"/>
                  </a:lnTo>
                  <a:lnTo>
                    <a:pt x="1619661" y="289805"/>
                  </a:lnTo>
                  <a:lnTo>
                    <a:pt x="1615840" y="293440"/>
                  </a:lnTo>
                  <a:lnTo>
                    <a:pt x="1612867" y="295947"/>
                  </a:lnTo>
                  <a:lnTo>
                    <a:pt x="1602732" y="300554"/>
                  </a:lnTo>
                  <a:close/>
                </a:path>
                <a:path w="2629535" h="302260">
                  <a:moveTo>
                    <a:pt x="1316451" y="301875"/>
                  </a:moveTo>
                  <a:lnTo>
                    <a:pt x="1310431" y="296212"/>
                  </a:lnTo>
                  <a:lnTo>
                    <a:pt x="1310542" y="288893"/>
                  </a:lnTo>
                  <a:lnTo>
                    <a:pt x="1310640" y="282799"/>
                  </a:lnTo>
                  <a:lnTo>
                    <a:pt x="1315100" y="278096"/>
                  </a:lnTo>
                  <a:lnTo>
                    <a:pt x="1328184" y="276633"/>
                  </a:lnTo>
                  <a:lnTo>
                    <a:pt x="1333786" y="280495"/>
                  </a:lnTo>
                  <a:lnTo>
                    <a:pt x="1334953" y="293896"/>
                  </a:lnTo>
                  <a:lnTo>
                    <a:pt x="1330186" y="300591"/>
                  </a:lnTo>
                  <a:lnTo>
                    <a:pt x="1316451" y="301875"/>
                  </a:lnTo>
                  <a:close/>
                </a:path>
                <a:path w="2629535" h="302260">
                  <a:moveTo>
                    <a:pt x="965944" y="301226"/>
                  </a:moveTo>
                  <a:lnTo>
                    <a:pt x="960465" y="297676"/>
                  </a:lnTo>
                  <a:lnTo>
                    <a:pt x="956128" y="287574"/>
                  </a:lnTo>
                  <a:lnTo>
                    <a:pt x="956066" y="287430"/>
                  </a:lnTo>
                  <a:lnTo>
                    <a:pt x="958020" y="281431"/>
                  </a:lnTo>
                  <a:lnTo>
                    <a:pt x="966386" y="276764"/>
                  </a:lnTo>
                  <a:lnTo>
                    <a:pt x="971251" y="276440"/>
                  </a:lnTo>
                  <a:lnTo>
                    <a:pt x="977922" y="279236"/>
                  </a:lnTo>
                  <a:lnTo>
                    <a:pt x="979261" y="282222"/>
                  </a:lnTo>
                  <a:lnTo>
                    <a:pt x="980391" y="283579"/>
                  </a:lnTo>
                  <a:lnTo>
                    <a:pt x="980514" y="285678"/>
                  </a:lnTo>
                  <a:lnTo>
                    <a:pt x="980600" y="287574"/>
                  </a:lnTo>
                  <a:lnTo>
                    <a:pt x="980084" y="294628"/>
                  </a:lnTo>
                  <a:lnTo>
                    <a:pt x="976472" y="299547"/>
                  </a:lnTo>
                  <a:lnTo>
                    <a:pt x="965944" y="301226"/>
                  </a:lnTo>
                  <a:close/>
                </a:path>
                <a:path w="2629535" h="302260">
                  <a:moveTo>
                    <a:pt x="901825" y="301612"/>
                  </a:moveTo>
                  <a:lnTo>
                    <a:pt x="895108" y="301612"/>
                  </a:lnTo>
                  <a:lnTo>
                    <a:pt x="887824" y="295708"/>
                  </a:lnTo>
                  <a:lnTo>
                    <a:pt x="885353" y="291773"/>
                  </a:lnTo>
                  <a:lnTo>
                    <a:pt x="886840" y="281289"/>
                  </a:lnTo>
                  <a:lnTo>
                    <a:pt x="892012" y="277592"/>
                  </a:lnTo>
                  <a:lnTo>
                    <a:pt x="897270" y="277365"/>
                  </a:lnTo>
                  <a:lnTo>
                    <a:pt x="902552" y="277197"/>
                  </a:lnTo>
                  <a:lnTo>
                    <a:pt x="906434" y="277844"/>
                  </a:lnTo>
                  <a:lnTo>
                    <a:pt x="911889" y="286519"/>
                  </a:lnTo>
                  <a:lnTo>
                    <a:pt x="909801" y="295708"/>
                  </a:lnTo>
                  <a:lnTo>
                    <a:pt x="901825" y="301612"/>
                  </a:lnTo>
                  <a:close/>
                </a:path>
                <a:path w="2629535" h="302260">
                  <a:moveTo>
                    <a:pt x="190075" y="298973"/>
                  </a:moveTo>
                  <a:lnTo>
                    <a:pt x="184631" y="296101"/>
                  </a:lnTo>
                  <a:lnTo>
                    <a:pt x="181166" y="290993"/>
                  </a:lnTo>
                  <a:lnTo>
                    <a:pt x="180775" y="284623"/>
                  </a:lnTo>
                  <a:lnTo>
                    <a:pt x="181144" y="282967"/>
                  </a:lnTo>
                  <a:lnTo>
                    <a:pt x="182336" y="280951"/>
                  </a:lnTo>
                  <a:lnTo>
                    <a:pt x="186095" y="278816"/>
                  </a:lnTo>
                  <a:lnTo>
                    <a:pt x="188908" y="277844"/>
                  </a:lnTo>
                  <a:lnTo>
                    <a:pt x="198601" y="276752"/>
                  </a:lnTo>
                  <a:lnTo>
                    <a:pt x="202483" y="280376"/>
                  </a:lnTo>
                  <a:lnTo>
                    <a:pt x="202459" y="288558"/>
                  </a:lnTo>
                  <a:lnTo>
                    <a:pt x="202115" y="289901"/>
                  </a:lnTo>
                  <a:lnTo>
                    <a:pt x="201783" y="292757"/>
                  </a:lnTo>
                  <a:lnTo>
                    <a:pt x="199879" y="296715"/>
                  </a:lnTo>
                  <a:lnTo>
                    <a:pt x="198036" y="298047"/>
                  </a:lnTo>
                  <a:lnTo>
                    <a:pt x="196402" y="298635"/>
                  </a:lnTo>
                  <a:lnTo>
                    <a:pt x="190075" y="298973"/>
                  </a:lnTo>
                  <a:close/>
                </a:path>
                <a:path w="2629535" h="302260">
                  <a:moveTo>
                    <a:pt x="55381" y="301682"/>
                  </a:moveTo>
                  <a:lnTo>
                    <a:pt x="41081" y="300699"/>
                  </a:lnTo>
                  <a:lnTo>
                    <a:pt x="36339" y="295300"/>
                  </a:lnTo>
                  <a:lnTo>
                    <a:pt x="36503" y="288533"/>
                  </a:lnTo>
                  <a:lnTo>
                    <a:pt x="36499" y="284263"/>
                  </a:lnTo>
                  <a:lnTo>
                    <a:pt x="39435" y="279415"/>
                  </a:lnTo>
                  <a:lnTo>
                    <a:pt x="46290" y="278023"/>
                  </a:lnTo>
                  <a:lnTo>
                    <a:pt x="50098" y="277832"/>
                  </a:lnTo>
                  <a:lnTo>
                    <a:pt x="57039" y="277832"/>
                  </a:lnTo>
                  <a:lnTo>
                    <a:pt x="59005" y="280148"/>
                  </a:lnTo>
                  <a:lnTo>
                    <a:pt x="60700" y="284623"/>
                  </a:lnTo>
                  <a:lnTo>
                    <a:pt x="60823" y="288533"/>
                  </a:lnTo>
                  <a:lnTo>
                    <a:pt x="60604" y="295300"/>
                  </a:lnTo>
                  <a:lnTo>
                    <a:pt x="60565" y="296500"/>
                  </a:lnTo>
                  <a:lnTo>
                    <a:pt x="55381" y="301682"/>
                  </a:lnTo>
                  <a:close/>
                </a:path>
                <a:path w="2629535" h="302260">
                  <a:moveTo>
                    <a:pt x="2105035" y="300099"/>
                  </a:moveTo>
                  <a:lnTo>
                    <a:pt x="2094396" y="298875"/>
                  </a:lnTo>
                  <a:lnTo>
                    <a:pt x="2088917" y="292901"/>
                  </a:lnTo>
                  <a:lnTo>
                    <a:pt x="2088990" y="287730"/>
                  </a:lnTo>
                  <a:lnTo>
                    <a:pt x="2089076" y="282031"/>
                  </a:lnTo>
                  <a:lnTo>
                    <a:pt x="2096706" y="274929"/>
                  </a:lnTo>
                  <a:lnTo>
                    <a:pt x="2108450" y="274929"/>
                  </a:lnTo>
                  <a:lnTo>
                    <a:pt x="2113794" y="283039"/>
                  </a:lnTo>
                  <a:lnTo>
                    <a:pt x="2111620" y="295228"/>
                  </a:lnTo>
                  <a:lnTo>
                    <a:pt x="2105035" y="300099"/>
                  </a:lnTo>
                  <a:close/>
                </a:path>
                <a:path w="2629535" h="302260">
                  <a:moveTo>
                    <a:pt x="1461391" y="301058"/>
                  </a:moveTo>
                  <a:lnTo>
                    <a:pt x="1452386" y="293596"/>
                  </a:lnTo>
                  <a:lnTo>
                    <a:pt x="1451318" y="289349"/>
                  </a:lnTo>
                  <a:lnTo>
                    <a:pt x="1454340" y="279248"/>
                  </a:lnTo>
                  <a:lnTo>
                    <a:pt x="1459192" y="276560"/>
                  </a:lnTo>
                  <a:lnTo>
                    <a:pt x="1465151" y="275146"/>
                  </a:lnTo>
                  <a:lnTo>
                    <a:pt x="1466907" y="275745"/>
                  </a:lnTo>
                  <a:lnTo>
                    <a:pt x="1468947" y="275961"/>
                  </a:lnTo>
                  <a:lnTo>
                    <a:pt x="1476379" y="281552"/>
                  </a:lnTo>
                  <a:lnTo>
                    <a:pt x="1477638" y="289349"/>
                  </a:lnTo>
                  <a:lnTo>
                    <a:pt x="1477731" y="289925"/>
                  </a:lnTo>
                  <a:lnTo>
                    <a:pt x="1473468" y="294844"/>
                  </a:lnTo>
                  <a:lnTo>
                    <a:pt x="1468541" y="300579"/>
                  </a:lnTo>
                  <a:lnTo>
                    <a:pt x="1461391" y="301058"/>
                  </a:lnTo>
                  <a:close/>
                </a:path>
                <a:path w="2629535" h="302260">
                  <a:moveTo>
                    <a:pt x="1248944" y="300579"/>
                  </a:moveTo>
                  <a:lnTo>
                    <a:pt x="1242716" y="296788"/>
                  </a:lnTo>
                  <a:lnTo>
                    <a:pt x="1238895" y="287838"/>
                  </a:lnTo>
                  <a:lnTo>
                    <a:pt x="1239609" y="283254"/>
                  </a:lnTo>
                  <a:lnTo>
                    <a:pt x="1239669" y="282871"/>
                  </a:lnTo>
                  <a:lnTo>
                    <a:pt x="1244448" y="278791"/>
                  </a:lnTo>
                  <a:lnTo>
                    <a:pt x="1246807" y="277149"/>
                  </a:lnTo>
                  <a:lnTo>
                    <a:pt x="1254448" y="272902"/>
                  </a:lnTo>
                  <a:lnTo>
                    <a:pt x="1260984" y="275672"/>
                  </a:lnTo>
                  <a:lnTo>
                    <a:pt x="1263328" y="282871"/>
                  </a:lnTo>
                  <a:lnTo>
                    <a:pt x="1263453" y="283254"/>
                  </a:lnTo>
                  <a:lnTo>
                    <a:pt x="1263588" y="285175"/>
                  </a:lnTo>
                  <a:lnTo>
                    <a:pt x="1263932" y="287033"/>
                  </a:lnTo>
                  <a:lnTo>
                    <a:pt x="1263911" y="287838"/>
                  </a:lnTo>
                  <a:lnTo>
                    <a:pt x="1263785" y="292517"/>
                  </a:lnTo>
                  <a:lnTo>
                    <a:pt x="1259178" y="298181"/>
                  </a:lnTo>
                  <a:lnTo>
                    <a:pt x="1248944" y="300579"/>
                  </a:lnTo>
                  <a:close/>
                </a:path>
                <a:path w="2629535" h="302260">
                  <a:moveTo>
                    <a:pt x="613188" y="300879"/>
                  </a:moveTo>
                  <a:lnTo>
                    <a:pt x="606677" y="297892"/>
                  </a:lnTo>
                  <a:lnTo>
                    <a:pt x="603384" y="290393"/>
                  </a:lnTo>
                  <a:lnTo>
                    <a:pt x="603016" y="288306"/>
                  </a:lnTo>
                  <a:lnTo>
                    <a:pt x="603871" y="281119"/>
                  </a:lnTo>
                  <a:lnTo>
                    <a:pt x="603962" y="280351"/>
                  </a:lnTo>
                  <a:lnTo>
                    <a:pt x="611898" y="274340"/>
                  </a:lnTo>
                  <a:lnTo>
                    <a:pt x="621628" y="275432"/>
                  </a:lnTo>
                  <a:lnTo>
                    <a:pt x="626505" y="281119"/>
                  </a:lnTo>
                  <a:lnTo>
                    <a:pt x="627282" y="290393"/>
                  </a:lnTo>
                  <a:lnTo>
                    <a:pt x="627402" y="291821"/>
                  </a:lnTo>
                  <a:lnTo>
                    <a:pt x="624527" y="296380"/>
                  </a:lnTo>
                  <a:lnTo>
                    <a:pt x="613188" y="300879"/>
                  </a:lnTo>
                  <a:close/>
                </a:path>
                <a:path w="2629535" h="302260">
                  <a:moveTo>
                    <a:pt x="2628984" y="264525"/>
                  </a:moveTo>
                  <a:lnTo>
                    <a:pt x="2624180" y="263012"/>
                  </a:lnTo>
                  <a:lnTo>
                    <a:pt x="2620311" y="258886"/>
                  </a:lnTo>
                  <a:lnTo>
                    <a:pt x="2619168" y="248667"/>
                  </a:lnTo>
                  <a:lnTo>
                    <a:pt x="2623407" y="243486"/>
                  </a:lnTo>
                  <a:lnTo>
                    <a:pt x="2628984" y="242293"/>
                  </a:lnTo>
                  <a:lnTo>
                    <a:pt x="2628984" y="264525"/>
                  </a:lnTo>
                  <a:close/>
                </a:path>
                <a:path w="2629535" h="302260">
                  <a:moveTo>
                    <a:pt x="2567214" y="266039"/>
                  </a:moveTo>
                  <a:lnTo>
                    <a:pt x="2553381" y="265547"/>
                  </a:lnTo>
                  <a:lnTo>
                    <a:pt x="2548344" y="259920"/>
                  </a:lnTo>
                  <a:lnTo>
                    <a:pt x="2549387" y="246173"/>
                  </a:lnTo>
                  <a:lnTo>
                    <a:pt x="2549401" y="245991"/>
                  </a:lnTo>
                  <a:lnTo>
                    <a:pt x="2554763" y="241865"/>
                  </a:lnTo>
                  <a:lnTo>
                    <a:pt x="2569536" y="241865"/>
                  </a:lnTo>
                  <a:lnTo>
                    <a:pt x="2573394" y="246173"/>
                  </a:lnTo>
                  <a:lnTo>
                    <a:pt x="2572026" y="259920"/>
                  </a:lnTo>
                  <a:lnTo>
                    <a:pt x="2571919" y="260989"/>
                  </a:lnTo>
                  <a:lnTo>
                    <a:pt x="2567214" y="266039"/>
                  </a:lnTo>
                  <a:close/>
                </a:path>
                <a:path w="2629535" h="302260">
                  <a:moveTo>
                    <a:pt x="1647278" y="265380"/>
                  </a:moveTo>
                  <a:lnTo>
                    <a:pt x="1638441" y="265380"/>
                  </a:lnTo>
                  <a:lnTo>
                    <a:pt x="1635263" y="263629"/>
                  </a:lnTo>
                  <a:lnTo>
                    <a:pt x="1629894" y="255913"/>
                  </a:lnTo>
                  <a:lnTo>
                    <a:pt x="1629772" y="251078"/>
                  </a:lnTo>
                  <a:lnTo>
                    <a:pt x="1633973" y="242104"/>
                  </a:lnTo>
                  <a:lnTo>
                    <a:pt x="1642806" y="240737"/>
                  </a:lnTo>
                  <a:lnTo>
                    <a:pt x="1651393" y="245799"/>
                  </a:lnTo>
                  <a:lnTo>
                    <a:pt x="1653715" y="251630"/>
                  </a:lnTo>
                  <a:lnTo>
                    <a:pt x="1651885" y="261228"/>
                  </a:lnTo>
                  <a:lnTo>
                    <a:pt x="1647278" y="265380"/>
                  </a:lnTo>
                  <a:close/>
                </a:path>
                <a:path w="2629535" h="302260">
                  <a:moveTo>
                    <a:pt x="1500864" y="266098"/>
                  </a:moveTo>
                  <a:lnTo>
                    <a:pt x="1495507" y="265091"/>
                  </a:lnTo>
                  <a:lnTo>
                    <a:pt x="1488935" y="257604"/>
                  </a:lnTo>
                  <a:lnTo>
                    <a:pt x="1486944" y="253322"/>
                  </a:lnTo>
                  <a:lnTo>
                    <a:pt x="1491244" y="243209"/>
                  </a:lnTo>
                  <a:lnTo>
                    <a:pt x="1496275" y="241804"/>
                  </a:lnTo>
                  <a:lnTo>
                    <a:pt x="1507756" y="241804"/>
                  </a:lnTo>
                  <a:lnTo>
                    <a:pt x="1511650" y="245464"/>
                  </a:lnTo>
                  <a:lnTo>
                    <a:pt x="1511564" y="257150"/>
                  </a:lnTo>
                  <a:lnTo>
                    <a:pt x="1510188" y="261491"/>
                  </a:lnTo>
                  <a:lnTo>
                    <a:pt x="1500864" y="266098"/>
                  </a:lnTo>
                  <a:close/>
                </a:path>
                <a:path w="2629535" h="302260">
                  <a:moveTo>
                    <a:pt x="1929947" y="53724"/>
                  </a:moveTo>
                  <a:lnTo>
                    <a:pt x="1917367" y="51636"/>
                  </a:lnTo>
                  <a:lnTo>
                    <a:pt x="1913116" y="46742"/>
                  </a:lnTo>
                  <a:lnTo>
                    <a:pt x="1912762" y="34085"/>
                  </a:lnTo>
                  <a:lnTo>
                    <a:pt x="1912748" y="33558"/>
                  </a:lnTo>
                  <a:lnTo>
                    <a:pt x="1918337" y="28302"/>
                  </a:lnTo>
                  <a:lnTo>
                    <a:pt x="1931667" y="29155"/>
                  </a:lnTo>
                  <a:lnTo>
                    <a:pt x="1935893" y="34085"/>
                  </a:lnTo>
                  <a:lnTo>
                    <a:pt x="1935553" y="46742"/>
                  </a:lnTo>
                  <a:lnTo>
                    <a:pt x="1935512" y="48302"/>
                  </a:lnTo>
                  <a:lnTo>
                    <a:pt x="1929947" y="53724"/>
                  </a:lnTo>
                  <a:close/>
                </a:path>
                <a:path w="2629535" h="302260">
                  <a:moveTo>
                    <a:pt x="1783889" y="54493"/>
                  </a:moveTo>
                  <a:lnTo>
                    <a:pt x="1774564" y="51276"/>
                  </a:lnTo>
                  <a:lnTo>
                    <a:pt x="1770437" y="45854"/>
                  </a:lnTo>
                  <a:lnTo>
                    <a:pt x="1770350" y="41583"/>
                  </a:lnTo>
                  <a:lnTo>
                    <a:pt x="1770228" y="35477"/>
                  </a:lnTo>
                  <a:lnTo>
                    <a:pt x="1773508" y="31361"/>
                  </a:lnTo>
                  <a:lnTo>
                    <a:pt x="1780400" y="29875"/>
                  </a:lnTo>
                  <a:lnTo>
                    <a:pt x="1783581" y="29513"/>
                  </a:lnTo>
                  <a:lnTo>
                    <a:pt x="1790805" y="29513"/>
                  </a:lnTo>
                  <a:lnTo>
                    <a:pt x="1794724" y="33545"/>
                  </a:lnTo>
                  <a:lnTo>
                    <a:pt x="1794680" y="35477"/>
                  </a:lnTo>
                  <a:lnTo>
                    <a:pt x="1794568" y="40371"/>
                  </a:lnTo>
                  <a:lnTo>
                    <a:pt x="1794540" y="41583"/>
                  </a:lnTo>
                  <a:lnTo>
                    <a:pt x="1794135" y="42974"/>
                  </a:lnTo>
                  <a:lnTo>
                    <a:pt x="1793705" y="45854"/>
                  </a:lnTo>
                  <a:lnTo>
                    <a:pt x="1790596" y="52118"/>
                  </a:lnTo>
                  <a:lnTo>
                    <a:pt x="1783889" y="54493"/>
                  </a:lnTo>
                  <a:close/>
                </a:path>
                <a:path w="2629535" h="302260">
                  <a:moveTo>
                    <a:pt x="869812" y="53376"/>
                  </a:moveTo>
                  <a:lnTo>
                    <a:pt x="856901" y="52693"/>
                  </a:lnTo>
                  <a:lnTo>
                    <a:pt x="850992" y="46501"/>
                  </a:lnTo>
                  <a:lnTo>
                    <a:pt x="851016" y="34313"/>
                  </a:lnTo>
                  <a:lnTo>
                    <a:pt x="855918" y="29609"/>
                  </a:lnTo>
                  <a:lnTo>
                    <a:pt x="868191" y="28146"/>
                  </a:lnTo>
                  <a:lnTo>
                    <a:pt x="873953" y="32884"/>
                  </a:lnTo>
                  <a:lnTo>
                    <a:pt x="874934" y="46501"/>
                  </a:lnTo>
                  <a:lnTo>
                    <a:pt x="869812" y="53376"/>
                  </a:lnTo>
                  <a:close/>
                </a:path>
                <a:path w="2629535" h="302260">
                  <a:moveTo>
                    <a:pt x="2320885" y="89091"/>
                  </a:moveTo>
                  <a:lnTo>
                    <a:pt x="2308268" y="88672"/>
                  </a:lnTo>
                  <a:lnTo>
                    <a:pt x="2302518" y="83285"/>
                  </a:lnTo>
                  <a:lnTo>
                    <a:pt x="2301911" y="69380"/>
                  </a:lnTo>
                  <a:lnTo>
                    <a:pt x="2301831" y="67533"/>
                  </a:lnTo>
                  <a:lnTo>
                    <a:pt x="2308858" y="64654"/>
                  </a:lnTo>
                  <a:lnTo>
                    <a:pt x="2322273" y="65289"/>
                  </a:lnTo>
                  <a:lnTo>
                    <a:pt x="2325737" y="69380"/>
                  </a:lnTo>
                  <a:lnTo>
                    <a:pt x="2324957" y="83285"/>
                  </a:lnTo>
                  <a:lnTo>
                    <a:pt x="2324914" y="84053"/>
                  </a:lnTo>
                  <a:lnTo>
                    <a:pt x="2320885" y="89091"/>
                  </a:lnTo>
                  <a:close/>
                </a:path>
                <a:path w="2629535" h="302260">
                  <a:moveTo>
                    <a:pt x="2097049" y="87820"/>
                  </a:moveTo>
                  <a:lnTo>
                    <a:pt x="2089703" y="82229"/>
                  </a:lnTo>
                  <a:lnTo>
                    <a:pt x="2089299" y="78342"/>
                  </a:lnTo>
                  <a:lnTo>
                    <a:pt x="2088657" y="71756"/>
                  </a:lnTo>
                  <a:lnTo>
                    <a:pt x="2091067" y="67592"/>
                  </a:lnTo>
                  <a:lnTo>
                    <a:pt x="2100304" y="63969"/>
                  </a:lnTo>
                  <a:lnTo>
                    <a:pt x="2105723" y="63969"/>
                  </a:lnTo>
                  <a:lnTo>
                    <a:pt x="2112467" y="68110"/>
                  </a:lnTo>
                  <a:lnTo>
                    <a:pt x="2113204" y="70208"/>
                  </a:lnTo>
                  <a:lnTo>
                    <a:pt x="2114273" y="71756"/>
                  </a:lnTo>
                  <a:lnTo>
                    <a:pt x="2115317" y="78342"/>
                  </a:lnTo>
                  <a:lnTo>
                    <a:pt x="2110293" y="85181"/>
                  </a:lnTo>
                  <a:lnTo>
                    <a:pt x="2097049" y="87820"/>
                  </a:lnTo>
                  <a:close/>
                </a:path>
                <a:path w="2629535" h="302260">
                  <a:moveTo>
                    <a:pt x="1965414" y="88948"/>
                  </a:moveTo>
                  <a:lnTo>
                    <a:pt x="1953018" y="87556"/>
                  </a:lnTo>
                  <a:lnTo>
                    <a:pt x="1947453" y="81317"/>
                  </a:lnTo>
                  <a:lnTo>
                    <a:pt x="1948107" y="68661"/>
                  </a:lnTo>
                  <a:lnTo>
                    <a:pt x="1948129" y="68241"/>
                  </a:lnTo>
                  <a:lnTo>
                    <a:pt x="1955611" y="62794"/>
                  </a:lnTo>
                  <a:lnTo>
                    <a:pt x="1969566" y="65865"/>
                  </a:lnTo>
                  <a:lnTo>
                    <a:pt x="1972171" y="68661"/>
                  </a:lnTo>
                  <a:lnTo>
                    <a:pt x="1970242" y="84257"/>
                  </a:lnTo>
                  <a:lnTo>
                    <a:pt x="1965414" y="88948"/>
                  </a:lnTo>
                  <a:close/>
                </a:path>
                <a:path w="2629535" h="302260">
                  <a:moveTo>
                    <a:pt x="1458762" y="88469"/>
                  </a:moveTo>
                  <a:lnTo>
                    <a:pt x="1452902" y="82878"/>
                  </a:lnTo>
                  <a:lnTo>
                    <a:pt x="1452989" y="70064"/>
                  </a:lnTo>
                  <a:lnTo>
                    <a:pt x="1453134" y="70064"/>
                  </a:lnTo>
                  <a:lnTo>
                    <a:pt x="1457816" y="66202"/>
                  </a:lnTo>
                  <a:lnTo>
                    <a:pt x="1471121" y="65769"/>
                  </a:lnTo>
                  <a:lnTo>
                    <a:pt x="1475679" y="70064"/>
                  </a:lnTo>
                  <a:lnTo>
                    <a:pt x="1476330" y="82638"/>
                  </a:lnTo>
                  <a:lnTo>
                    <a:pt x="1471760" y="87892"/>
                  </a:lnTo>
                  <a:lnTo>
                    <a:pt x="1458762" y="88469"/>
                  </a:lnTo>
                  <a:close/>
                </a:path>
                <a:path w="2629535" h="302260">
                  <a:moveTo>
                    <a:pt x="832453" y="89907"/>
                  </a:moveTo>
                  <a:lnTo>
                    <a:pt x="819701" y="86717"/>
                  </a:lnTo>
                  <a:lnTo>
                    <a:pt x="815954" y="80250"/>
                  </a:lnTo>
                  <a:lnTo>
                    <a:pt x="817981" y="67427"/>
                  </a:lnTo>
                  <a:lnTo>
                    <a:pt x="824050" y="63982"/>
                  </a:lnTo>
                  <a:lnTo>
                    <a:pt x="835979" y="66537"/>
                  </a:lnTo>
                  <a:lnTo>
                    <a:pt x="840574" y="72357"/>
                  </a:lnTo>
                  <a:lnTo>
                    <a:pt x="839136" y="84713"/>
                  </a:lnTo>
                  <a:lnTo>
                    <a:pt x="832453" y="89907"/>
                  </a:lnTo>
                  <a:close/>
                </a:path>
                <a:path w="2629535" h="302260">
                  <a:moveTo>
                    <a:pt x="186660" y="89224"/>
                  </a:moveTo>
                  <a:lnTo>
                    <a:pt x="179375" y="83633"/>
                  </a:lnTo>
                  <a:lnTo>
                    <a:pt x="177680" y="71960"/>
                  </a:lnTo>
                  <a:lnTo>
                    <a:pt x="182262" y="66117"/>
                  </a:lnTo>
                  <a:lnTo>
                    <a:pt x="195321" y="63969"/>
                  </a:lnTo>
                  <a:lnTo>
                    <a:pt x="201820" y="68888"/>
                  </a:lnTo>
                  <a:lnTo>
                    <a:pt x="202680" y="81989"/>
                  </a:lnTo>
                  <a:lnTo>
                    <a:pt x="198208" y="88228"/>
                  </a:lnTo>
                  <a:lnTo>
                    <a:pt x="186660" y="89224"/>
                  </a:lnTo>
                  <a:close/>
                </a:path>
                <a:path w="2629535" h="302260">
                  <a:moveTo>
                    <a:pt x="1822787" y="18308"/>
                  </a:moveTo>
                  <a:lnTo>
                    <a:pt x="1819073" y="18308"/>
                  </a:lnTo>
                  <a:lnTo>
                    <a:pt x="1812267" y="18092"/>
                  </a:lnTo>
                  <a:lnTo>
                    <a:pt x="1806174" y="12261"/>
                  </a:lnTo>
                  <a:lnTo>
                    <a:pt x="1806073" y="8689"/>
                  </a:lnTo>
                  <a:lnTo>
                    <a:pt x="1805950" y="4345"/>
                  </a:lnTo>
                  <a:lnTo>
                    <a:pt x="1805928" y="3578"/>
                  </a:lnTo>
                  <a:lnTo>
                    <a:pt x="1806493" y="1658"/>
                  </a:lnTo>
                  <a:lnTo>
                    <a:pt x="1807489" y="1"/>
                  </a:lnTo>
                  <a:lnTo>
                    <a:pt x="1829221" y="1"/>
                  </a:lnTo>
                  <a:lnTo>
                    <a:pt x="1830351" y="4345"/>
                  </a:lnTo>
                  <a:lnTo>
                    <a:pt x="1830253" y="8689"/>
                  </a:lnTo>
                  <a:lnTo>
                    <a:pt x="1827132" y="15849"/>
                  </a:lnTo>
                  <a:lnTo>
                    <a:pt x="1822787" y="18308"/>
                  </a:lnTo>
                  <a:close/>
                </a:path>
                <a:path w="2629535" h="302260">
                  <a:moveTo>
                    <a:pt x="1044839" y="18944"/>
                  </a:moveTo>
                  <a:lnTo>
                    <a:pt x="1031313" y="15538"/>
                  </a:lnTo>
                  <a:lnTo>
                    <a:pt x="1026129" y="8099"/>
                  </a:lnTo>
                  <a:lnTo>
                    <a:pt x="1028242" y="1208"/>
                  </a:lnTo>
                  <a:lnTo>
                    <a:pt x="1028782" y="621"/>
                  </a:lnTo>
                  <a:lnTo>
                    <a:pt x="1029163" y="0"/>
                  </a:lnTo>
                  <a:lnTo>
                    <a:pt x="1050687" y="0"/>
                  </a:lnTo>
                  <a:lnTo>
                    <a:pt x="1051338" y="1660"/>
                  </a:lnTo>
                  <a:lnTo>
                    <a:pt x="1051731" y="3535"/>
                  </a:lnTo>
                  <a:lnTo>
                    <a:pt x="1050969" y="13786"/>
                  </a:lnTo>
                  <a:lnTo>
                    <a:pt x="1044839" y="18944"/>
                  </a:lnTo>
                  <a:close/>
                </a:path>
                <a:path w="2629535" h="302260">
                  <a:moveTo>
                    <a:pt x="13722" y="194020"/>
                  </a:moveTo>
                  <a:lnTo>
                    <a:pt x="6498" y="189748"/>
                  </a:lnTo>
                  <a:lnTo>
                    <a:pt x="4226" y="187685"/>
                  </a:lnTo>
                  <a:lnTo>
                    <a:pt x="12" y="181255"/>
                  </a:lnTo>
                  <a:lnTo>
                    <a:pt x="2039" y="174656"/>
                  </a:lnTo>
                  <a:lnTo>
                    <a:pt x="8931" y="171945"/>
                  </a:lnTo>
                  <a:lnTo>
                    <a:pt x="11793" y="171452"/>
                  </a:lnTo>
                  <a:lnTo>
                    <a:pt x="13145" y="171092"/>
                  </a:lnTo>
                  <a:lnTo>
                    <a:pt x="18578" y="171092"/>
                  </a:lnTo>
                  <a:lnTo>
                    <a:pt x="22776" y="171716"/>
                  </a:lnTo>
                  <a:lnTo>
                    <a:pt x="26253" y="180487"/>
                  </a:lnTo>
                  <a:lnTo>
                    <a:pt x="25737" y="185285"/>
                  </a:lnTo>
                  <a:lnTo>
                    <a:pt x="18378" y="193132"/>
                  </a:lnTo>
                  <a:lnTo>
                    <a:pt x="13722" y="194020"/>
                  </a:lnTo>
                  <a:close/>
                </a:path>
                <a:path w="2629535" h="302260">
                  <a:moveTo>
                    <a:pt x="1569513" y="123333"/>
                  </a:moveTo>
                  <a:lnTo>
                    <a:pt x="1560483" y="119253"/>
                  </a:lnTo>
                  <a:lnTo>
                    <a:pt x="1558026" y="115773"/>
                  </a:lnTo>
                  <a:lnTo>
                    <a:pt x="1558063" y="106644"/>
                  </a:lnTo>
                  <a:lnTo>
                    <a:pt x="1560090" y="103513"/>
                  </a:lnTo>
                  <a:lnTo>
                    <a:pt x="1568051" y="99709"/>
                  </a:lnTo>
                  <a:lnTo>
                    <a:pt x="1573014" y="99433"/>
                  </a:lnTo>
                  <a:lnTo>
                    <a:pt x="1579550" y="102433"/>
                  </a:lnTo>
                  <a:lnTo>
                    <a:pt x="1580778" y="105432"/>
                  </a:lnTo>
                  <a:lnTo>
                    <a:pt x="1581748" y="106644"/>
                  </a:lnTo>
                  <a:lnTo>
                    <a:pt x="1581872" y="106799"/>
                  </a:lnTo>
                  <a:lnTo>
                    <a:pt x="1581958" y="112918"/>
                  </a:lnTo>
                  <a:lnTo>
                    <a:pt x="1580398" y="117238"/>
                  </a:lnTo>
                  <a:lnTo>
                    <a:pt x="1573026" y="122457"/>
                  </a:lnTo>
                  <a:lnTo>
                    <a:pt x="1569513" y="123333"/>
                  </a:lnTo>
                  <a:close/>
                </a:path>
                <a:path w="2629535" h="302260">
                  <a:moveTo>
                    <a:pt x="927798" y="122840"/>
                  </a:moveTo>
                  <a:lnTo>
                    <a:pt x="921693" y="117694"/>
                  </a:lnTo>
                  <a:lnTo>
                    <a:pt x="921123" y="105673"/>
                  </a:lnTo>
                  <a:lnTo>
                    <a:pt x="921103" y="105240"/>
                  </a:lnTo>
                  <a:lnTo>
                    <a:pt x="926754" y="100035"/>
                  </a:lnTo>
                  <a:lnTo>
                    <a:pt x="940894" y="100851"/>
                  </a:lnTo>
                  <a:lnTo>
                    <a:pt x="945354" y="105673"/>
                  </a:lnTo>
                  <a:lnTo>
                    <a:pt x="944432" y="117406"/>
                  </a:lnTo>
                  <a:lnTo>
                    <a:pt x="939346" y="122180"/>
                  </a:lnTo>
                  <a:lnTo>
                    <a:pt x="927798" y="122840"/>
                  </a:lnTo>
                  <a:close/>
                </a:path>
                <a:path w="2629535" h="302260">
                  <a:moveTo>
                    <a:pt x="2141313" y="264443"/>
                  </a:moveTo>
                  <a:lnTo>
                    <a:pt x="2129470" y="262308"/>
                  </a:lnTo>
                  <a:lnTo>
                    <a:pt x="2124986" y="257941"/>
                  </a:lnTo>
                  <a:lnTo>
                    <a:pt x="2124708" y="246892"/>
                  </a:lnTo>
                  <a:lnTo>
                    <a:pt x="2124679" y="245727"/>
                  </a:lnTo>
                  <a:lnTo>
                    <a:pt x="2131227" y="240233"/>
                  </a:lnTo>
                  <a:lnTo>
                    <a:pt x="2144433" y="241613"/>
                  </a:lnTo>
                  <a:lnTo>
                    <a:pt x="2148438" y="246892"/>
                  </a:lnTo>
                  <a:lnTo>
                    <a:pt x="2147539" y="257941"/>
                  </a:lnTo>
                  <a:lnTo>
                    <a:pt x="2147443" y="259117"/>
                  </a:lnTo>
                  <a:lnTo>
                    <a:pt x="2141313" y="264443"/>
                  </a:lnTo>
                  <a:close/>
                </a:path>
                <a:path w="2629535" h="302260">
                  <a:moveTo>
                    <a:pt x="928978" y="265451"/>
                  </a:moveTo>
                  <a:lnTo>
                    <a:pt x="923511" y="260292"/>
                  </a:lnTo>
                  <a:lnTo>
                    <a:pt x="921005" y="247012"/>
                  </a:lnTo>
                  <a:lnTo>
                    <a:pt x="926963" y="240798"/>
                  </a:lnTo>
                  <a:lnTo>
                    <a:pt x="939481" y="241120"/>
                  </a:lnTo>
                  <a:lnTo>
                    <a:pt x="944408" y="245356"/>
                  </a:lnTo>
                  <a:lnTo>
                    <a:pt x="945342" y="256934"/>
                  </a:lnTo>
                  <a:lnTo>
                    <a:pt x="940317" y="263892"/>
                  </a:lnTo>
                  <a:lnTo>
                    <a:pt x="928978" y="265451"/>
                  </a:lnTo>
                  <a:close/>
                </a:path>
                <a:path w="2629535" h="302260">
                  <a:moveTo>
                    <a:pt x="1258613" y="229136"/>
                  </a:moveTo>
                  <a:lnTo>
                    <a:pt x="1249473" y="226700"/>
                  </a:lnTo>
                  <a:lnTo>
                    <a:pt x="1246229" y="224266"/>
                  </a:lnTo>
                  <a:lnTo>
                    <a:pt x="1243367" y="221925"/>
                  </a:lnTo>
                  <a:lnTo>
                    <a:pt x="1241156" y="220149"/>
                  </a:lnTo>
                  <a:lnTo>
                    <a:pt x="1241229" y="213361"/>
                  </a:lnTo>
                  <a:lnTo>
                    <a:pt x="1247003" y="205369"/>
                  </a:lnTo>
                  <a:lnTo>
                    <a:pt x="1258367" y="204819"/>
                  </a:lnTo>
                  <a:lnTo>
                    <a:pt x="1264227" y="211668"/>
                  </a:lnTo>
                  <a:lnTo>
                    <a:pt x="1264728" y="213361"/>
                  </a:lnTo>
                  <a:lnTo>
                    <a:pt x="1264792" y="213576"/>
                  </a:lnTo>
                  <a:lnTo>
                    <a:pt x="1265628" y="215230"/>
                  </a:lnTo>
                  <a:lnTo>
                    <a:pt x="1266131" y="220149"/>
                  </a:lnTo>
                  <a:lnTo>
                    <a:pt x="1266242" y="221229"/>
                  </a:lnTo>
                  <a:lnTo>
                    <a:pt x="1258613" y="229136"/>
                  </a:lnTo>
                  <a:close/>
                </a:path>
                <a:path w="2629535" h="302260">
                  <a:moveTo>
                    <a:pt x="1817366" y="89428"/>
                  </a:moveTo>
                  <a:lnTo>
                    <a:pt x="1809012" y="84941"/>
                  </a:lnTo>
                  <a:lnTo>
                    <a:pt x="1805904" y="81521"/>
                  </a:lnTo>
                  <a:lnTo>
                    <a:pt x="1806027" y="76063"/>
                  </a:lnTo>
                  <a:lnTo>
                    <a:pt x="1806137" y="71062"/>
                  </a:lnTo>
                  <a:lnTo>
                    <a:pt x="1809417" y="66659"/>
                  </a:lnTo>
                  <a:lnTo>
                    <a:pt x="1817022" y="65170"/>
                  </a:lnTo>
                  <a:lnTo>
                    <a:pt x="1819481" y="65170"/>
                  </a:lnTo>
                  <a:lnTo>
                    <a:pt x="1826702" y="65709"/>
                  </a:lnTo>
                  <a:lnTo>
                    <a:pt x="1829626" y="69128"/>
                  </a:lnTo>
                  <a:lnTo>
                    <a:pt x="1829690" y="71062"/>
                  </a:lnTo>
                  <a:lnTo>
                    <a:pt x="1829811" y="74683"/>
                  </a:lnTo>
                  <a:lnTo>
                    <a:pt x="1830044" y="78246"/>
                  </a:lnTo>
                  <a:lnTo>
                    <a:pt x="1828263" y="82505"/>
                  </a:lnTo>
                  <a:lnTo>
                    <a:pt x="1820842" y="87784"/>
                  </a:lnTo>
                  <a:lnTo>
                    <a:pt x="1817366" y="89428"/>
                  </a:lnTo>
                  <a:close/>
                </a:path>
                <a:path w="2629535" h="302260">
                  <a:moveTo>
                    <a:pt x="1180602" y="89080"/>
                  </a:moveTo>
                  <a:lnTo>
                    <a:pt x="1175295" y="87160"/>
                  </a:lnTo>
                  <a:lnTo>
                    <a:pt x="1168022" y="77838"/>
                  </a:lnTo>
                  <a:lnTo>
                    <a:pt x="1170479" y="69920"/>
                  </a:lnTo>
                  <a:lnTo>
                    <a:pt x="1181325" y="64569"/>
                  </a:lnTo>
                  <a:lnTo>
                    <a:pt x="1185209" y="64569"/>
                  </a:lnTo>
                  <a:lnTo>
                    <a:pt x="1191769" y="68602"/>
                  </a:lnTo>
                  <a:lnTo>
                    <a:pt x="1193280" y="72416"/>
                  </a:lnTo>
                  <a:lnTo>
                    <a:pt x="1192936" y="74923"/>
                  </a:lnTo>
                  <a:lnTo>
                    <a:pt x="1192175" y="81737"/>
                  </a:lnTo>
                  <a:lnTo>
                    <a:pt x="1190123" y="85841"/>
                  </a:lnTo>
                  <a:lnTo>
                    <a:pt x="1180602" y="89080"/>
                  </a:lnTo>
                  <a:close/>
                </a:path>
                <a:path w="2629535" h="302260">
                  <a:moveTo>
                    <a:pt x="1988473" y="51901"/>
                  </a:moveTo>
                  <a:lnTo>
                    <a:pt x="1982564" y="45494"/>
                  </a:lnTo>
                  <a:lnTo>
                    <a:pt x="1983105" y="33497"/>
                  </a:lnTo>
                  <a:lnTo>
                    <a:pt x="1988486" y="29094"/>
                  </a:lnTo>
                  <a:lnTo>
                    <a:pt x="2001360" y="28254"/>
                  </a:lnTo>
                  <a:lnTo>
                    <a:pt x="2006618" y="32549"/>
                  </a:lnTo>
                  <a:lnTo>
                    <a:pt x="2006704" y="45758"/>
                  </a:lnTo>
                  <a:lnTo>
                    <a:pt x="2001754" y="51468"/>
                  </a:lnTo>
                  <a:lnTo>
                    <a:pt x="1988473" y="51901"/>
                  </a:lnTo>
                  <a:close/>
                </a:path>
                <a:path w="2629535" h="302260">
                  <a:moveTo>
                    <a:pt x="1212298" y="53856"/>
                  </a:moveTo>
                  <a:lnTo>
                    <a:pt x="1207040" y="49213"/>
                  </a:lnTo>
                  <a:lnTo>
                    <a:pt x="1205430" y="37889"/>
                  </a:lnTo>
                  <a:lnTo>
                    <a:pt x="1209435" y="31951"/>
                  </a:lnTo>
                  <a:lnTo>
                    <a:pt x="1216366" y="29910"/>
                  </a:lnTo>
                  <a:lnTo>
                    <a:pt x="1217715" y="29910"/>
                  </a:lnTo>
                  <a:lnTo>
                    <a:pt x="1224460" y="29153"/>
                  </a:lnTo>
                  <a:lnTo>
                    <a:pt x="1228539" y="32777"/>
                  </a:lnTo>
                  <a:lnTo>
                    <a:pt x="1228465" y="42362"/>
                  </a:lnTo>
                  <a:lnTo>
                    <a:pt x="1227740" y="48805"/>
                  </a:lnTo>
                  <a:lnTo>
                    <a:pt x="1223748" y="52860"/>
                  </a:lnTo>
                  <a:lnTo>
                    <a:pt x="1212298" y="53856"/>
                  </a:lnTo>
                  <a:close/>
                </a:path>
                <a:path w="2629535" h="302260">
                  <a:moveTo>
                    <a:pt x="161316" y="53292"/>
                  </a:moveTo>
                  <a:lnTo>
                    <a:pt x="150723" y="53292"/>
                  </a:lnTo>
                  <a:lnTo>
                    <a:pt x="146684" y="49980"/>
                  </a:lnTo>
                  <a:lnTo>
                    <a:pt x="143551" y="39688"/>
                  </a:lnTo>
                  <a:lnTo>
                    <a:pt x="147028" y="32801"/>
                  </a:lnTo>
                  <a:lnTo>
                    <a:pt x="160800" y="27474"/>
                  </a:lnTo>
                  <a:lnTo>
                    <a:pt x="167962" y="33185"/>
                  </a:lnTo>
                  <a:lnTo>
                    <a:pt x="165677" y="48961"/>
                  </a:lnTo>
                  <a:lnTo>
                    <a:pt x="161316" y="53292"/>
                  </a:lnTo>
                  <a:close/>
                </a:path>
                <a:path w="2629535" h="302260">
                  <a:moveTo>
                    <a:pt x="2531170" y="300675"/>
                  </a:moveTo>
                  <a:lnTo>
                    <a:pt x="2518211" y="300675"/>
                  </a:lnTo>
                  <a:lnTo>
                    <a:pt x="2513811" y="295587"/>
                  </a:lnTo>
                  <a:lnTo>
                    <a:pt x="2512754" y="282379"/>
                  </a:lnTo>
                  <a:lnTo>
                    <a:pt x="2518160" y="276872"/>
                  </a:lnTo>
                  <a:lnTo>
                    <a:pt x="2532042" y="275961"/>
                  </a:lnTo>
                  <a:lnTo>
                    <a:pt x="2537496" y="280376"/>
                  </a:lnTo>
                  <a:lnTo>
                    <a:pt x="2537410" y="285870"/>
                  </a:lnTo>
                  <a:lnTo>
                    <a:pt x="2537288" y="294148"/>
                  </a:lnTo>
                  <a:lnTo>
                    <a:pt x="2531170" y="300675"/>
                  </a:lnTo>
                  <a:close/>
                </a:path>
                <a:path w="2629535" h="302260">
                  <a:moveTo>
                    <a:pt x="2177984" y="300027"/>
                  </a:moveTo>
                  <a:lnTo>
                    <a:pt x="2166055" y="298251"/>
                  </a:lnTo>
                  <a:lnTo>
                    <a:pt x="2161485" y="294041"/>
                  </a:lnTo>
                  <a:lnTo>
                    <a:pt x="2161841" y="282079"/>
                  </a:lnTo>
                  <a:lnTo>
                    <a:pt x="2167419" y="277353"/>
                  </a:lnTo>
                  <a:lnTo>
                    <a:pt x="2180064" y="277353"/>
                  </a:lnTo>
                  <a:lnTo>
                    <a:pt x="2183574" y="280951"/>
                  </a:lnTo>
                  <a:lnTo>
                    <a:pt x="2183856" y="286375"/>
                  </a:lnTo>
                  <a:lnTo>
                    <a:pt x="2183684" y="288246"/>
                  </a:lnTo>
                  <a:lnTo>
                    <a:pt x="2183684" y="290154"/>
                  </a:lnTo>
                  <a:lnTo>
                    <a:pt x="2182407" y="296979"/>
                  </a:lnTo>
                  <a:lnTo>
                    <a:pt x="2177984" y="300027"/>
                  </a:lnTo>
                  <a:close/>
                </a:path>
                <a:path w="2629535" h="302260">
                  <a:moveTo>
                    <a:pt x="1389106" y="299859"/>
                  </a:moveTo>
                  <a:lnTo>
                    <a:pt x="1383442" y="296068"/>
                  </a:lnTo>
                  <a:lnTo>
                    <a:pt x="1381280" y="284838"/>
                  </a:lnTo>
                  <a:lnTo>
                    <a:pt x="1387287" y="278408"/>
                  </a:lnTo>
                  <a:lnTo>
                    <a:pt x="1401403" y="276764"/>
                  </a:lnTo>
                  <a:lnTo>
                    <a:pt x="1405531" y="280724"/>
                  </a:lnTo>
                  <a:lnTo>
                    <a:pt x="1405408" y="287730"/>
                  </a:lnTo>
                  <a:lnTo>
                    <a:pt x="1405297" y="295156"/>
                  </a:lnTo>
                  <a:lnTo>
                    <a:pt x="1401784" y="299427"/>
                  </a:lnTo>
                  <a:lnTo>
                    <a:pt x="1389106" y="299859"/>
                  </a:lnTo>
                  <a:close/>
                </a:path>
                <a:path w="2629535" h="302260">
                  <a:moveTo>
                    <a:pt x="822932" y="300100"/>
                  </a:moveTo>
                  <a:lnTo>
                    <a:pt x="817035" y="295504"/>
                  </a:lnTo>
                  <a:lnTo>
                    <a:pt x="814062" y="283891"/>
                  </a:lnTo>
                  <a:lnTo>
                    <a:pt x="818313" y="278312"/>
                  </a:lnTo>
                  <a:lnTo>
                    <a:pt x="831790" y="276284"/>
                  </a:lnTo>
                  <a:lnTo>
                    <a:pt x="837527" y="279393"/>
                  </a:lnTo>
                  <a:lnTo>
                    <a:pt x="839984" y="291954"/>
                  </a:lnTo>
                  <a:lnTo>
                    <a:pt x="835377" y="298371"/>
                  </a:lnTo>
                  <a:lnTo>
                    <a:pt x="822932" y="300100"/>
                  </a:lnTo>
                  <a:close/>
                </a:path>
                <a:path w="2629535" h="302260">
                  <a:moveTo>
                    <a:pt x="2600581" y="230803"/>
                  </a:moveTo>
                  <a:lnTo>
                    <a:pt x="2589463" y="228547"/>
                  </a:lnTo>
                  <a:lnTo>
                    <a:pt x="2585028" y="222167"/>
                  </a:lnTo>
                  <a:lnTo>
                    <a:pt x="2586870" y="212375"/>
                  </a:lnTo>
                  <a:lnTo>
                    <a:pt x="2591760" y="208104"/>
                  </a:lnTo>
                  <a:lnTo>
                    <a:pt x="2602583" y="208104"/>
                  </a:lnTo>
                  <a:lnTo>
                    <a:pt x="2608885" y="215014"/>
                  </a:lnTo>
                  <a:lnTo>
                    <a:pt x="2607325" y="226485"/>
                  </a:lnTo>
                  <a:lnTo>
                    <a:pt x="2600581" y="230803"/>
                  </a:lnTo>
                  <a:close/>
                </a:path>
                <a:path w="2629535" h="302260">
                  <a:moveTo>
                    <a:pt x="2315123" y="15813"/>
                  </a:moveTo>
                  <a:lnTo>
                    <a:pt x="2308735" y="15070"/>
                  </a:lnTo>
                  <a:lnTo>
                    <a:pt x="2305553" y="11038"/>
                  </a:lnTo>
                  <a:lnTo>
                    <a:pt x="2304619" y="3572"/>
                  </a:lnTo>
                  <a:lnTo>
                    <a:pt x="2305172" y="1702"/>
                  </a:lnTo>
                  <a:lnTo>
                    <a:pt x="2306044" y="0"/>
                  </a:lnTo>
                  <a:lnTo>
                    <a:pt x="2325049" y="0"/>
                  </a:lnTo>
                  <a:lnTo>
                    <a:pt x="2324484" y="7895"/>
                  </a:lnTo>
                  <a:lnTo>
                    <a:pt x="2322936" y="11989"/>
                  </a:lnTo>
                  <a:lnTo>
                    <a:pt x="2317199" y="15224"/>
                  </a:lnTo>
                  <a:lnTo>
                    <a:pt x="2315123" y="15813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75930" y="3945381"/>
              <a:ext cx="1632585" cy="2319020"/>
            </a:xfrm>
            <a:custGeom>
              <a:avLst/>
              <a:gdLst/>
              <a:ahLst/>
              <a:cxnLst/>
              <a:rect l="l" t="t" r="r" b="b"/>
              <a:pathLst>
                <a:path w="1632585" h="2319020">
                  <a:moveTo>
                    <a:pt x="1450428" y="2208796"/>
                  </a:moveTo>
                  <a:lnTo>
                    <a:pt x="1450060" y="2207450"/>
                  </a:lnTo>
                  <a:lnTo>
                    <a:pt x="1450060" y="1991144"/>
                  </a:lnTo>
                  <a:lnTo>
                    <a:pt x="1447139" y="1991144"/>
                  </a:lnTo>
                  <a:lnTo>
                    <a:pt x="1423314" y="1991131"/>
                  </a:lnTo>
                  <a:lnTo>
                    <a:pt x="1378635" y="1991144"/>
                  </a:lnTo>
                  <a:lnTo>
                    <a:pt x="1353210" y="1991131"/>
                  </a:lnTo>
                  <a:lnTo>
                    <a:pt x="1308214" y="1991144"/>
                  </a:lnTo>
                  <a:lnTo>
                    <a:pt x="1281938" y="1991131"/>
                  </a:lnTo>
                  <a:lnTo>
                    <a:pt x="1234414" y="1991144"/>
                  </a:lnTo>
                  <a:lnTo>
                    <a:pt x="1213040" y="1991131"/>
                  </a:lnTo>
                  <a:lnTo>
                    <a:pt x="1163802" y="1991144"/>
                  </a:lnTo>
                  <a:lnTo>
                    <a:pt x="1140764" y="1991131"/>
                  </a:lnTo>
                  <a:lnTo>
                    <a:pt x="1093177" y="1991144"/>
                  </a:lnTo>
                  <a:lnTo>
                    <a:pt x="1069924" y="1991131"/>
                  </a:lnTo>
                  <a:lnTo>
                    <a:pt x="1025753" y="1991144"/>
                  </a:lnTo>
                  <a:lnTo>
                    <a:pt x="998448" y="1991131"/>
                  </a:lnTo>
                  <a:lnTo>
                    <a:pt x="954874" y="1991144"/>
                  </a:lnTo>
                  <a:lnTo>
                    <a:pt x="928738" y="1991131"/>
                  </a:lnTo>
                  <a:lnTo>
                    <a:pt x="880529" y="1991144"/>
                  </a:lnTo>
                  <a:lnTo>
                    <a:pt x="858024" y="1991131"/>
                  </a:lnTo>
                  <a:lnTo>
                    <a:pt x="811911" y="1991144"/>
                  </a:lnTo>
                  <a:lnTo>
                    <a:pt x="786549" y="1991131"/>
                  </a:lnTo>
                  <a:lnTo>
                    <a:pt x="741197" y="1991144"/>
                  </a:lnTo>
                  <a:lnTo>
                    <a:pt x="716343" y="1991131"/>
                  </a:lnTo>
                  <a:lnTo>
                    <a:pt x="668820" y="1991144"/>
                  </a:lnTo>
                  <a:lnTo>
                    <a:pt x="645553" y="1991131"/>
                  </a:lnTo>
                  <a:lnTo>
                    <a:pt x="598017" y="1991144"/>
                  </a:lnTo>
                  <a:lnTo>
                    <a:pt x="576173" y="1991131"/>
                  </a:lnTo>
                  <a:lnTo>
                    <a:pt x="527227" y="1991144"/>
                  </a:lnTo>
                  <a:lnTo>
                    <a:pt x="506247" y="1991131"/>
                  </a:lnTo>
                  <a:lnTo>
                    <a:pt x="456603" y="1991144"/>
                  </a:lnTo>
                  <a:lnTo>
                    <a:pt x="433527" y="1991131"/>
                  </a:lnTo>
                  <a:lnTo>
                    <a:pt x="385965" y="1991144"/>
                  </a:lnTo>
                  <a:lnTo>
                    <a:pt x="363855" y="1991131"/>
                  </a:lnTo>
                  <a:lnTo>
                    <a:pt x="317588" y="1991144"/>
                  </a:lnTo>
                  <a:lnTo>
                    <a:pt x="291719" y="1991131"/>
                  </a:lnTo>
                  <a:lnTo>
                    <a:pt x="243954" y="1991144"/>
                  </a:lnTo>
                  <a:lnTo>
                    <a:pt x="223215" y="1991131"/>
                  </a:lnTo>
                  <a:lnTo>
                    <a:pt x="182410" y="1991144"/>
                  </a:lnTo>
                  <a:lnTo>
                    <a:pt x="182410" y="2318867"/>
                  </a:lnTo>
                  <a:lnTo>
                    <a:pt x="186677" y="2318867"/>
                  </a:lnTo>
                  <a:lnTo>
                    <a:pt x="209016" y="2318867"/>
                  </a:lnTo>
                  <a:lnTo>
                    <a:pt x="1450060" y="2318867"/>
                  </a:lnTo>
                  <a:lnTo>
                    <a:pt x="1450060" y="2209330"/>
                  </a:lnTo>
                  <a:lnTo>
                    <a:pt x="1450428" y="2208796"/>
                  </a:lnTo>
                  <a:close/>
                </a:path>
                <a:path w="1632585" h="2319020">
                  <a:moveTo>
                    <a:pt x="1632483" y="816254"/>
                  </a:moveTo>
                  <a:lnTo>
                    <a:pt x="1630641" y="761466"/>
                  </a:lnTo>
                  <a:lnTo>
                    <a:pt x="1625231" y="707656"/>
                  </a:lnTo>
                  <a:lnTo>
                    <a:pt x="1616379" y="654951"/>
                  </a:lnTo>
                  <a:lnTo>
                    <a:pt x="1604225" y="603427"/>
                  </a:lnTo>
                  <a:lnTo>
                    <a:pt x="1588909" y="553212"/>
                  </a:lnTo>
                  <a:lnTo>
                    <a:pt x="816241" y="816254"/>
                  </a:lnTo>
                  <a:lnTo>
                    <a:pt x="816241" y="0"/>
                  </a:lnTo>
                  <a:lnTo>
                    <a:pt x="768286" y="1397"/>
                  </a:lnTo>
                  <a:lnTo>
                    <a:pt x="721055" y="5499"/>
                  </a:lnTo>
                  <a:lnTo>
                    <a:pt x="674624" y="12242"/>
                  </a:lnTo>
                  <a:lnTo>
                    <a:pt x="629081" y="21564"/>
                  </a:lnTo>
                  <a:lnTo>
                    <a:pt x="584504" y="33375"/>
                  </a:lnTo>
                  <a:lnTo>
                    <a:pt x="540956" y="47586"/>
                  </a:lnTo>
                  <a:lnTo>
                    <a:pt x="498525" y="64147"/>
                  </a:lnTo>
                  <a:lnTo>
                    <a:pt x="457276" y="82969"/>
                  </a:lnTo>
                  <a:lnTo>
                    <a:pt x="417296" y="103974"/>
                  </a:lnTo>
                  <a:lnTo>
                    <a:pt x="378663" y="127088"/>
                  </a:lnTo>
                  <a:lnTo>
                    <a:pt x="341439" y="152222"/>
                  </a:lnTo>
                  <a:lnTo>
                    <a:pt x="305727" y="179324"/>
                  </a:lnTo>
                  <a:lnTo>
                    <a:pt x="271576" y="208292"/>
                  </a:lnTo>
                  <a:lnTo>
                    <a:pt x="239064" y="239077"/>
                  </a:lnTo>
                  <a:lnTo>
                    <a:pt x="208292" y="271576"/>
                  </a:lnTo>
                  <a:lnTo>
                    <a:pt x="179324" y="305727"/>
                  </a:lnTo>
                  <a:lnTo>
                    <a:pt x="152222" y="341452"/>
                  </a:lnTo>
                  <a:lnTo>
                    <a:pt x="127076" y="378663"/>
                  </a:lnTo>
                  <a:lnTo>
                    <a:pt x="103962" y="417309"/>
                  </a:lnTo>
                  <a:lnTo>
                    <a:pt x="82969" y="457288"/>
                  </a:lnTo>
                  <a:lnTo>
                    <a:pt x="64147" y="498525"/>
                  </a:lnTo>
                  <a:lnTo>
                    <a:pt x="47586" y="540956"/>
                  </a:lnTo>
                  <a:lnTo>
                    <a:pt x="33362" y="584504"/>
                  </a:lnTo>
                  <a:lnTo>
                    <a:pt x="21551" y="629094"/>
                  </a:lnTo>
                  <a:lnTo>
                    <a:pt x="12242" y="674636"/>
                  </a:lnTo>
                  <a:lnTo>
                    <a:pt x="5486" y="721055"/>
                  </a:lnTo>
                  <a:lnTo>
                    <a:pt x="1384" y="768286"/>
                  </a:lnTo>
                  <a:lnTo>
                    <a:pt x="0" y="816254"/>
                  </a:lnTo>
                  <a:lnTo>
                    <a:pt x="1384" y="864209"/>
                  </a:lnTo>
                  <a:lnTo>
                    <a:pt x="5486" y="911440"/>
                  </a:lnTo>
                  <a:lnTo>
                    <a:pt x="12242" y="957859"/>
                  </a:lnTo>
                  <a:lnTo>
                    <a:pt x="21551" y="1003401"/>
                  </a:lnTo>
                  <a:lnTo>
                    <a:pt x="33362" y="1047978"/>
                  </a:lnTo>
                  <a:lnTo>
                    <a:pt x="47586" y="1091526"/>
                  </a:lnTo>
                  <a:lnTo>
                    <a:pt x="64147" y="1133957"/>
                  </a:lnTo>
                  <a:lnTo>
                    <a:pt x="82969" y="1175207"/>
                  </a:lnTo>
                  <a:lnTo>
                    <a:pt x="103962" y="1215186"/>
                  </a:lnTo>
                  <a:lnTo>
                    <a:pt x="127076" y="1253820"/>
                  </a:lnTo>
                  <a:lnTo>
                    <a:pt x="152222" y="1291043"/>
                  </a:lnTo>
                  <a:lnTo>
                    <a:pt x="179324" y="1326756"/>
                  </a:lnTo>
                  <a:lnTo>
                    <a:pt x="208292" y="1360906"/>
                  </a:lnTo>
                  <a:lnTo>
                    <a:pt x="239064" y="1393418"/>
                  </a:lnTo>
                  <a:lnTo>
                    <a:pt x="271576" y="1424190"/>
                  </a:lnTo>
                  <a:lnTo>
                    <a:pt x="305727" y="1453172"/>
                  </a:lnTo>
                  <a:lnTo>
                    <a:pt x="341439" y="1480261"/>
                  </a:lnTo>
                  <a:lnTo>
                    <a:pt x="378663" y="1505407"/>
                  </a:lnTo>
                  <a:lnTo>
                    <a:pt x="417296" y="1528521"/>
                  </a:lnTo>
                  <a:lnTo>
                    <a:pt x="457276" y="1549527"/>
                  </a:lnTo>
                  <a:lnTo>
                    <a:pt x="498525" y="1568335"/>
                  </a:lnTo>
                  <a:lnTo>
                    <a:pt x="540956" y="1584896"/>
                  </a:lnTo>
                  <a:lnTo>
                    <a:pt x="584504" y="1599120"/>
                  </a:lnTo>
                  <a:lnTo>
                    <a:pt x="629081" y="1610931"/>
                  </a:lnTo>
                  <a:lnTo>
                    <a:pt x="674624" y="1620240"/>
                  </a:lnTo>
                  <a:lnTo>
                    <a:pt x="721055" y="1626997"/>
                  </a:lnTo>
                  <a:lnTo>
                    <a:pt x="768286" y="1631099"/>
                  </a:lnTo>
                  <a:lnTo>
                    <a:pt x="816241" y="1632483"/>
                  </a:lnTo>
                  <a:lnTo>
                    <a:pt x="864196" y="1631099"/>
                  </a:lnTo>
                  <a:lnTo>
                    <a:pt x="911428" y="1626997"/>
                  </a:lnTo>
                  <a:lnTo>
                    <a:pt x="957859" y="1620240"/>
                  </a:lnTo>
                  <a:lnTo>
                    <a:pt x="1003401" y="1610931"/>
                  </a:lnTo>
                  <a:lnTo>
                    <a:pt x="1047978" y="1599120"/>
                  </a:lnTo>
                  <a:lnTo>
                    <a:pt x="1091526" y="1584896"/>
                  </a:lnTo>
                  <a:lnTo>
                    <a:pt x="1133957" y="1568335"/>
                  </a:lnTo>
                  <a:lnTo>
                    <a:pt x="1175194" y="1549527"/>
                  </a:lnTo>
                  <a:lnTo>
                    <a:pt x="1215174" y="1528521"/>
                  </a:lnTo>
                  <a:lnTo>
                    <a:pt x="1253820" y="1505407"/>
                  </a:lnTo>
                  <a:lnTo>
                    <a:pt x="1291031" y="1480261"/>
                  </a:lnTo>
                  <a:lnTo>
                    <a:pt x="1326756" y="1453172"/>
                  </a:lnTo>
                  <a:lnTo>
                    <a:pt x="1360906" y="1424190"/>
                  </a:lnTo>
                  <a:lnTo>
                    <a:pt x="1393405" y="1393418"/>
                  </a:lnTo>
                  <a:lnTo>
                    <a:pt x="1424178" y="1360906"/>
                  </a:lnTo>
                  <a:lnTo>
                    <a:pt x="1453159" y="1326756"/>
                  </a:lnTo>
                  <a:lnTo>
                    <a:pt x="1480261" y="1291043"/>
                  </a:lnTo>
                  <a:lnTo>
                    <a:pt x="1505394" y="1253820"/>
                  </a:lnTo>
                  <a:lnTo>
                    <a:pt x="1528508" y="1215186"/>
                  </a:lnTo>
                  <a:lnTo>
                    <a:pt x="1549514" y="1175207"/>
                  </a:lnTo>
                  <a:lnTo>
                    <a:pt x="1568335" y="1133957"/>
                  </a:lnTo>
                  <a:lnTo>
                    <a:pt x="1584896" y="1091526"/>
                  </a:lnTo>
                  <a:lnTo>
                    <a:pt x="1599107" y="1047978"/>
                  </a:lnTo>
                  <a:lnTo>
                    <a:pt x="1610918" y="1003401"/>
                  </a:lnTo>
                  <a:lnTo>
                    <a:pt x="1620240" y="957859"/>
                  </a:lnTo>
                  <a:lnTo>
                    <a:pt x="1626984" y="911440"/>
                  </a:lnTo>
                  <a:lnTo>
                    <a:pt x="1631099" y="864209"/>
                  </a:lnTo>
                  <a:lnTo>
                    <a:pt x="1632483" y="816254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040985" y="2860890"/>
              <a:ext cx="5139055" cy="1022985"/>
            </a:xfrm>
            <a:custGeom>
              <a:avLst/>
              <a:gdLst/>
              <a:ahLst/>
              <a:cxnLst/>
              <a:rect l="l" t="t" r="r" b="b"/>
              <a:pathLst>
                <a:path w="5139055" h="1022985">
                  <a:moveTo>
                    <a:pt x="5138594" y="259711"/>
                  </a:moveTo>
                  <a:lnTo>
                    <a:pt x="0" y="259711"/>
                  </a:lnTo>
                  <a:lnTo>
                    <a:pt x="0" y="99889"/>
                  </a:lnTo>
                  <a:lnTo>
                    <a:pt x="7849" y="61007"/>
                  </a:lnTo>
                  <a:lnTo>
                    <a:pt x="29256" y="29256"/>
                  </a:lnTo>
                  <a:lnTo>
                    <a:pt x="61008" y="7849"/>
                  </a:lnTo>
                  <a:lnTo>
                    <a:pt x="99889" y="0"/>
                  </a:lnTo>
                  <a:lnTo>
                    <a:pt x="5038703" y="0"/>
                  </a:lnTo>
                  <a:lnTo>
                    <a:pt x="5077587" y="7849"/>
                  </a:lnTo>
                  <a:lnTo>
                    <a:pt x="5109338" y="29256"/>
                  </a:lnTo>
                  <a:lnTo>
                    <a:pt x="5130744" y="61007"/>
                  </a:lnTo>
                  <a:lnTo>
                    <a:pt x="5138594" y="99889"/>
                  </a:lnTo>
                  <a:lnTo>
                    <a:pt x="5138594" y="259711"/>
                  </a:lnTo>
                  <a:close/>
                </a:path>
                <a:path w="5139055" h="1022985">
                  <a:moveTo>
                    <a:pt x="1718053" y="861879"/>
                  </a:moveTo>
                  <a:lnTo>
                    <a:pt x="139131" y="861879"/>
                  </a:lnTo>
                  <a:lnTo>
                    <a:pt x="139131" y="651634"/>
                  </a:lnTo>
                  <a:lnTo>
                    <a:pt x="1718053" y="651634"/>
                  </a:lnTo>
                  <a:lnTo>
                    <a:pt x="1758972" y="659896"/>
                  </a:lnTo>
                  <a:lnTo>
                    <a:pt x="1792387" y="682424"/>
                  </a:lnTo>
                  <a:lnTo>
                    <a:pt x="1814916" y="715839"/>
                  </a:lnTo>
                  <a:lnTo>
                    <a:pt x="1823177" y="756757"/>
                  </a:lnTo>
                  <a:lnTo>
                    <a:pt x="1814916" y="797675"/>
                  </a:lnTo>
                  <a:lnTo>
                    <a:pt x="1792387" y="831089"/>
                  </a:lnTo>
                  <a:lnTo>
                    <a:pt x="1758972" y="853618"/>
                  </a:lnTo>
                  <a:lnTo>
                    <a:pt x="1718053" y="861879"/>
                  </a:lnTo>
                  <a:close/>
                </a:path>
                <a:path w="5139055" h="1022985">
                  <a:moveTo>
                    <a:pt x="3190747" y="1022652"/>
                  </a:moveTo>
                  <a:lnTo>
                    <a:pt x="2309582" y="1022652"/>
                  </a:lnTo>
                  <a:lnTo>
                    <a:pt x="2309582" y="756757"/>
                  </a:lnTo>
                  <a:lnTo>
                    <a:pt x="3190747" y="756757"/>
                  </a:lnTo>
                  <a:lnTo>
                    <a:pt x="3190747" y="1022652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040985" y="2860890"/>
              <a:ext cx="5139055" cy="3599179"/>
            </a:xfrm>
            <a:custGeom>
              <a:avLst/>
              <a:gdLst/>
              <a:ahLst/>
              <a:cxnLst/>
              <a:rect l="l" t="t" r="r" b="b"/>
              <a:pathLst>
                <a:path w="5139055" h="3599179">
                  <a:moveTo>
                    <a:pt x="1731210" y="861879"/>
                  </a:moveTo>
                  <a:lnTo>
                    <a:pt x="139131" y="861879"/>
                  </a:lnTo>
                  <a:lnTo>
                    <a:pt x="139131" y="651636"/>
                  </a:lnTo>
                  <a:lnTo>
                    <a:pt x="1731210" y="651636"/>
                  </a:lnTo>
                  <a:lnTo>
                    <a:pt x="1767006" y="658863"/>
                  </a:lnTo>
                  <a:lnTo>
                    <a:pt x="1796238" y="678573"/>
                  </a:lnTo>
                  <a:lnTo>
                    <a:pt x="1815949" y="707806"/>
                  </a:lnTo>
                  <a:lnTo>
                    <a:pt x="1823177" y="743605"/>
                  </a:lnTo>
                  <a:lnTo>
                    <a:pt x="1823177" y="769910"/>
                  </a:lnTo>
                  <a:lnTo>
                    <a:pt x="1815949" y="805708"/>
                  </a:lnTo>
                  <a:lnTo>
                    <a:pt x="1796238" y="834942"/>
                  </a:lnTo>
                  <a:lnTo>
                    <a:pt x="1767006" y="854651"/>
                  </a:lnTo>
                  <a:lnTo>
                    <a:pt x="1731210" y="861879"/>
                  </a:lnTo>
                  <a:close/>
                </a:path>
                <a:path w="5139055" h="3599179">
                  <a:moveTo>
                    <a:pt x="2023855" y="1637696"/>
                  </a:moveTo>
                  <a:lnTo>
                    <a:pt x="2006903" y="1592369"/>
                  </a:lnTo>
                  <a:lnTo>
                    <a:pt x="1987389" y="1548361"/>
                  </a:lnTo>
                  <a:lnTo>
                    <a:pt x="1965406" y="1505762"/>
                  </a:lnTo>
                  <a:lnTo>
                    <a:pt x="1941043" y="1464665"/>
                  </a:lnTo>
                  <a:lnTo>
                    <a:pt x="1914392" y="1425162"/>
                  </a:lnTo>
                  <a:lnTo>
                    <a:pt x="1885545" y="1387343"/>
                  </a:lnTo>
                  <a:lnTo>
                    <a:pt x="1854592" y="1351300"/>
                  </a:lnTo>
                  <a:lnTo>
                    <a:pt x="1821624" y="1317124"/>
                  </a:lnTo>
                  <a:lnTo>
                    <a:pt x="1786733" y="1284909"/>
                  </a:lnTo>
                  <a:lnTo>
                    <a:pt x="1750009" y="1254744"/>
                  </a:lnTo>
                  <a:lnTo>
                    <a:pt x="1711545" y="1226722"/>
                  </a:lnTo>
                  <a:lnTo>
                    <a:pt x="1671430" y="1200934"/>
                  </a:lnTo>
                  <a:lnTo>
                    <a:pt x="1629757" y="1177471"/>
                  </a:lnTo>
                  <a:lnTo>
                    <a:pt x="1586616" y="1156426"/>
                  </a:lnTo>
                  <a:lnTo>
                    <a:pt x="1542099" y="1137890"/>
                  </a:lnTo>
                  <a:lnTo>
                    <a:pt x="1496296" y="1121954"/>
                  </a:lnTo>
                  <a:lnTo>
                    <a:pt x="1449299" y="1108711"/>
                  </a:lnTo>
                  <a:lnTo>
                    <a:pt x="1401199" y="1098251"/>
                  </a:lnTo>
                  <a:lnTo>
                    <a:pt x="1352087" y="1090666"/>
                  </a:lnTo>
                  <a:lnTo>
                    <a:pt x="1302055" y="1086048"/>
                  </a:lnTo>
                  <a:lnTo>
                    <a:pt x="1251193" y="1084488"/>
                  </a:lnTo>
                  <a:lnTo>
                    <a:pt x="1203232" y="1085874"/>
                  </a:lnTo>
                  <a:lnTo>
                    <a:pt x="1156001" y="1089979"/>
                  </a:lnTo>
                  <a:lnTo>
                    <a:pt x="1109577" y="1096729"/>
                  </a:lnTo>
                  <a:lnTo>
                    <a:pt x="1064036" y="1106045"/>
                  </a:lnTo>
                  <a:lnTo>
                    <a:pt x="1019454" y="1117853"/>
                  </a:lnTo>
                  <a:lnTo>
                    <a:pt x="975908" y="1132074"/>
                  </a:lnTo>
                  <a:lnTo>
                    <a:pt x="933474" y="1148632"/>
                  </a:lnTo>
                  <a:lnTo>
                    <a:pt x="892230" y="1167451"/>
                  </a:lnTo>
                  <a:lnTo>
                    <a:pt x="852251" y="1188455"/>
                  </a:lnTo>
                  <a:lnTo>
                    <a:pt x="813615" y="1211567"/>
                  </a:lnTo>
                  <a:lnTo>
                    <a:pt x="776397" y="1236709"/>
                  </a:lnTo>
                  <a:lnTo>
                    <a:pt x="740674" y="1263807"/>
                  </a:lnTo>
                  <a:lnTo>
                    <a:pt x="706524" y="1292782"/>
                  </a:lnTo>
                  <a:lnTo>
                    <a:pt x="674022" y="1323559"/>
                  </a:lnTo>
                  <a:lnTo>
                    <a:pt x="643245" y="1356061"/>
                  </a:lnTo>
                  <a:lnTo>
                    <a:pt x="614269" y="1390212"/>
                  </a:lnTo>
                  <a:lnTo>
                    <a:pt x="587172" y="1425934"/>
                  </a:lnTo>
                  <a:lnTo>
                    <a:pt x="562029" y="1463152"/>
                  </a:lnTo>
                  <a:lnTo>
                    <a:pt x="538918" y="1501788"/>
                  </a:lnTo>
                  <a:lnTo>
                    <a:pt x="517914" y="1541767"/>
                  </a:lnTo>
                  <a:lnTo>
                    <a:pt x="499095" y="1583012"/>
                  </a:lnTo>
                  <a:lnTo>
                    <a:pt x="482536" y="1625446"/>
                  </a:lnTo>
                  <a:lnTo>
                    <a:pt x="468315" y="1668992"/>
                  </a:lnTo>
                  <a:lnTo>
                    <a:pt x="456508" y="1713574"/>
                  </a:lnTo>
                  <a:lnTo>
                    <a:pt x="447191" y="1759116"/>
                  </a:lnTo>
                  <a:lnTo>
                    <a:pt x="440442" y="1805541"/>
                  </a:lnTo>
                  <a:lnTo>
                    <a:pt x="436336" y="1852772"/>
                  </a:lnTo>
                  <a:lnTo>
                    <a:pt x="434950" y="1900733"/>
                  </a:lnTo>
                  <a:lnTo>
                    <a:pt x="436336" y="1948693"/>
                  </a:lnTo>
                  <a:lnTo>
                    <a:pt x="440442" y="1995923"/>
                  </a:lnTo>
                  <a:lnTo>
                    <a:pt x="447191" y="2042346"/>
                  </a:lnTo>
                  <a:lnTo>
                    <a:pt x="456508" y="2087887"/>
                  </a:lnTo>
                  <a:lnTo>
                    <a:pt x="468315" y="2132469"/>
                  </a:lnTo>
                  <a:lnTo>
                    <a:pt x="482536" y="2176014"/>
                  </a:lnTo>
                  <a:lnTo>
                    <a:pt x="499095" y="2218447"/>
                  </a:lnTo>
                  <a:lnTo>
                    <a:pt x="517914" y="2259691"/>
                  </a:lnTo>
                  <a:lnTo>
                    <a:pt x="538918" y="2299670"/>
                  </a:lnTo>
                  <a:lnTo>
                    <a:pt x="562029" y="2338306"/>
                  </a:lnTo>
                  <a:lnTo>
                    <a:pt x="587172" y="2375524"/>
                  </a:lnTo>
                  <a:lnTo>
                    <a:pt x="614269" y="2411246"/>
                  </a:lnTo>
                  <a:lnTo>
                    <a:pt x="643245" y="2445396"/>
                  </a:lnTo>
                  <a:lnTo>
                    <a:pt x="674022" y="2477898"/>
                  </a:lnTo>
                  <a:lnTo>
                    <a:pt x="706524" y="2508675"/>
                  </a:lnTo>
                  <a:lnTo>
                    <a:pt x="740674" y="2537651"/>
                  </a:lnTo>
                  <a:lnTo>
                    <a:pt x="776397" y="2564748"/>
                  </a:lnTo>
                  <a:lnTo>
                    <a:pt x="813615" y="2589891"/>
                  </a:lnTo>
                  <a:lnTo>
                    <a:pt x="852251" y="2613002"/>
                  </a:lnTo>
                  <a:lnTo>
                    <a:pt x="892230" y="2634006"/>
                  </a:lnTo>
                  <a:lnTo>
                    <a:pt x="933474" y="2652826"/>
                  </a:lnTo>
                  <a:lnTo>
                    <a:pt x="975908" y="2669384"/>
                  </a:lnTo>
                  <a:lnTo>
                    <a:pt x="1019454" y="2683605"/>
                  </a:lnTo>
                  <a:lnTo>
                    <a:pt x="1064036" y="2695413"/>
                  </a:lnTo>
                  <a:lnTo>
                    <a:pt x="1109577" y="2704729"/>
                  </a:lnTo>
                  <a:lnTo>
                    <a:pt x="1156001" y="2711479"/>
                  </a:lnTo>
                  <a:lnTo>
                    <a:pt x="1203232" y="2715585"/>
                  </a:lnTo>
                  <a:lnTo>
                    <a:pt x="1251193" y="2716970"/>
                  </a:lnTo>
                  <a:lnTo>
                    <a:pt x="1299152" y="2715585"/>
                  </a:lnTo>
                  <a:lnTo>
                    <a:pt x="1346382" y="2711479"/>
                  </a:lnTo>
                  <a:lnTo>
                    <a:pt x="1392806" y="2704729"/>
                  </a:lnTo>
                  <a:lnTo>
                    <a:pt x="1438347" y="2695413"/>
                  </a:lnTo>
                  <a:lnTo>
                    <a:pt x="1482928" y="2683605"/>
                  </a:lnTo>
                  <a:lnTo>
                    <a:pt x="1526474" y="2669384"/>
                  </a:lnTo>
                  <a:lnTo>
                    <a:pt x="1568907" y="2652826"/>
                  </a:lnTo>
                  <a:lnTo>
                    <a:pt x="1610151" y="2634006"/>
                  </a:lnTo>
                  <a:lnTo>
                    <a:pt x="1650130" y="2613002"/>
                  </a:lnTo>
                  <a:lnTo>
                    <a:pt x="1688766" y="2589891"/>
                  </a:lnTo>
                  <a:lnTo>
                    <a:pt x="1725983" y="2564748"/>
                  </a:lnTo>
                  <a:lnTo>
                    <a:pt x="1761706" y="2537651"/>
                  </a:lnTo>
                  <a:lnTo>
                    <a:pt x="1795856" y="2508675"/>
                  </a:lnTo>
                  <a:lnTo>
                    <a:pt x="1828358" y="2477898"/>
                  </a:lnTo>
                  <a:lnTo>
                    <a:pt x="1859135" y="2445396"/>
                  </a:lnTo>
                  <a:lnTo>
                    <a:pt x="1888110" y="2411246"/>
                  </a:lnTo>
                  <a:lnTo>
                    <a:pt x="1915208" y="2375524"/>
                  </a:lnTo>
                  <a:lnTo>
                    <a:pt x="1940351" y="2338306"/>
                  </a:lnTo>
                  <a:lnTo>
                    <a:pt x="1963462" y="2299670"/>
                  </a:lnTo>
                  <a:lnTo>
                    <a:pt x="1984466" y="2259691"/>
                  </a:lnTo>
                  <a:lnTo>
                    <a:pt x="2003285" y="2218447"/>
                  </a:lnTo>
                  <a:lnTo>
                    <a:pt x="2019844" y="2176014"/>
                  </a:lnTo>
                  <a:lnTo>
                    <a:pt x="2034065" y="2132469"/>
                  </a:lnTo>
                  <a:lnTo>
                    <a:pt x="2045872" y="2087887"/>
                  </a:lnTo>
                  <a:lnTo>
                    <a:pt x="2055189" y="2042346"/>
                  </a:lnTo>
                  <a:lnTo>
                    <a:pt x="2061939" y="1995923"/>
                  </a:lnTo>
                  <a:lnTo>
                    <a:pt x="2066044" y="1948693"/>
                  </a:lnTo>
                  <a:lnTo>
                    <a:pt x="2067430" y="1900733"/>
                  </a:lnTo>
                  <a:lnTo>
                    <a:pt x="2065597" y="1845945"/>
                  </a:lnTo>
                  <a:lnTo>
                    <a:pt x="2060187" y="1792143"/>
                  </a:lnTo>
                  <a:lnTo>
                    <a:pt x="2051336" y="1739431"/>
                  </a:lnTo>
                  <a:lnTo>
                    <a:pt x="2039180" y="1687914"/>
                  </a:lnTo>
                  <a:lnTo>
                    <a:pt x="2023855" y="1637696"/>
                  </a:lnTo>
                  <a:close/>
                </a:path>
                <a:path w="5139055" h="3599179">
                  <a:moveTo>
                    <a:pt x="5051197" y="3598872"/>
                  </a:moveTo>
                  <a:lnTo>
                    <a:pt x="87391" y="3598872"/>
                  </a:lnTo>
                  <a:lnTo>
                    <a:pt x="53374" y="3592004"/>
                  </a:lnTo>
                  <a:lnTo>
                    <a:pt x="25596" y="3573274"/>
                  </a:lnTo>
                  <a:lnTo>
                    <a:pt x="6867" y="3545494"/>
                  </a:lnTo>
                  <a:lnTo>
                    <a:pt x="0" y="3511475"/>
                  </a:lnTo>
                  <a:lnTo>
                    <a:pt x="0" y="87391"/>
                  </a:lnTo>
                  <a:lnTo>
                    <a:pt x="6867" y="53374"/>
                  </a:lnTo>
                  <a:lnTo>
                    <a:pt x="25596" y="25596"/>
                  </a:lnTo>
                  <a:lnTo>
                    <a:pt x="53374" y="6867"/>
                  </a:lnTo>
                  <a:lnTo>
                    <a:pt x="87391" y="0"/>
                  </a:lnTo>
                  <a:lnTo>
                    <a:pt x="5051197" y="0"/>
                  </a:lnTo>
                  <a:lnTo>
                    <a:pt x="5085216" y="6867"/>
                  </a:lnTo>
                  <a:lnTo>
                    <a:pt x="5112996" y="25596"/>
                  </a:lnTo>
                  <a:lnTo>
                    <a:pt x="5131726" y="53374"/>
                  </a:lnTo>
                  <a:lnTo>
                    <a:pt x="5138594" y="87391"/>
                  </a:lnTo>
                  <a:lnTo>
                    <a:pt x="5138594" y="3511475"/>
                  </a:lnTo>
                  <a:lnTo>
                    <a:pt x="5131726" y="3545494"/>
                  </a:lnTo>
                  <a:lnTo>
                    <a:pt x="5112996" y="3573274"/>
                  </a:lnTo>
                  <a:lnTo>
                    <a:pt x="5085216" y="3592004"/>
                  </a:lnTo>
                  <a:lnTo>
                    <a:pt x="5051197" y="3598872"/>
                  </a:lnTo>
                  <a:close/>
                </a:path>
                <a:path w="5139055" h="3599179">
                  <a:moveTo>
                    <a:pt x="0" y="259711"/>
                  </a:moveTo>
                  <a:lnTo>
                    <a:pt x="5138594" y="259711"/>
                  </a:lnTo>
                </a:path>
              </a:pathLst>
            </a:custGeom>
            <a:ln w="24570">
              <a:solidFill>
                <a:srgbClr val="1B181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368642" y="2629499"/>
              <a:ext cx="1150620" cy="1007110"/>
            </a:xfrm>
            <a:custGeom>
              <a:avLst/>
              <a:gdLst/>
              <a:ahLst/>
              <a:cxnLst/>
              <a:rect l="l" t="t" r="r" b="b"/>
              <a:pathLst>
                <a:path w="1150619" h="1007110">
                  <a:moveTo>
                    <a:pt x="1150528" y="1006702"/>
                  </a:moveTo>
                  <a:lnTo>
                    <a:pt x="0" y="1006702"/>
                  </a:lnTo>
                  <a:lnTo>
                    <a:pt x="575279" y="0"/>
                  </a:lnTo>
                  <a:lnTo>
                    <a:pt x="1150528" y="1006702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92244" y="3043086"/>
              <a:ext cx="133350" cy="13335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2244" y="4243236"/>
              <a:ext cx="133350" cy="1333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2244" y="5443386"/>
              <a:ext cx="133350" cy="1333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92244" y="6043461"/>
              <a:ext cx="133350" cy="133350"/>
            </a:xfrm>
            <a:prstGeom prst="rect">
              <a:avLst/>
            </a:prstGeom>
          </p:spPr>
        </p:pic>
      </p:grpSp>
      <p:sp>
        <p:nvSpPr>
          <p:cNvPr id="20" name="object 20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1" name="object 21" descr=""/>
          <p:cNvGraphicFramePr>
            <a:graphicFrameLocks noGrp="1"/>
          </p:cNvGraphicFramePr>
          <p:nvPr/>
        </p:nvGraphicFramePr>
        <p:xfrm>
          <a:off x="1167831" y="3300479"/>
          <a:ext cx="4907915" cy="2964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8155"/>
                <a:gridCol w="1267459"/>
                <a:gridCol w="424180"/>
                <a:gridCol w="873759"/>
                <a:gridCol w="880745"/>
                <a:gridCol w="880745"/>
              </a:tblGrid>
              <a:tr h="302260">
                <a:tc gridSpan="3"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rowSpan="10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rowSpan="10"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  <a:solidFill>
                      <a:srgbClr val="BEDDD1"/>
                    </a:solidFill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65430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235585">
                <a:tc gridSpan="3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84730">
                      <a:solidFill>
                        <a:srgbClr val="1B181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  <a:tr h="302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84730">
                      <a:solidFill>
                        <a:srgbClr val="1B1818"/>
                      </a:solidFill>
                      <a:prstDash val="solid"/>
                    </a:lnT>
                    <a:lnB w="38100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1B1818"/>
                      </a:solidFill>
                      <a:prstDash val="solid"/>
                    </a:lnL>
                    <a:lnR w="28575">
                      <a:solidFill>
                        <a:srgbClr val="1B1818"/>
                      </a:solidFill>
                      <a:prstDash val="solid"/>
                    </a:lnR>
                    <a:lnT w="28575">
                      <a:solidFill>
                        <a:srgbClr val="1B1818"/>
                      </a:solidFill>
                      <a:prstDash val="solid"/>
                    </a:lnT>
                    <a:lnB w="28575">
                      <a:solidFill>
                        <a:srgbClr val="1B1818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1016000" y="1549396"/>
            <a:ext cx="11344275" cy="1000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400" spc="-105"/>
              <a:t>Tindaklanjut</a:t>
            </a:r>
            <a:r>
              <a:rPr dirty="0" sz="6400" spc="-310"/>
              <a:t> </a:t>
            </a:r>
            <a:r>
              <a:rPr dirty="0" sz="6400" spc="175"/>
              <a:t>yang</a:t>
            </a:r>
            <a:r>
              <a:rPr dirty="0" sz="6400" spc="-305"/>
              <a:t> </a:t>
            </a:r>
            <a:r>
              <a:rPr dirty="0" sz="6400" spc="70"/>
              <a:t>diharapkan</a:t>
            </a:r>
            <a:endParaRPr sz="6400"/>
          </a:p>
        </p:txBody>
      </p:sp>
      <p:pic>
        <p:nvPicPr>
          <p:cNvPr id="23" name="object 23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92244" y="7243611"/>
            <a:ext cx="133350" cy="133350"/>
          </a:xfrm>
          <a:prstGeom prst="rect">
            <a:avLst/>
          </a:prstGeom>
        </p:spPr>
      </p:pic>
      <p:sp>
        <p:nvSpPr>
          <p:cNvPr id="24" name="object 24" descr=""/>
          <p:cNvSpPr txBox="1"/>
          <p:nvPr/>
        </p:nvSpPr>
        <p:spPr>
          <a:xfrm>
            <a:off x="6913515" y="2716689"/>
            <a:ext cx="9277985" cy="5426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100"/>
              </a:spcBef>
              <a:tabLst>
                <a:tab pos="4286885" algn="l"/>
                <a:tab pos="7934325" algn="l"/>
              </a:tabLst>
            </a:pPr>
            <a:r>
              <a:rPr dirty="0" sz="3400" spc="-10">
                <a:latin typeface="Trebuchet MS"/>
                <a:cs typeface="Trebuchet MS"/>
              </a:rPr>
              <a:t>Memprioritaskan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penyelesaian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5">
                <a:latin typeface="Trebuchet MS"/>
                <a:cs typeface="Trebuchet MS"/>
              </a:rPr>
              <a:t>pergub </a:t>
            </a:r>
            <a:r>
              <a:rPr dirty="0" sz="3400" spc="-10">
                <a:latin typeface="Trebuchet MS"/>
                <a:cs typeface="Trebuchet MS"/>
              </a:rPr>
              <a:t>pendelegasian</a:t>
            </a:r>
            <a:r>
              <a:rPr dirty="0" sz="3400" spc="-195">
                <a:latin typeface="Trebuchet MS"/>
                <a:cs typeface="Trebuchet MS"/>
              </a:rPr>
              <a:t> </a:t>
            </a:r>
            <a:r>
              <a:rPr dirty="0" sz="3400" spc="-60">
                <a:latin typeface="Trebuchet MS"/>
                <a:cs typeface="Trebuchet MS"/>
              </a:rPr>
              <a:t>dari</a:t>
            </a:r>
            <a:r>
              <a:rPr dirty="0" sz="3400" spc="-19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perda;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tabLst>
                <a:tab pos="2581275" algn="l"/>
                <a:tab pos="5027295" algn="l"/>
                <a:tab pos="6621145" algn="l"/>
                <a:tab pos="7730490" algn="l"/>
              </a:tabLst>
            </a:pPr>
            <a:r>
              <a:rPr dirty="0" sz="3400" spc="-10">
                <a:latin typeface="Trebuchet MS"/>
                <a:cs typeface="Trebuchet MS"/>
              </a:rPr>
              <a:t>Menghindari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penyusunan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pergub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baru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95">
                <a:latin typeface="Trebuchet MS"/>
                <a:cs typeface="Trebuchet MS"/>
              </a:rPr>
              <a:t>sebelum </a:t>
            </a:r>
            <a:r>
              <a:rPr dirty="0" sz="3400" spc="-110">
                <a:latin typeface="Trebuchet MS"/>
                <a:cs typeface="Trebuchet MS"/>
              </a:rPr>
              <a:t>menuntaskan</a:t>
            </a:r>
            <a:r>
              <a:rPr dirty="0" sz="3400" spc="-15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pergub</a:t>
            </a:r>
            <a:r>
              <a:rPr dirty="0" sz="3400" spc="-150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pendelegasian;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tabLst>
                <a:tab pos="3045460" algn="l"/>
                <a:tab pos="4697095" algn="l"/>
                <a:tab pos="6793230" algn="l"/>
                <a:tab pos="8047355" algn="l"/>
              </a:tabLst>
            </a:pPr>
            <a:r>
              <a:rPr dirty="0" sz="3400">
                <a:latin typeface="Trebuchet MS"/>
                <a:cs typeface="Trebuchet MS"/>
              </a:rPr>
              <a:t>Melengkap</a:t>
            </a:r>
            <a:r>
              <a:rPr dirty="0" sz="3400" spc="-145">
                <a:latin typeface="Trebuchet MS"/>
                <a:cs typeface="Trebuchet MS"/>
              </a:rPr>
              <a:t> </a:t>
            </a:r>
            <a:r>
              <a:rPr dirty="0" sz="3400" spc="-114">
                <a:latin typeface="Trebuchet MS"/>
                <a:cs typeface="Trebuchet MS"/>
              </a:rPr>
              <a:t>dokumen</a:t>
            </a:r>
            <a:r>
              <a:rPr dirty="0" sz="3400" spc="-140">
                <a:latin typeface="Trebuchet MS"/>
                <a:cs typeface="Trebuchet MS"/>
              </a:rPr>
              <a:t> </a:t>
            </a:r>
            <a:r>
              <a:rPr dirty="0" sz="3400" spc="-95">
                <a:latin typeface="Trebuchet MS"/>
                <a:cs typeface="Trebuchet MS"/>
              </a:rPr>
              <a:t>usulan</a:t>
            </a:r>
            <a:r>
              <a:rPr dirty="0" sz="3400" spc="-145">
                <a:latin typeface="Trebuchet MS"/>
                <a:cs typeface="Trebuchet MS"/>
              </a:rPr>
              <a:t> </a:t>
            </a:r>
            <a:r>
              <a:rPr dirty="0" sz="3400" spc="-90">
                <a:latin typeface="Trebuchet MS"/>
                <a:cs typeface="Trebuchet MS"/>
              </a:rPr>
              <a:t>sebelum</a:t>
            </a:r>
            <a:r>
              <a:rPr dirty="0" sz="3400" spc="-140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diajukan; Menyampaikan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progres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perbaikan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tepat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65">
                <a:latin typeface="Trebuchet MS"/>
                <a:cs typeface="Trebuchet MS"/>
              </a:rPr>
              <a:t>waktu; </a:t>
            </a:r>
            <a:r>
              <a:rPr dirty="0" sz="3400" spc="-25">
                <a:latin typeface="Trebuchet MS"/>
                <a:cs typeface="Trebuchet MS"/>
              </a:rPr>
              <a:t>dan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tabLst>
                <a:tab pos="2441575" algn="l"/>
                <a:tab pos="4389120" algn="l"/>
                <a:tab pos="5624830" algn="l"/>
                <a:tab pos="7366000" algn="l"/>
                <a:tab pos="8526780" algn="l"/>
              </a:tabLst>
            </a:pPr>
            <a:r>
              <a:rPr dirty="0" sz="3400" spc="-10">
                <a:latin typeface="Trebuchet MS"/>
                <a:cs typeface="Trebuchet MS"/>
              </a:rPr>
              <a:t>Koordinasi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dengan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Biro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Hukum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jika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75">
                <a:latin typeface="Trebuchet MS"/>
                <a:cs typeface="Trebuchet MS"/>
              </a:rPr>
              <a:t>ada </a:t>
            </a:r>
            <a:r>
              <a:rPr dirty="0" sz="3400" spc="-10">
                <a:latin typeface="Trebuchet MS"/>
                <a:cs typeface="Trebuchet MS"/>
              </a:rPr>
              <a:t>hambatan.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983487" y="8898020"/>
            <a:ext cx="548640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610" b="1">
                <a:latin typeface="Trebuchet MS"/>
                <a:cs typeface="Trebuchet MS"/>
              </a:rPr>
              <a:t>10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213565"/>
            <a:ext cx="18288000" cy="10073640"/>
          </a:xfrm>
          <a:custGeom>
            <a:avLst/>
            <a:gdLst/>
            <a:ahLst/>
            <a:cxnLst/>
            <a:rect l="l" t="t" r="r" b="b"/>
            <a:pathLst>
              <a:path w="18288000" h="10073640">
                <a:moveTo>
                  <a:pt x="0" y="10073434"/>
                </a:moveTo>
                <a:lnTo>
                  <a:pt x="18288000" y="10073434"/>
                </a:lnTo>
                <a:lnTo>
                  <a:pt x="18288000" y="0"/>
                </a:lnTo>
                <a:lnTo>
                  <a:pt x="0" y="0"/>
                </a:lnTo>
                <a:lnTo>
                  <a:pt x="0" y="10073434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016000" y="968375"/>
            <a:ext cx="3599179" cy="1168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-170" b="1">
                <a:latin typeface="Trebuchet MS"/>
                <a:cs typeface="Trebuchet MS"/>
              </a:rPr>
              <a:t>Penutup</a:t>
            </a:r>
            <a:endParaRPr sz="7500">
              <a:latin typeface="Trebuchet MS"/>
              <a:cs typeface="Trebuchet M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5" name="object 5" descr=""/>
            <p:cNvSpPr/>
            <p:nvPr/>
          </p:nvSpPr>
          <p:spPr>
            <a:xfrm>
              <a:off x="389610" y="7453487"/>
              <a:ext cx="4071620" cy="2832100"/>
            </a:xfrm>
            <a:custGeom>
              <a:avLst/>
              <a:gdLst/>
              <a:ahLst/>
              <a:cxnLst/>
              <a:rect l="l" t="t" r="r" b="b"/>
              <a:pathLst>
                <a:path w="4071620" h="2832100">
                  <a:moveTo>
                    <a:pt x="2290774" y="12700"/>
                  </a:moveTo>
                  <a:lnTo>
                    <a:pt x="1780751" y="12700"/>
                  </a:lnTo>
                  <a:lnTo>
                    <a:pt x="1831303" y="0"/>
                  </a:lnTo>
                  <a:lnTo>
                    <a:pt x="2240222" y="0"/>
                  </a:lnTo>
                  <a:lnTo>
                    <a:pt x="2290774" y="12700"/>
                  </a:lnTo>
                  <a:close/>
                </a:path>
                <a:path w="4071620" h="2832100">
                  <a:moveTo>
                    <a:pt x="1733325" y="38100"/>
                  </a:moveTo>
                  <a:lnTo>
                    <a:pt x="1630620" y="38100"/>
                  </a:lnTo>
                  <a:lnTo>
                    <a:pt x="1730446" y="12700"/>
                  </a:lnTo>
                  <a:lnTo>
                    <a:pt x="1883539" y="12700"/>
                  </a:lnTo>
                  <a:lnTo>
                    <a:pt x="1833230" y="25400"/>
                  </a:lnTo>
                  <a:lnTo>
                    <a:pt x="1783155" y="25400"/>
                  </a:lnTo>
                  <a:lnTo>
                    <a:pt x="1733325" y="38100"/>
                  </a:lnTo>
                  <a:close/>
                </a:path>
                <a:path w="4071620" h="2832100">
                  <a:moveTo>
                    <a:pt x="2440906" y="38100"/>
                  </a:moveTo>
                  <a:lnTo>
                    <a:pt x="2338200" y="38100"/>
                  </a:lnTo>
                  <a:lnTo>
                    <a:pt x="2288369" y="25400"/>
                  </a:lnTo>
                  <a:lnTo>
                    <a:pt x="2238294" y="25400"/>
                  </a:lnTo>
                  <a:lnTo>
                    <a:pt x="2187985" y="12700"/>
                  </a:lnTo>
                  <a:lnTo>
                    <a:pt x="2341079" y="12700"/>
                  </a:lnTo>
                  <a:lnTo>
                    <a:pt x="2440906" y="38100"/>
                  </a:lnTo>
                  <a:close/>
                </a:path>
                <a:path w="4071620" h="2832100">
                  <a:moveTo>
                    <a:pt x="184820" y="2832100"/>
                  </a:moveTo>
                  <a:lnTo>
                    <a:pt x="163786" y="2832100"/>
                  </a:lnTo>
                  <a:lnTo>
                    <a:pt x="159986" y="2819400"/>
                  </a:lnTo>
                  <a:lnTo>
                    <a:pt x="140694" y="2768600"/>
                  </a:lnTo>
                  <a:lnTo>
                    <a:pt x="122632" y="2717800"/>
                  </a:lnTo>
                  <a:lnTo>
                    <a:pt x="105801" y="2679700"/>
                  </a:lnTo>
                  <a:lnTo>
                    <a:pt x="90202" y="2628900"/>
                  </a:lnTo>
                  <a:lnTo>
                    <a:pt x="75839" y="2578100"/>
                  </a:lnTo>
                  <a:lnTo>
                    <a:pt x="62713" y="2527300"/>
                  </a:lnTo>
                  <a:lnTo>
                    <a:pt x="50827" y="2476500"/>
                  </a:lnTo>
                  <a:lnTo>
                    <a:pt x="40183" y="2425700"/>
                  </a:lnTo>
                  <a:lnTo>
                    <a:pt x="30783" y="2387600"/>
                  </a:lnTo>
                  <a:lnTo>
                    <a:pt x="22629" y="2336800"/>
                  </a:lnTo>
                  <a:lnTo>
                    <a:pt x="15724" y="2286000"/>
                  </a:lnTo>
                  <a:lnTo>
                    <a:pt x="10069" y="2235200"/>
                  </a:lnTo>
                  <a:lnTo>
                    <a:pt x="5667" y="2184400"/>
                  </a:lnTo>
                  <a:lnTo>
                    <a:pt x="2520" y="2133600"/>
                  </a:lnTo>
                  <a:lnTo>
                    <a:pt x="630" y="2082800"/>
                  </a:lnTo>
                  <a:lnTo>
                    <a:pt x="0" y="2032000"/>
                  </a:lnTo>
                  <a:lnTo>
                    <a:pt x="630" y="1981200"/>
                  </a:lnTo>
                  <a:lnTo>
                    <a:pt x="2520" y="1930400"/>
                  </a:lnTo>
                  <a:lnTo>
                    <a:pt x="5667" y="1879600"/>
                  </a:lnTo>
                  <a:lnTo>
                    <a:pt x="10069" y="1828800"/>
                  </a:lnTo>
                  <a:lnTo>
                    <a:pt x="15724" y="1778000"/>
                  </a:lnTo>
                  <a:lnTo>
                    <a:pt x="22629" y="1727200"/>
                  </a:lnTo>
                  <a:lnTo>
                    <a:pt x="30783" y="1676400"/>
                  </a:lnTo>
                  <a:lnTo>
                    <a:pt x="40183" y="1625600"/>
                  </a:lnTo>
                  <a:lnTo>
                    <a:pt x="50827" y="1574800"/>
                  </a:lnTo>
                  <a:lnTo>
                    <a:pt x="62713" y="1524000"/>
                  </a:lnTo>
                  <a:lnTo>
                    <a:pt x="75839" y="1473200"/>
                  </a:lnTo>
                  <a:lnTo>
                    <a:pt x="90202" y="1422400"/>
                  </a:lnTo>
                  <a:lnTo>
                    <a:pt x="105801" y="1384300"/>
                  </a:lnTo>
                  <a:lnTo>
                    <a:pt x="122632" y="1333500"/>
                  </a:lnTo>
                  <a:lnTo>
                    <a:pt x="140694" y="1282700"/>
                  </a:lnTo>
                  <a:lnTo>
                    <a:pt x="159986" y="1231900"/>
                  </a:lnTo>
                  <a:lnTo>
                    <a:pt x="179728" y="1193800"/>
                  </a:lnTo>
                  <a:lnTo>
                    <a:pt x="200502" y="1143000"/>
                  </a:lnTo>
                  <a:lnTo>
                    <a:pt x="222302" y="1104900"/>
                  </a:lnTo>
                  <a:lnTo>
                    <a:pt x="245120" y="1054100"/>
                  </a:lnTo>
                  <a:lnTo>
                    <a:pt x="268952" y="1016000"/>
                  </a:lnTo>
                  <a:lnTo>
                    <a:pt x="293791" y="977900"/>
                  </a:lnTo>
                  <a:lnTo>
                    <a:pt x="319631" y="927100"/>
                  </a:lnTo>
                  <a:lnTo>
                    <a:pt x="346467" y="889000"/>
                  </a:lnTo>
                  <a:lnTo>
                    <a:pt x="374292" y="850900"/>
                  </a:lnTo>
                  <a:lnTo>
                    <a:pt x="403100" y="812800"/>
                  </a:lnTo>
                  <a:lnTo>
                    <a:pt x="432885" y="774700"/>
                  </a:lnTo>
                  <a:lnTo>
                    <a:pt x="463642" y="736600"/>
                  </a:lnTo>
                  <a:lnTo>
                    <a:pt x="495365" y="698500"/>
                  </a:lnTo>
                  <a:lnTo>
                    <a:pt x="528047" y="660400"/>
                  </a:lnTo>
                  <a:lnTo>
                    <a:pt x="561682" y="622300"/>
                  </a:lnTo>
                  <a:lnTo>
                    <a:pt x="596265" y="584200"/>
                  </a:lnTo>
                  <a:lnTo>
                    <a:pt x="631678" y="558800"/>
                  </a:lnTo>
                  <a:lnTo>
                    <a:pt x="667804" y="520700"/>
                  </a:lnTo>
                  <a:lnTo>
                    <a:pt x="704632" y="482600"/>
                  </a:lnTo>
                  <a:lnTo>
                    <a:pt x="742155" y="457200"/>
                  </a:lnTo>
                  <a:lnTo>
                    <a:pt x="780363" y="431800"/>
                  </a:lnTo>
                  <a:lnTo>
                    <a:pt x="819248" y="393700"/>
                  </a:lnTo>
                  <a:lnTo>
                    <a:pt x="858800" y="368300"/>
                  </a:lnTo>
                  <a:lnTo>
                    <a:pt x="899011" y="342900"/>
                  </a:lnTo>
                  <a:lnTo>
                    <a:pt x="981374" y="292100"/>
                  </a:lnTo>
                  <a:lnTo>
                    <a:pt x="1066266" y="241300"/>
                  </a:lnTo>
                  <a:lnTo>
                    <a:pt x="1153616" y="190500"/>
                  </a:lnTo>
                  <a:lnTo>
                    <a:pt x="1198191" y="177800"/>
                  </a:lnTo>
                  <a:lnTo>
                    <a:pt x="1243354" y="152400"/>
                  </a:lnTo>
                  <a:lnTo>
                    <a:pt x="1290595" y="139700"/>
                  </a:lnTo>
                  <a:lnTo>
                    <a:pt x="1338191" y="114300"/>
                  </a:lnTo>
                  <a:lnTo>
                    <a:pt x="1434405" y="88900"/>
                  </a:lnTo>
                  <a:lnTo>
                    <a:pt x="1483002" y="63500"/>
                  </a:lnTo>
                  <a:lnTo>
                    <a:pt x="1581120" y="38100"/>
                  </a:lnTo>
                  <a:lnTo>
                    <a:pt x="1683750" y="38100"/>
                  </a:lnTo>
                  <a:lnTo>
                    <a:pt x="1392269" y="114300"/>
                  </a:lnTo>
                  <a:lnTo>
                    <a:pt x="1344783" y="139700"/>
                  </a:lnTo>
                  <a:lnTo>
                    <a:pt x="1250847" y="165100"/>
                  </a:lnTo>
                  <a:lnTo>
                    <a:pt x="1156117" y="215900"/>
                  </a:lnTo>
                  <a:lnTo>
                    <a:pt x="1064082" y="266700"/>
                  </a:lnTo>
                  <a:lnTo>
                    <a:pt x="974827" y="317500"/>
                  </a:lnTo>
                  <a:lnTo>
                    <a:pt x="888439" y="368300"/>
                  </a:lnTo>
                  <a:lnTo>
                    <a:pt x="846345" y="406400"/>
                  </a:lnTo>
                  <a:lnTo>
                    <a:pt x="805001" y="431800"/>
                  </a:lnTo>
                  <a:lnTo>
                    <a:pt x="764415" y="457200"/>
                  </a:lnTo>
                  <a:lnTo>
                    <a:pt x="724598" y="495300"/>
                  </a:lnTo>
                  <a:lnTo>
                    <a:pt x="685562" y="533400"/>
                  </a:lnTo>
                  <a:lnTo>
                    <a:pt x="647317" y="571500"/>
                  </a:lnTo>
                  <a:lnTo>
                    <a:pt x="609874" y="596900"/>
                  </a:lnTo>
                  <a:lnTo>
                    <a:pt x="573366" y="635000"/>
                  </a:lnTo>
                  <a:lnTo>
                    <a:pt x="537927" y="673100"/>
                  </a:lnTo>
                  <a:lnTo>
                    <a:pt x="503564" y="711200"/>
                  </a:lnTo>
                  <a:lnTo>
                    <a:pt x="470283" y="762000"/>
                  </a:lnTo>
                  <a:lnTo>
                    <a:pt x="438093" y="800100"/>
                  </a:lnTo>
                  <a:lnTo>
                    <a:pt x="406999" y="838200"/>
                  </a:lnTo>
                  <a:lnTo>
                    <a:pt x="377010" y="876300"/>
                  </a:lnTo>
                  <a:lnTo>
                    <a:pt x="348133" y="927100"/>
                  </a:lnTo>
                  <a:lnTo>
                    <a:pt x="320374" y="965200"/>
                  </a:lnTo>
                  <a:lnTo>
                    <a:pt x="293741" y="1016000"/>
                  </a:lnTo>
                  <a:lnTo>
                    <a:pt x="268242" y="1054100"/>
                  </a:lnTo>
                  <a:lnTo>
                    <a:pt x="243882" y="1104900"/>
                  </a:lnTo>
                  <a:lnTo>
                    <a:pt x="220670" y="1143000"/>
                  </a:lnTo>
                  <a:lnTo>
                    <a:pt x="198613" y="1193800"/>
                  </a:lnTo>
                  <a:lnTo>
                    <a:pt x="177718" y="1244600"/>
                  </a:lnTo>
                  <a:lnTo>
                    <a:pt x="158610" y="1295400"/>
                  </a:lnTo>
                  <a:lnTo>
                    <a:pt x="140720" y="1333500"/>
                  </a:lnTo>
                  <a:lnTo>
                    <a:pt x="124049" y="1384300"/>
                  </a:lnTo>
                  <a:lnTo>
                    <a:pt x="108599" y="1435100"/>
                  </a:lnTo>
                  <a:lnTo>
                    <a:pt x="94373" y="1485900"/>
                  </a:lnTo>
                  <a:lnTo>
                    <a:pt x="81372" y="1524000"/>
                  </a:lnTo>
                  <a:lnTo>
                    <a:pt x="69599" y="1574800"/>
                  </a:lnTo>
                  <a:lnTo>
                    <a:pt x="59057" y="1625600"/>
                  </a:lnTo>
                  <a:lnTo>
                    <a:pt x="49746" y="1676400"/>
                  </a:lnTo>
                  <a:lnTo>
                    <a:pt x="41670" y="1727200"/>
                  </a:lnTo>
                  <a:lnTo>
                    <a:pt x="34830" y="1778000"/>
                  </a:lnTo>
                  <a:lnTo>
                    <a:pt x="29229" y="1828800"/>
                  </a:lnTo>
                  <a:lnTo>
                    <a:pt x="24869" y="1879600"/>
                  </a:lnTo>
                  <a:lnTo>
                    <a:pt x="21752" y="1930400"/>
                  </a:lnTo>
                  <a:lnTo>
                    <a:pt x="19881" y="1981200"/>
                  </a:lnTo>
                  <a:lnTo>
                    <a:pt x="19256" y="2032000"/>
                  </a:lnTo>
                  <a:lnTo>
                    <a:pt x="19881" y="2082800"/>
                  </a:lnTo>
                  <a:lnTo>
                    <a:pt x="21752" y="2133600"/>
                  </a:lnTo>
                  <a:lnTo>
                    <a:pt x="24869" y="2184400"/>
                  </a:lnTo>
                  <a:lnTo>
                    <a:pt x="29229" y="2235200"/>
                  </a:lnTo>
                  <a:lnTo>
                    <a:pt x="34830" y="2273300"/>
                  </a:lnTo>
                  <a:lnTo>
                    <a:pt x="41670" y="2324100"/>
                  </a:lnTo>
                  <a:lnTo>
                    <a:pt x="49746" y="2374900"/>
                  </a:lnTo>
                  <a:lnTo>
                    <a:pt x="59057" y="2425700"/>
                  </a:lnTo>
                  <a:lnTo>
                    <a:pt x="69599" y="2476500"/>
                  </a:lnTo>
                  <a:lnTo>
                    <a:pt x="81372" y="2527300"/>
                  </a:lnTo>
                  <a:lnTo>
                    <a:pt x="94373" y="2578100"/>
                  </a:lnTo>
                  <a:lnTo>
                    <a:pt x="108599" y="2616200"/>
                  </a:lnTo>
                  <a:lnTo>
                    <a:pt x="124049" y="2667000"/>
                  </a:lnTo>
                  <a:lnTo>
                    <a:pt x="140720" y="2717800"/>
                  </a:lnTo>
                  <a:lnTo>
                    <a:pt x="158610" y="2768600"/>
                  </a:lnTo>
                  <a:lnTo>
                    <a:pt x="177718" y="2806700"/>
                  </a:lnTo>
                  <a:lnTo>
                    <a:pt x="184820" y="2832100"/>
                  </a:lnTo>
                  <a:close/>
                </a:path>
                <a:path w="4071620" h="2832100">
                  <a:moveTo>
                    <a:pt x="3907745" y="2832100"/>
                  </a:moveTo>
                  <a:lnTo>
                    <a:pt x="3886698" y="2832100"/>
                  </a:lnTo>
                  <a:lnTo>
                    <a:pt x="3893801" y="2806700"/>
                  </a:lnTo>
                  <a:lnTo>
                    <a:pt x="3912912" y="2768600"/>
                  </a:lnTo>
                  <a:lnTo>
                    <a:pt x="3930805" y="2717800"/>
                  </a:lnTo>
                  <a:lnTo>
                    <a:pt x="3947477" y="2667000"/>
                  </a:lnTo>
                  <a:lnTo>
                    <a:pt x="3962928" y="2616200"/>
                  </a:lnTo>
                  <a:lnTo>
                    <a:pt x="3977154" y="2578100"/>
                  </a:lnTo>
                  <a:lnTo>
                    <a:pt x="3990154" y="2527300"/>
                  </a:lnTo>
                  <a:lnTo>
                    <a:pt x="4001926" y="2476500"/>
                  </a:lnTo>
                  <a:lnTo>
                    <a:pt x="4012467" y="2425700"/>
                  </a:lnTo>
                  <a:lnTo>
                    <a:pt x="4021776" y="2374900"/>
                  </a:lnTo>
                  <a:lnTo>
                    <a:pt x="4029850" y="2324100"/>
                  </a:lnTo>
                  <a:lnTo>
                    <a:pt x="4036688" y="2273300"/>
                  </a:lnTo>
                  <a:lnTo>
                    <a:pt x="4042287" y="2235200"/>
                  </a:lnTo>
                  <a:lnTo>
                    <a:pt x="4046645" y="2184400"/>
                  </a:lnTo>
                  <a:lnTo>
                    <a:pt x="4049761" y="2133600"/>
                  </a:lnTo>
                  <a:lnTo>
                    <a:pt x="4051632" y="2082800"/>
                  </a:lnTo>
                  <a:lnTo>
                    <a:pt x="4052256" y="2032000"/>
                  </a:lnTo>
                  <a:lnTo>
                    <a:pt x="4051632" y="1981200"/>
                  </a:lnTo>
                  <a:lnTo>
                    <a:pt x="4049761" y="1930400"/>
                  </a:lnTo>
                  <a:lnTo>
                    <a:pt x="4046645" y="1879600"/>
                  </a:lnTo>
                  <a:lnTo>
                    <a:pt x="4042287" y="1828800"/>
                  </a:lnTo>
                  <a:lnTo>
                    <a:pt x="4036688" y="1778000"/>
                  </a:lnTo>
                  <a:lnTo>
                    <a:pt x="4029850" y="1727200"/>
                  </a:lnTo>
                  <a:lnTo>
                    <a:pt x="4021776" y="1676400"/>
                  </a:lnTo>
                  <a:lnTo>
                    <a:pt x="4012467" y="1625600"/>
                  </a:lnTo>
                  <a:lnTo>
                    <a:pt x="4001926" y="1574800"/>
                  </a:lnTo>
                  <a:lnTo>
                    <a:pt x="3990154" y="1524000"/>
                  </a:lnTo>
                  <a:lnTo>
                    <a:pt x="3977154" y="1485900"/>
                  </a:lnTo>
                  <a:lnTo>
                    <a:pt x="3962928" y="1435100"/>
                  </a:lnTo>
                  <a:lnTo>
                    <a:pt x="3947477" y="1384300"/>
                  </a:lnTo>
                  <a:lnTo>
                    <a:pt x="3930805" y="1333500"/>
                  </a:lnTo>
                  <a:lnTo>
                    <a:pt x="3912912" y="1295400"/>
                  </a:lnTo>
                  <a:lnTo>
                    <a:pt x="3893801" y="1244600"/>
                  </a:lnTo>
                  <a:lnTo>
                    <a:pt x="3872905" y="1193800"/>
                  </a:lnTo>
                  <a:lnTo>
                    <a:pt x="3850848" y="1143000"/>
                  </a:lnTo>
                  <a:lnTo>
                    <a:pt x="3827636" y="1104900"/>
                  </a:lnTo>
                  <a:lnTo>
                    <a:pt x="3803277" y="1054100"/>
                  </a:lnTo>
                  <a:lnTo>
                    <a:pt x="3777778" y="1016000"/>
                  </a:lnTo>
                  <a:lnTo>
                    <a:pt x="3751146" y="965200"/>
                  </a:lnTo>
                  <a:lnTo>
                    <a:pt x="3723388" y="927100"/>
                  </a:lnTo>
                  <a:lnTo>
                    <a:pt x="3694511" y="876300"/>
                  </a:lnTo>
                  <a:lnTo>
                    <a:pt x="3664523" y="838200"/>
                  </a:lnTo>
                  <a:lnTo>
                    <a:pt x="3633431" y="800100"/>
                  </a:lnTo>
                  <a:lnTo>
                    <a:pt x="3601242" y="762000"/>
                  </a:lnTo>
                  <a:lnTo>
                    <a:pt x="3567962" y="711200"/>
                  </a:lnTo>
                  <a:lnTo>
                    <a:pt x="3533600" y="673100"/>
                  </a:lnTo>
                  <a:lnTo>
                    <a:pt x="3498162" y="635000"/>
                  </a:lnTo>
                  <a:lnTo>
                    <a:pt x="3461655" y="596900"/>
                  </a:lnTo>
                  <a:lnTo>
                    <a:pt x="3424212" y="571500"/>
                  </a:lnTo>
                  <a:lnTo>
                    <a:pt x="3385967" y="533400"/>
                  </a:lnTo>
                  <a:lnTo>
                    <a:pt x="3346932" y="495300"/>
                  </a:lnTo>
                  <a:lnTo>
                    <a:pt x="3307116" y="457200"/>
                  </a:lnTo>
                  <a:lnTo>
                    <a:pt x="3266531" y="431800"/>
                  </a:lnTo>
                  <a:lnTo>
                    <a:pt x="3225187" y="406400"/>
                  </a:lnTo>
                  <a:lnTo>
                    <a:pt x="3183094" y="368300"/>
                  </a:lnTo>
                  <a:lnTo>
                    <a:pt x="3096706" y="317500"/>
                  </a:lnTo>
                  <a:lnTo>
                    <a:pt x="3007452" y="266700"/>
                  </a:lnTo>
                  <a:lnTo>
                    <a:pt x="2915416" y="215900"/>
                  </a:lnTo>
                  <a:lnTo>
                    <a:pt x="2820684" y="165100"/>
                  </a:lnTo>
                  <a:lnTo>
                    <a:pt x="2726746" y="139700"/>
                  </a:lnTo>
                  <a:lnTo>
                    <a:pt x="2679259" y="114300"/>
                  </a:lnTo>
                  <a:lnTo>
                    <a:pt x="2387774" y="38100"/>
                  </a:lnTo>
                  <a:lnTo>
                    <a:pt x="2490406" y="38100"/>
                  </a:lnTo>
                  <a:lnTo>
                    <a:pt x="2588523" y="63500"/>
                  </a:lnTo>
                  <a:lnTo>
                    <a:pt x="2637119" y="88900"/>
                  </a:lnTo>
                  <a:lnTo>
                    <a:pt x="2733332" y="114300"/>
                  </a:lnTo>
                  <a:lnTo>
                    <a:pt x="2780927" y="139700"/>
                  </a:lnTo>
                  <a:lnTo>
                    <a:pt x="2828167" y="152400"/>
                  </a:lnTo>
                  <a:lnTo>
                    <a:pt x="2873328" y="177800"/>
                  </a:lnTo>
                  <a:lnTo>
                    <a:pt x="2917902" y="190500"/>
                  </a:lnTo>
                  <a:lnTo>
                    <a:pt x="3005251" y="241300"/>
                  </a:lnTo>
                  <a:lnTo>
                    <a:pt x="3090142" y="292100"/>
                  </a:lnTo>
                  <a:lnTo>
                    <a:pt x="3172506" y="342900"/>
                  </a:lnTo>
                  <a:lnTo>
                    <a:pt x="3212718" y="368300"/>
                  </a:lnTo>
                  <a:lnTo>
                    <a:pt x="3252272" y="393700"/>
                  </a:lnTo>
                  <a:lnTo>
                    <a:pt x="3291158" y="431800"/>
                  </a:lnTo>
                  <a:lnTo>
                    <a:pt x="3329368" y="457200"/>
                  </a:lnTo>
                  <a:lnTo>
                    <a:pt x="3366894" y="482600"/>
                  </a:lnTo>
                  <a:lnTo>
                    <a:pt x="3403725" y="520700"/>
                  </a:lnTo>
                  <a:lnTo>
                    <a:pt x="3439854" y="558800"/>
                  </a:lnTo>
                  <a:lnTo>
                    <a:pt x="3475272" y="584200"/>
                  </a:lnTo>
                  <a:lnTo>
                    <a:pt x="3509854" y="622300"/>
                  </a:lnTo>
                  <a:lnTo>
                    <a:pt x="3543489" y="660400"/>
                  </a:lnTo>
                  <a:lnTo>
                    <a:pt x="3576171" y="698500"/>
                  </a:lnTo>
                  <a:lnTo>
                    <a:pt x="3607893" y="736600"/>
                  </a:lnTo>
                  <a:lnTo>
                    <a:pt x="3638650" y="774700"/>
                  </a:lnTo>
                  <a:lnTo>
                    <a:pt x="3668436" y="812800"/>
                  </a:lnTo>
                  <a:lnTo>
                    <a:pt x="3697244" y="850900"/>
                  </a:lnTo>
                  <a:lnTo>
                    <a:pt x="3725068" y="889000"/>
                  </a:lnTo>
                  <a:lnTo>
                    <a:pt x="3751904" y="927100"/>
                  </a:lnTo>
                  <a:lnTo>
                    <a:pt x="3777744" y="977900"/>
                  </a:lnTo>
                  <a:lnTo>
                    <a:pt x="3802583" y="1016000"/>
                  </a:lnTo>
                  <a:lnTo>
                    <a:pt x="3826414" y="1054100"/>
                  </a:lnTo>
                  <a:lnTo>
                    <a:pt x="3849232" y="1104900"/>
                  </a:lnTo>
                  <a:lnTo>
                    <a:pt x="3871030" y="1143000"/>
                  </a:lnTo>
                  <a:lnTo>
                    <a:pt x="3891803" y="1193800"/>
                  </a:lnTo>
                  <a:lnTo>
                    <a:pt x="3911545" y="1231900"/>
                  </a:lnTo>
                  <a:lnTo>
                    <a:pt x="3930836" y="1282700"/>
                  </a:lnTo>
                  <a:lnTo>
                    <a:pt x="3948898" y="1333500"/>
                  </a:lnTo>
                  <a:lnTo>
                    <a:pt x="3965728" y="1384300"/>
                  </a:lnTo>
                  <a:lnTo>
                    <a:pt x="3981326" y="1422400"/>
                  </a:lnTo>
                  <a:lnTo>
                    <a:pt x="3995688" y="1473200"/>
                  </a:lnTo>
                  <a:lnTo>
                    <a:pt x="4008812" y="1524000"/>
                  </a:lnTo>
                  <a:lnTo>
                    <a:pt x="4020696" y="1574800"/>
                  </a:lnTo>
                  <a:lnTo>
                    <a:pt x="4031338" y="1625600"/>
                  </a:lnTo>
                  <a:lnTo>
                    <a:pt x="4040737" y="1676400"/>
                  </a:lnTo>
                  <a:lnTo>
                    <a:pt x="4048889" y="1727200"/>
                  </a:lnTo>
                  <a:lnTo>
                    <a:pt x="4055793" y="1778000"/>
                  </a:lnTo>
                  <a:lnTo>
                    <a:pt x="4061446" y="1828800"/>
                  </a:lnTo>
                  <a:lnTo>
                    <a:pt x="4065847" y="1879600"/>
                  </a:lnTo>
                  <a:lnTo>
                    <a:pt x="4068993" y="1930400"/>
                  </a:lnTo>
                  <a:lnTo>
                    <a:pt x="4070882" y="1981200"/>
                  </a:lnTo>
                  <a:lnTo>
                    <a:pt x="4071513" y="2032000"/>
                  </a:lnTo>
                  <a:lnTo>
                    <a:pt x="4070882" y="2082800"/>
                  </a:lnTo>
                  <a:lnTo>
                    <a:pt x="4068993" y="2133600"/>
                  </a:lnTo>
                  <a:lnTo>
                    <a:pt x="4065847" y="2184400"/>
                  </a:lnTo>
                  <a:lnTo>
                    <a:pt x="4061446" y="2235200"/>
                  </a:lnTo>
                  <a:lnTo>
                    <a:pt x="4055793" y="2286000"/>
                  </a:lnTo>
                  <a:lnTo>
                    <a:pt x="4048889" y="2336800"/>
                  </a:lnTo>
                  <a:lnTo>
                    <a:pt x="4040737" y="2387600"/>
                  </a:lnTo>
                  <a:lnTo>
                    <a:pt x="4031338" y="2425700"/>
                  </a:lnTo>
                  <a:lnTo>
                    <a:pt x="4020696" y="2476500"/>
                  </a:lnTo>
                  <a:lnTo>
                    <a:pt x="4008812" y="2527300"/>
                  </a:lnTo>
                  <a:lnTo>
                    <a:pt x="3995688" y="2578100"/>
                  </a:lnTo>
                  <a:lnTo>
                    <a:pt x="3981326" y="2628900"/>
                  </a:lnTo>
                  <a:lnTo>
                    <a:pt x="3965728" y="2679700"/>
                  </a:lnTo>
                  <a:lnTo>
                    <a:pt x="3948898" y="2717800"/>
                  </a:lnTo>
                  <a:lnTo>
                    <a:pt x="3930836" y="2768600"/>
                  </a:lnTo>
                  <a:lnTo>
                    <a:pt x="3911545" y="2819400"/>
                  </a:lnTo>
                  <a:lnTo>
                    <a:pt x="3907745" y="2832100"/>
                  </a:lnTo>
                  <a:close/>
                </a:path>
                <a:path w="4071620" h="2832100">
                  <a:moveTo>
                    <a:pt x="2232177" y="571500"/>
                  </a:moveTo>
                  <a:lnTo>
                    <a:pt x="1839349" y="571500"/>
                  </a:lnTo>
                  <a:lnTo>
                    <a:pt x="1888016" y="558800"/>
                  </a:lnTo>
                  <a:lnTo>
                    <a:pt x="2183510" y="558800"/>
                  </a:lnTo>
                  <a:lnTo>
                    <a:pt x="2232177" y="571500"/>
                  </a:lnTo>
                  <a:close/>
                </a:path>
                <a:path w="4071620" h="2832100">
                  <a:moveTo>
                    <a:pt x="824183" y="2832100"/>
                  </a:moveTo>
                  <a:lnTo>
                    <a:pt x="800962" y="2832100"/>
                  </a:lnTo>
                  <a:lnTo>
                    <a:pt x="773657" y="2781300"/>
                  </a:lnTo>
                  <a:lnTo>
                    <a:pt x="747982" y="2743200"/>
                  </a:lnTo>
                  <a:lnTo>
                    <a:pt x="723853" y="2692400"/>
                  </a:lnTo>
                  <a:lnTo>
                    <a:pt x="701282" y="2641600"/>
                  </a:lnTo>
                  <a:lnTo>
                    <a:pt x="680284" y="2603500"/>
                  </a:lnTo>
                  <a:lnTo>
                    <a:pt x="661894" y="2552700"/>
                  </a:lnTo>
                  <a:lnTo>
                    <a:pt x="645084" y="2501900"/>
                  </a:lnTo>
                  <a:lnTo>
                    <a:pt x="629857" y="2463800"/>
                  </a:lnTo>
                  <a:lnTo>
                    <a:pt x="616217" y="2413000"/>
                  </a:lnTo>
                  <a:lnTo>
                    <a:pt x="604168" y="2362200"/>
                  </a:lnTo>
                  <a:lnTo>
                    <a:pt x="593713" y="2324100"/>
                  </a:lnTo>
                  <a:lnTo>
                    <a:pt x="584856" y="2273300"/>
                  </a:lnTo>
                  <a:lnTo>
                    <a:pt x="577601" y="2222500"/>
                  </a:lnTo>
                  <a:lnTo>
                    <a:pt x="571952" y="2171700"/>
                  </a:lnTo>
                  <a:lnTo>
                    <a:pt x="567912" y="2120900"/>
                  </a:lnTo>
                  <a:lnTo>
                    <a:pt x="565485" y="2082800"/>
                  </a:lnTo>
                  <a:lnTo>
                    <a:pt x="564676" y="2032000"/>
                  </a:lnTo>
                  <a:lnTo>
                    <a:pt x="565485" y="1981200"/>
                  </a:lnTo>
                  <a:lnTo>
                    <a:pt x="567912" y="1930400"/>
                  </a:lnTo>
                  <a:lnTo>
                    <a:pt x="571952" y="1879600"/>
                  </a:lnTo>
                  <a:lnTo>
                    <a:pt x="577601" y="1828800"/>
                  </a:lnTo>
                  <a:lnTo>
                    <a:pt x="584856" y="1778000"/>
                  </a:lnTo>
                  <a:lnTo>
                    <a:pt x="593713" y="1739900"/>
                  </a:lnTo>
                  <a:lnTo>
                    <a:pt x="604168" y="1689100"/>
                  </a:lnTo>
                  <a:lnTo>
                    <a:pt x="616217" y="1638300"/>
                  </a:lnTo>
                  <a:lnTo>
                    <a:pt x="629857" y="1587500"/>
                  </a:lnTo>
                  <a:lnTo>
                    <a:pt x="645084" y="1549400"/>
                  </a:lnTo>
                  <a:lnTo>
                    <a:pt x="661894" y="1498600"/>
                  </a:lnTo>
                  <a:lnTo>
                    <a:pt x="680284" y="1460500"/>
                  </a:lnTo>
                  <a:lnTo>
                    <a:pt x="701282" y="1409700"/>
                  </a:lnTo>
                  <a:lnTo>
                    <a:pt x="723853" y="1358900"/>
                  </a:lnTo>
                  <a:lnTo>
                    <a:pt x="747982" y="1320800"/>
                  </a:lnTo>
                  <a:lnTo>
                    <a:pt x="773657" y="1270000"/>
                  </a:lnTo>
                  <a:lnTo>
                    <a:pt x="800865" y="1231900"/>
                  </a:lnTo>
                  <a:lnTo>
                    <a:pt x="829592" y="1181100"/>
                  </a:lnTo>
                  <a:lnTo>
                    <a:pt x="859825" y="1143000"/>
                  </a:lnTo>
                  <a:lnTo>
                    <a:pt x="891550" y="1104900"/>
                  </a:lnTo>
                  <a:lnTo>
                    <a:pt x="924754" y="1066800"/>
                  </a:lnTo>
                  <a:lnTo>
                    <a:pt x="959425" y="1028700"/>
                  </a:lnTo>
                  <a:lnTo>
                    <a:pt x="995548" y="990600"/>
                  </a:lnTo>
                  <a:lnTo>
                    <a:pt x="1032941" y="952500"/>
                  </a:lnTo>
                  <a:lnTo>
                    <a:pt x="1071415" y="914400"/>
                  </a:lnTo>
                  <a:lnTo>
                    <a:pt x="1110953" y="889000"/>
                  </a:lnTo>
                  <a:lnTo>
                    <a:pt x="1151533" y="850900"/>
                  </a:lnTo>
                  <a:lnTo>
                    <a:pt x="1193137" y="825500"/>
                  </a:lnTo>
                  <a:lnTo>
                    <a:pt x="1235745" y="787400"/>
                  </a:lnTo>
                  <a:lnTo>
                    <a:pt x="1279336" y="762000"/>
                  </a:lnTo>
                  <a:lnTo>
                    <a:pt x="1323892" y="736600"/>
                  </a:lnTo>
                  <a:lnTo>
                    <a:pt x="1369392" y="711200"/>
                  </a:lnTo>
                  <a:lnTo>
                    <a:pt x="1415816" y="698500"/>
                  </a:lnTo>
                  <a:lnTo>
                    <a:pt x="1463146" y="673100"/>
                  </a:lnTo>
                  <a:lnTo>
                    <a:pt x="1508721" y="647700"/>
                  </a:lnTo>
                  <a:lnTo>
                    <a:pt x="1791003" y="571500"/>
                  </a:lnTo>
                  <a:lnTo>
                    <a:pt x="1986887" y="571500"/>
                  </a:lnTo>
                  <a:lnTo>
                    <a:pt x="1938275" y="584200"/>
                  </a:lnTo>
                  <a:lnTo>
                    <a:pt x="1841914" y="584200"/>
                  </a:lnTo>
                  <a:lnTo>
                    <a:pt x="1746823" y="609600"/>
                  </a:lnTo>
                  <a:lnTo>
                    <a:pt x="1699801" y="609600"/>
                  </a:lnTo>
                  <a:lnTo>
                    <a:pt x="1606893" y="635000"/>
                  </a:lnTo>
                  <a:lnTo>
                    <a:pt x="1561044" y="660400"/>
                  </a:lnTo>
                  <a:lnTo>
                    <a:pt x="1470648" y="685800"/>
                  </a:lnTo>
                  <a:lnTo>
                    <a:pt x="1423938" y="711200"/>
                  </a:lnTo>
                  <a:lnTo>
                    <a:pt x="1378121" y="736600"/>
                  </a:lnTo>
                  <a:lnTo>
                    <a:pt x="1333217" y="762000"/>
                  </a:lnTo>
                  <a:lnTo>
                    <a:pt x="1289245" y="787400"/>
                  </a:lnTo>
                  <a:lnTo>
                    <a:pt x="1246224" y="812800"/>
                  </a:lnTo>
                  <a:lnTo>
                    <a:pt x="1204174" y="838200"/>
                  </a:lnTo>
                  <a:lnTo>
                    <a:pt x="1163113" y="863600"/>
                  </a:lnTo>
                  <a:lnTo>
                    <a:pt x="1123063" y="901700"/>
                  </a:lnTo>
                  <a:lnTo>
                    <a:pt x="1084041" y="927100"/>
                  </a:lnTo>
                  <a:lnTo>
                    <a:pt x="1046068" y="965200"/>
                  </a:lnTo>
                  <a:lnTo>
                    <a:pt x="1009163" y="1003300"/>
                  </a:lnTo>
                  <a:lnTo>
                    <a:pt x="973511" y="1041400"/>
                  </a:lnTo>
                  <a:lnTo>
                    <a:pt x="939293" y="1079500"/>
                  </a:lnTo>
                  <a:lnTo>
                    <a:pt x="906522" y="1117600"/>
                  </a:lnTo>
                  <a:lnTo>
                    <a:pt x="875211" y="1155700"/>
                  </a:lnTo>
                  <a:lnTo>
                    <a:pt x="845374" y="1193800"/>
                  </a:lnTo>
                  <a:lnTo>
                    <a:pt x="817022" y="1231900"/>
                  </a:lnTo>
                  <a:lnTo>
                    <a:pt x="790170" y="1282700"/>
                  </a:lnTo>
                  <a:lnTo>
                    <a:pt x="764831" y="1320800"/>
                  </a:lnTo>
                  <a:lnTo>
                    <a:pt x="741017" y="1371600"/>
                  </a:lnTo>
                  <a:lnTo>
                    <a:pt x="718742" y="1409700"/>
                  </a:lnTo>
                  <a:lnTo>
                    <a:pt x="698020" y="1460500"/>
                  </a:lnTo>
                  <a:lnTo>
                    <a:pt x="679872" y="1511300"/>
                  </a:lnTo>
                  <a:lnTo>
                    <a:pt x="663283" y="1549400"/>
                  </a:lnTo>
                  <a:lnTo>
                    <a:pt x="648256" y="1600200"/>
                  </a:lnTo>
                  <a:lnTo>
                    <a:pt x="634795" y="1638300"/>
                  </a:lnTo>
                  <a:lnTo>
                    <a:pt x="622905" y="1689100"/>
                  </a:lnTo>
                  <a:lnTo>
                    <a:pt x="612587" y="1739900"/>
                  </a:lnTo>
                  <a:lnTo>
                    <a:pt x="603847" y="1790700"/>
                  </a:lnTo>
                  <a:lnTo>
                    <a:pt x="596687" y="1828800"/>
                  </a:lnTo>
                  <a:lnTo>
                    <a:pt x="591113" y="1879600"/>
                  </a:lnTo>
                  <a:lnTo>
                    <a:pt x="587126" y="1930400"/>
                  </a:lnTo>
                  <a:lnTo>
                    <a:pt x="584731" y="1981200"/>
                  </a:lnTo>
                  <a:lnTo>
                    <a:pt x="583932" y="2032000"/>
                  </a:lnTo>
                  <a:lnTo>
                    <a:pt x="584731" y="2070100"/>
                  </a:lnTo>
                  <a:lnTo>
                    <a:pt x="587126" y="2120900"/>
                  </a:lnTo>
                  <a:lnTo>
                    <a:pt x="591113" y="2171700"/>
                  </a:lnTo>
                  <a:lnTo>
                    <a:pt x="596687" y="2222500"/>
                  </a:lnTo>
                  <a:lnTo>
                    <a:pt x="603847" y="2273300"/>
                  </a:lnTo>
                  <a:lnTo>
                    <a:pt x="612587" y="2311400"/>
                  </a:lnTo>
                  <a:lnTo>
                    <a:pt x="622905" y="2362200"/>
                  </a:lnTo>
                  <a:lnTo>
                    <a:pt x="634795" y="2413000"/>
                  </a:lnTo>
                  <a:lnTo>
                    <a:pt x="648256" y="2451100"/>
                  </a:lnTo>
                  <a:lnTo>
                    <a:pt x="663283" y="2501900"/>
                  </a:lnTo>
                  <a:lnTo>
                    <a:pt x="679872" y="2552700"/>
                  </a:lnTo>
                  <a:lnTo>
                    <a:pt x="698020" y="2590800"/>
                  </a:lnTo>
                  <a:lnTo>
                    <a:pt x="718742" y="2641600"/>
                  </a:lnTo>
                  <a:lnTo>
                    <a:pt x="741017" y="2679700"/>
                  </a:lnTo>
                  <a:lnTo>
                    <a:pt x="764831" y="2730500"/>
                  </a:lnTo>
                  <a:lnTo>
                    <a:pt x="790170" y="2768600"/>
                  </a:lnTo>
                  <a:lnTo>
                    <a:pt x="817022" y="2819400"/>
                  </a:lnTo>
                  <a:lnTo>
                    <a:pt x="824183" y="2832100"/>
                  </a:lnTo>
                  <a:close/>
                </a:path>
                <a:path w="4071620" h="2832100">
                  <a:moveTo>
                    <a:pt x="3270560" y="2832100"/>
                  </a:moveTo>
                  <a:lnTo>
                    <a:pt x="3247345" y="2832100"/>
                  </a:lnTo>
                  <a:lnTo>
                    <a:pt x="3254507" y="2819400"/>
                  </a:lnTo>
                  <a:lnTo>
                    <a:pt x="3281361" y="2768600"/>
                  </a:lnTo>
                  <a:lnTo>
                    <a:pt x="3306702" y="2730500"/>
                  </a:lnTo>
                  <a:lnTo>
                    <a:pt x="3330516" y="2679700"/>
                  </a:lnTo>
                  <a:lnTo>
                    <a:pt x="3352792" y="2641600"/>
                  </a:lnTo>
                  <a:lnTo>
                    <a:pt x="3373515" y="2590800"/>
                  </a:lnTo>
                  <a:lnTo>
                    <a:pt x="3391663" y="2552700"/>
                  </a:lnTo>
                  <a:lnTo>
                    <a:pt x="3408252" y="2501900"/>
                  </a:lnTo>
                  <a:lnTo>
                    <a:pt x="3423278" y="2451100"/>
                  </a:lnTo>
                  <a:lnTo>
                    <a:pt x="3436738" y="2413000"/>
                  </a:lnTo>
                  <a:lnTo>
                    <a:pt x="3448629" y="2362200"/>
                  </a:lnTo>
                  <a:lnTo>
                    <a:pt x="3458945" y="2311400"/>
                  </a:lnTo>
                  <a:lnTo>
                    <a:pt x="3467685" y="2273300"/>
                  </a:lnTo>
                  <a:lnTo>
                    <a:pt x="3474843" y="2222500"/>
                  </a:lnTo>
                  <a:lnTo>
                    <a:pt x="3480417" y="2171700"/>
                  </a:lnTo>
                  <a:lnTo>
                    <a:pt x="3484403" y="2120900"/>
                  </a:lnTo>
                  <a:lnTo>
                    <a:pt x="3486797" y="2070100"/>
                  </a:lnTo>
                  <a:lnTo>
                    <a:pt x="3487596" y="2032000"/>
                  </a:lnTo>
                  <a:lnTo>
                    <a:pt x="3486797" y="1981200"/>
                  </a:lnTo>
                  <a:lnTo>
                    <a:pt x="3484403" y="1930400"/>
                  </a:lnTo>
                  <a:lnTo>
                    <a:pt x="3480417" y="1879600"/>
                  </a:lnTo>
                  <a:lnTo>
                    <a:pt x="3474843" y="1828800"/>
                  </a:lnTo>
                  <a:lnTo>
                    <a:pt x="3467685" y="1790700"/>
                  </a:lnTo>
                  <a:lnTo>
                    <a:pt x="3458945" y="1739900"/>
                  </a:lnTo>
                  <a:lnTo>
                    <a:pt x="3448629" y="1689100"/>
                  </a:lnTo>
                  <a:lnTo>
                    <a:pt x="3436738" y="1638300"/>
                  </a:lnTo>
                  <a:lnTo>
                    <a:pt x="3423278" y="1600200"/>
                  </a:lnTo>
                  <a:lnTo>
                    <a:pt x="3408252" y="1549400"/>
                  </a:lnTo>
                  <a:lnTo>
                    <a:pt x="3391663" y="1511300"/>
                  </a:lnTo>
                  <a:lnTo>
                    <a:pt x="3373515" y="1460500"/>
                  </a:lnTo>
                  <a:lnTo>
                    <a:pt x="3352792" y="1409700"/>
                  </a:lnTo>
                  <a:lnTo>
                    <a:pt x="3330516" y="1371600"/>
                  </a:lnTo>
                  <a:lnTo>
                    <a:pt x="3306702" y="1320800"/>
                  </a:lnTo>
                  <a:lnTo>
                    <a:pt x="3281361" y="1282700"/>
                  </a:lnTo>
                  <a:lnTo>
                    <a:pt x="3254507" y="1231900"/>
                  </a:lnTo>
                  <a:lnTo>
                    <a:pt x="3226153" y="1193800"/>
                  </a:lnTo>
                  <a:lnTo>
                    <a:pt x="3196313" y="1155700"/>
                  </a:lnTo>
                  <a:lnTo>
                    <a:pt x="3165000" y="1117600"/>
                  </a:lnTo>
                  <a:lnTo>
                    <a:pt x="3132227" y="1079500"/>
                  </a:lnTo>
                  <a:lnTo>
                    <a:pt x="3098008" y="1041400"/>
                  </a:lnTo>
                  <a:lnTo>
                    <a:pt x="3062355" y="1003300"/>
                  </a:lnTo>
                  <a:lnTo>
                    <a:pt x="3025449" y="965200"/>
                  </a:lnTo>
                  <a:lnTo>
                    <a:pt x="2987476" y="927100"/>
                  </a:lnTo>
                  <a:lnTo>
                    <a:pt x="2948455" y="901700"/>
                  </a:lnTo>
                  <a:lnTo>
                    <a:pt x="2908405" y="863600"/>
                  </a:lnTo>
                  <a:lnTo>
                    <a:pt x="2867345" y="838200"/>
                  </a:lnTo>
                  <a:lnTo>
                    <a:pt x="2825295" y="812800"/>
                  </a:lnTo>
                  <a:lnTo>
                    <a:pt x="2782275" y="787400"/>
                  </a:lnTo>
                  <a:lnTo>
                    <a:pt x="2738304" y="762000"/>
                  </a:lnTo>
                  <a:lnTo>
                    <a:pt x="2693401" y="736600"/>
                  </a:lnTo>
                  <a:lnTo>
                    <a:pt x="2647586" y="711200"/>
                  </a:lnTo>
                  <a:lnTo>
                    <a:pt x="2600878" y="685800"/>
                  </a:lnTo>
                  <a:lnTo>
                    <a:pt x="2510482" y="660400"/>
                  </a:lnTo>
                  <a:lnTo>
                    <a:pt x="2464633" y="635000"/>
                  </a:lnTo>
                  <a:lnTo>
                    <a:pt x="2371725" y="609600"/>
                  </a:lnTo>
                  <a:lnTo>
                    <a:pt x="2324702" y="609600"/>
                  </a:lnTo>
                  <a:lnTo>
                    <a:pt x="2229611" y="584200"/>
                  </a:lnTo>
                  <a:lnTo>
                    <a:pt x="2133249" y="584200"/>
                  </a:lnTo>
                  <a:lnTo>
                    <a:pt x="2084637" y="571500"/>
                  </a:lnTo>
                  <a:lnTo>
                    <a:pt x="2280524" y="571500"/>
                  </a:lnTo>
                  <a:lnTo>
                    <a:pt x="2562805" y="647700"/>
                  </a:lnTo>
                  <a:lnTo>
                    <a:pt x="2608380" y="673100"/>
                  </a:lnTo>
                  <a:lnTo>
                    <a:pt x="2655707" y="698500"/>
                  </a:lnTo>
                  <a:lnTo>
                    <a:pt x="2702129" y="711200"/>
                  </a:lnTo>
                  <a:lnTo>
                    <a:pt x="2747628" y="736600"/>
                  </a:lnTo>
                  <a:lnTo>
                    <a:pt x="2792183" y="762000"/>
                  </a:lnTo>
                  <a:lnTo>
                    <a:pt x="2835773" y="787400"/>
                  </a:lnTo>
                  <a:lnTo>
                    <a:pt x="2878381" y="825500"/>
                  </a:lnTo>
                  <a:lnTo>
                    <a:pt x="2919985" y="850900"/>
                  </a:lnTo>
                  <a:lnTo>
                    <a:pt x="2960566" y="889000"/>
                  </a:lnTo>
                  <a:lnTo>
                    <a:pt x="3000104" y="914400"/>
                  </a:lnTo>
                  <a:lnTo>
                    <a:pt x="3038579" y="952500"/>
                  </a:lnTo>
                  <a:lnTo>
                    <a:pt x="3075972" y="990600"/>
                  </a:lnTo>
                  <a:lnTo>
                    <a:pt x="3112095" y="1028700"/>
                  </a:lnTo>
                  <a:lnTo>
                    <a:pt x="3146766" y="1066800"/>
                  </a:lnTo>
                  <a:lnTo>
                    <a:pt x="3179971" y="1104900"/>
                  </a:lnTo>
                  <a:lnTo>
                    <a:pt x="3211697" y="1143000"/>
                  </a:lnTo>
                  <a:lnTo>
                    <a:pt x="3241930" y="1181100"/>
                  </a:lnTo>
                  <a:lnTo>
                    <a:pt x="3270657" y="1231900"/>
                  </a:lnTo>
                  <a:lnTo>
                    <a:pt x="3297864" y="1270000"/>
                  </a:lnTo>
                  <a:lnTo>
                    <a:pt x="3323538" y="1320800"/>
                  </a:lnTo>
                  <a:lnTo>
                    <a:pt x="3347667" y="1358900"/>
                  </a:lnTo>
                  <a:lnTo>
                    <a:pt x="3370235" y="1409700"/>
                  </a:lnTo>
                  <a:lnTo>
                    <a:pt x="3391231" y="1460500"/>
                  </a:lnTo>
                  <a:lnTo>
                    <a:pt x="3409623" y="1498600"/>
                  </a:lnTo>
                  <a:lnTo>
                    <a:pt x="3426436" y="1549400"/>
                  </a:lnTo>
                  <a:lnTo>
                    <a:pt x="3441665" y="1587500"/>
                  </a:lnTo>
                  <a:lnTo>
                    <a:pt x="3455306" y="1638300"/>
                  </a:lnTo>
                  <a:lnTo>
                    <a:pt x="3467357" y="1689100"/>
                  </a:lnTo>
                  <a:lnTo>
                    <a:pt x="3477813" y="1739900"/>
                  </a:lnTo>
                  <a:lnTo>
                    <a:pt x="3486671" y="1778000"/>
                  </a:lnTo>
                  <a:lnTo>
                    <a:pt x="3493927" y="1828800"/>
                  </a:lnTo>
                  <a:lnTo>
                    <a:pt x="3499576" y="1879600"/>
                  </a:lnTo>
                  <a:lnTo>
                    <a:pt x="3503616" y="1930400"/>
                  </a:lnTo>
                  <a:lnTo>
                    <a:pt x="3506043" y="1981200"/>
                  </a:lnTo>
                  <a:lnTo>
                    <a:pt x="3506853" y="2032000"/>
                  </a:lnTo>
                  <a:lnTo>
                    <a:pt x="3506043" y="2082800"/>
                  </a:lnTo>
                  <a:lnTo>
                    <a:pt x="3503616" y="2120900"/>
                  </a:lnTo>
                  <a:lnTo>
                    <a:pt x="3499576" y="2171700"/>
                  </a:lnTo>
                  <a:lnTo>
                    <a:pt x="3493927" y="2222500"/>
                  </a:lnTo>
                  <a:lnTo>
                    <a:pt x="3486671" y="2273300"/>
                  </a:lnTo>
                  <a:lnTo>
                    <a:pt x="3477813" y="2324100"/>
                  </a:lnTo>
                  <a:lnTo>
                    <a:pt x="3467357" y="2362200"/>
                  </a:lnTo>
                  <a:lnTo>
                    <a:pt x="3455306" y="2413000"/>
                  </a:lnTo>
                  <a:lnTo>
                    <a:pt x="3441665" y="2463800"/>
                  </a:lnTo>
                  <a:lnTo>
                    <a:pt x="3426436" y="2501900"/>
                  </a:lnTo>
                  <a:lnTo>
                    <a:pt x="3409623" y="2552700"/>
                  </a:lnTo>
                  <a:lnTo>
                    <a:pt x="3391231" y="2603500"/>
                  </a:lnTo>
                  <a:lnTo>
                    <a:pt x="3370235" y="2641600"/>
                  </a:lnTo>
                  <a:lnTo>
                    <a:pt x="3347667" y="2692400"/>
                  </a:lnTo>
                  <a:lnTo>
                    <a:pt x="3323538" y="2743200"/>
                  </a:lnTo>
                  <a:lnTo>
                    <a:pt x="3297864" y="2781300"/>
                  </a:lnTo>
                  <a:lnTo>
                    <a:pt x="3270560" y="2832100"/>
                  </a:lnTo>
                  <a:close/>
                </a:path>
                <a:path w="4071620" h="2832100">
                  <a:moveTo>
                    <a:pt x="2137180" y="1143000"/>
                  </a:moveTo>
                  <a:lnTo>
                    <a:pt x="1934344" y="1143000"/>
                  </a:lnTo>
                  <a:lnTo>
                    <a:pt x="1984788" y="1130300"/>
                  </a:lnTo>
                  <a:lnTo>
                    <a:pt x="2086735" y="1130300"/>
                  </a:lnTo>
                  <a:lnTo>
                    <a:pt x="2137180" y="1143000"/>
                  </a:lnTo>
                  <a:close/>
                </a:path>
                <a:path w="4071620" h="2832100">
                  <a:moveTo>
                    <a:pt x="1680423" y="2832100"/>
                  </a:moveTo>
                  <a:lnTo>
                    <a:pt x="1635241" y="2832100"/>
                  </a:lnTo>
                  <a:lnTo>
                    <a:pt x="1603626" y="2806700"/>
                  </a:lnTo>
                  <a:lnTo>
                    <a:pt x="1560666" y="2781300"/>
                  </a:lnTo>
                  <a:lnTo>
                    <a:pt x="1519048" y="2755900"/>
                  </a:lnTo>
                  <a:lnTo>
                    <a:pt x="1478864" y="2730500"/>
                  </a:lnTo>
                  <a:lnTo>
                    <a:pt x="1440203" y="2692400"/>
                  </a:lnTo>
                  <a:lnTo>
                    <a:pt x="1403156" y="2654300"/>
                  </a:lnTo>
                  <a:lnTo>
                    <a:pt x="1368116" y="2628900"/>
                  </a:lnTo>
                  <a:lnTo>
                    <a:pt x="1335437" y="2578100"/>
                  </a:lnTo>
                  <a:lnTo>
                    <a:pt x="1305157" y="2540000"/>
                  </a:lnTo>
                  <a:lnTo>
                    <a:pt x="1277313" y="2501900"/>
                  </a:lnTo>
                  <a:lnTo>
                    <a:pt x="1251943" y="2463800"/>
                  </a:lnTo>
                  <a:lnTo>
                    <a:pt x="1229085" y="2413000"/>
                  </a:lnTo>
                  <a:lnTo>
                    <a:pt x="1208776" y="2374900"/>
                  </a:lnTo>
                  <a:lnTo>
                    <a:pt x="1191053" y="2324100"/>
                  </a:lnTo>
                  <a:lnTo>
                    <a:pt x="1175953" y="2273300"/>
                  </a:lnTo>
                  <a:lnTo>
                    <a:pt x="1163515" y="2222500"/>
                  </a:lnTo>
                  <a:lnTo>
                    <a:pt x="1153776" y="2184400"/>
                  </a:lnTo>
                  <a:lnTo>
                    <a:pt x="1146773" y="2133600"/>
                  </a:lnTo>
                  <a:lnTo>
                    <a:pt x="1142544" y="2082800"/>
                  </a:lnTo>
                  <a:lnTo>
                    <a:pt x="1141126" y="2032000"/>
                  </a:lnTo>
                  <a:lnTo>
                    <a:pt x="1142544" y="1981200"/>
                  </a:lnTo>
                  <a:lnTo>
                    <a:pt x="1146773" y="1930400"/>
                  </a:lnTo>
                  <a:lnTo>
                    <a:pt x="1153776" y="1879600"/>
                  </a:lnTo>
                  <a:lnTo>
                    <a:pt x="1163515" y="1828800"/>
                  </a:lnTo>
                  <a:lnTo>
                    <a:pt x="1175953" y="1778000"/>
                  </a:lnTo>
                  <a:lnTo>
                    <a:pt x="1191053" y="1727200"/>
                  </a:lnTo>
                  <a:lnTo>
                    <a:pt x="1208776" y="1689100"/>
                  </a:lnTo>
                  <a:lnTo>
                    <a:pt x="1229085" y="1638300"/>
                  </a:lnTo>
                  <a:lnTo>
                    <a:pt x="1251943" y="1600200"/>
                  </a:lnTo>
                  <a:lnTo>
                    <a:pt x="1277313" y="1549400"/>
                  </a:lnTo>
                  <a:lnTo>
                    <a:pt x="1305157" y="1511300"/>
                  </a:lnTo>
                  <a:lnTo>
                    <a:pt x="1335437" y="1473200"/>
                  </a:lnTo>
                  <a:lnTo>
                    <a:pt x="1368116" y="1435100"/>
                  </a:lnTo>
                  <a:lnTo>
                    <a:pt x="1403156" y="1397000"/>
                  </a:lnTo>
                  <a:lnTo>
                    <a:pt x="1440203" y="1358900"/>
                  </a:lnTo>
                  <a:lnTo>
                    <a:pt x="1478864" y="1320800"/>
                  </a:lnTo>
                  <a:lnTo>
                    <a:pt x="1519048" y="1295400"/>
                  </a:lnTo>
                  <a:lnTo>
                    <a:pt x="1560666" y="1270000"/>
                  </a:lnTo>
                  <a:lnTo>
                    <a:pt x="1603626" y="1244600"/>
                  </a:lnTo>
                  <a:lnTo>
                    <a:pt x="1647839" y="1219200"/>
                  </a:lnTo>
                  <a:lnTo>
                    <a:pt x="1693213" y="1193800"/>
                  </a:lnTo>
                  <a:lnTo>
                    <a:pt x="1739658" y="1181100"/>
                  </a:lnTo>
                  <a:lnTo>
                    <a:pt x="1884518" y="1143000"/>
                  </a:lnTo>
                  <a:lnTo>
                    <a:pt x="2187007" y="1143000"/>
                  </a:lnTo>
                  <a:lnTo>
                    <a:pt x="2236123" y="1155700"/>
                  </a:lnTo>
                  <a:lnTo>
                    <a:pt x="1936527" y="1155700"/>
                  </a:lnTo>
                  <a:lnTo>
                    <a:pt x="1887773" y="1168400"/>
                  </a:lnTo>
                  <a:lnTo>
                    <a:pt x="1839714" y="1168400"/>
                  </a:lnTo>
                  <a:lnTo>
                    <a:pt x="1792437" y="1181100"/>
                  </a:lnTo>
                  <a:lnTo>
                    <a:pt x="1746032" y="1206500"/>
                  </a:lnTo>
                  <a:lnTo>
                    <a:pt x="1656188" y="1231900"/>
                  </a:lnTo>
                  <a:lnTo>
                    <a:pt x="1612927" y="1257300"/>
                  </a:lnTo>
                  <a:lnTo>
                    <a:pt x="1570891" y="1282700"/>
                  </a:lnTo>
                  <a:lnTo>
                    <a:pt x="1530170" y="1308100"/>
                  </a:lnTo>
                  <a:lnTo>
                    <a:pt x="1490851" y="1346200"/>
                  </a:lnTo>
                  <a:lnTo>
                    <a:pt x="1453022" y="1371600"/>
                  </a:lnTo>
                  <a:lnTo>
                    <a:pt x="1416773" y="1409700"/>
                  </a:lnTo>
                  <a:lnTo>
                    <a:pt x="1382487" y="1447800"/>
                  </a:lnTo>
                  <a:lnTo>
                    <a:pt x="1350511" y="1485900"/>
                  </a:lnTo>
                  <a:lnTo>
                    <a:pt x="1320883" y="1524000"/>
                  </a:lnTo>
                  <a:lnTo>
                    <a:pt x="1293639" y="1562100"/>
                  </a:lnTo>
                  <a:lnTo>
                    <a:pt x="1268815" y="1600200"/>
                  </a:lnTo>
                  <a:lnTo>
                    <a:pt x="1246449" y="1651000"/>
                  </a:lnTo>
                  <a:lnTo>
                    <a:pt x="1226576" y="1689100"/>
                  </a:lnTo>
                  <a:lnTo>
                    <a:pt x="1209235" y="1739900"/>
                  </a:lnTo>
                  <a:lnTo>
                    <a:pt x="1194460" y="1778000"/>
                  </a:lnTo>
                  <a:lnTo>
                    <a:pt x="1182290" y="1828800"/>
                  </a:lnTo>
                  <a:lnTo>
                    <a:pt x="1172760" y="1879600"/>
                  </a:lnTo>
                  <a:lnTo>
                    <a:pt x="1165908" y="1930400"/>
                  </a:lnTo>
                  <a:lnTo>
                    <a:pt x="1161770" y="1981200"/>
                  </a:lnTo>
                  <a:lnTo>
                    <a:pt x="1160382" y="2032000"/>
                  </a:lnTo>
                  <a:lnTo>
                    <a:pt x="1161770" y="2082800"/>
                  </a:lnTo>
                  <a:lnTo>
                    <a:pt x="1165908" y="2120900"/>
                  </a:lnTo>
                  <a:lnTo>
                    <a:pt x="1172760" y="2171700"/>
                  </a:lnTo>
                  <a:lnTo>
                    <a:pt x="1182290" y="2222500"/>
                  </a:lnTo>
                  <a:lnTo>
                    <a:pt x="1194460" y="2273300"/>
                  </a:lnTo>
                  <a:lnTo>
                    <a:pt x="1209235" y="2311400"/>
                  </a:lnTo>
                  <a:lnTo>
                    <a:pt x="1226576" y="2362200"/>
                  </a:lnTo>
                  <a:lnTo>
                    <a:pt x="1246449" y="2400300"/>
                  </a:lnTo>
                  <a:lnTo>
                    <a:pt x="1268815" y="2451100"/>
                  </a:lnTo>
                  <a:lnTo>
                    <a:pt x="1293639" y="2489200"/>
                  </a:lnTo>
                  <a:lnTo>
                    <a:pt x="1320883" y="2527300"/>
                  </a:lnTo>
                  <a:lnTo>
                    <a:pt x="1350511" y="2578100"/>
                  </a:lnTo>
                  <a:lnTo>
                    <a:pt x="1382487" y="2603500"/>
                  </a:lnTo>
                  <a:lnTo>
                    <a:pt x="1416773" y="2641600"/>
                  </a:lnTo>
                  <a:lnTo>
                    <a:pt x="1453022" y="2679700"/>
                  </a:lnTo>
                  <a:lnTo>
                    <a:pt x="1490851" y="2717800"/>
                  </a:lnTo>
                  <a:lnTo>
                    <a:pt x="1530170" y="2743200"/>
                  </a:lnTo>
                  <a:lnTo>
                    <a:pt x="1570891" y="2768600"/>
                  </a:lnTo>
                  <a:lnTo>
                    <a:pt x="1612927" y="2794000"/>
                  </a:lnTo>
                  <a:lnTo>
                    <a:pt x="1656188" y="2819400"/>
                  </a:lnTo>
                  <a:lnTo>
                    <a:pt x="1680423" y="2832100"/>
                  </a:lnTo>
                  <a:close/>
                </a:path>
                <a:path w="4071620" h="2832100">
                  <a:moveTo>
                    <a:pt x="2436284" y="2832100"/>
                  </a:moveTo>
                  <a:lnTo>
                    <a:pt x="2391102" y="2832100"/>
                  </a:lnTo>
                  <a:lnTo>
                    <a:pt x="2415337" y="2819400"/>
                  </a:lnTo>
                  <a:lnTo>
                    <a:pt x="2458598" y="2794000"/>
                  </a:lnTo>
                  <a:lnTo>
                    <a:pt x="2500633" y="2768600"/>
                  </a:lnTo>
                  <a:lnTo>
                    <a:pt x="2541355" y="2743200"/>
                  </a:lnTo>
                  <a:lnTo>
                    <a:pt x="2580674" y="2717800"/>
                  </a:lnTo>
                  <a:lnTo>
                    <a:pt x="2618501" y="2679700"/>
                  </a:lnTo>
                  <a:lnTo>
                    <a:pt x="2654750" y="2641600"/>
                  </a:lnTo>
                  <a:lnTo>
                    <a:pt x="2689034" y="2603500"/>
                  </a:lnTo>
                  <a:lnTo>
                    <a:pt x="2721009" y="2578100"/>
                  </a:lnTo>
                  <a:lnTo>
                    <a:pt x="2750636" y="2527300"/>
                  </a:lnTo>
                  <a:lnTo>
                    <a:pt x="2777880" y="2489200"/>
                  </a:lnTo>
                  <a:lnTo>
                    <a:pt x="2802703" y="2451100"/>
                  </a:lnTo>
                  <a:lnTo>
                    <a:pt x="2825069" y="2400300"/>
                  </a:lnTo>
                  <a:lnTo>
                    <a:pt x="2844941" y="2362200"/>
                  </a:lnTo>
                  <a:lnTo>
                    <a:pt x="2862282" y="2311400"/>
                  </a:lnTo>
                  <a:lnTo>
                    <a:pt x="2877057" y="2273300"/>
                  </a:lnTo>
                  <a:lnTo>
                    <a:pt x="2889227" y="2222500"/>
                  </a:lnTo>
                  <a:lnTo>
                    <a:pt x="2898757" y="2171700"/>
                  </a:lnTo>
                  <a:lnTo>
                    <a:pt x="2905609" y="2120900"/>
                  </a:lnTo>
                  <a:lnTo>
                    <a:pt x="2909748" y="2082800"/>
                  </a:lnTo>
                  <a:lnTo>
                    <a:pt x="2911135" y="2032000"/>
                  </a:lnTo>
                  <a:lnTo>
                    <a:pt x="2909748" y="1981200"/>
                  </a:lnTo>
                  <a:lnTo>
                    <a:pt x="2905609" y="1930400"/>
                  </a:lnTo>
                  <a:lnTo>
                    <a:pt x="2898757" y="1879600"/>
                  </a:lnTo>
                  <a:lnTo>
                    <a:pt x="2889227" y="1828800"/>
                  </a:lnTo>
                  <a:lnTo>
                    <a:pt x="2877057" y="1778000"/>
                  </a:lnTo>
                  <a:lnTo>
                    <a:pt x="2862282" y="1739900"/>
                  </a:lnTo>
                  <a:lnTo>
                    <a:pt x="2844941" y="1689100"/>
                  </a:lnTo>
                  <a:lnTo>
                    <a:pt x="2825069" y="1651000"/>
                  </a:lnTo>
                  <a:lnTo>
                    <a:pt x="2802703" y="1600200"/>
                  </a:lnTo>
                  <a:lnTo>
                    <a:pt x="2777880" y="1562100"/>
                  </a:lnTo>
                  <a:lnTo>
                    <a:pt x="2750636" y="1524000"/>
                  </a:lnTo>
                  <a:lnTo>
                    <a:pt x="2721009" y="1485900"/>
                  </a:lnTo>
                  <a:lnTo>
                    <a:pt x="2689034" y="1447800"/>
                  </a:lnTo>
                  <a:lnTo>
                    <a:pt x="2654750" y="1409700"/>
                  </a:lnTo>
                  <a:lnTo>
                    <a:pt x="2618501" y="1371600"/>
                  </a:lnTo>
                  <a:lnTo>
                    <a:pt x="2580674" y="1346200"/>
                  </a:lnTo>
                  <a:lnTo>
                    <a:pt x="2541355" y="1308100"/>
                  </a:lnTo>
                  <a:lnTo>
                    <a:pt x="2500633" y="1282700"/>
                  </a:lnTo>
                  <a:lnTo>
                    <a:pt x="2458598" y="1257300"/>
                  </a:lnTo>
                  <a:lnTo>
                    <a:pt x="2415337" y="1231900"/>
                  </a:lnTo>
                  <a:lnTo>
                    <a:pt x="2325493" y="1206500"/>
                  </a:lnTo>
                  <a:lnTo>
                    <a:pt x="2279088" y="1181100"/>
                  </a:lnTo>
                  <a:lnTo>
                    <a:pt x="2231811" y="1168400"/>
                  </a:lnTo>
                  <a:lnTo>
                    <a:pt x="2183751" y="1168400"/>
                  </a:lnTo>
                  <a:lnTo>
                    <a:pt x="2134997" y="1155700"/>
                  </a:lnTo>
                  <a:lnTo>
                    <a:pt x="2236123" y="1155700"/>
                  </a:lnTo>
                  <a:lnTo>
                    <a:pt x="2378312" y="1193800"/>
                  </a:lnTo>
                  <a:lnTo>
                    <a:pt x="2423687" y="1219200"/>
                  </a:lnTo>
                  <a:lnTo>
                    <a:pt x="2467899" y="1244600"/>
                  </a:lnTo>
                  <a:lnTo>
                    <a:pt x="2510859" y="1270000"/>
                  </a:lnTo>
                  <a:lnTo>
                    <a:pt x="2552476" y="1295400"/>
                  </a:lnTo>
                  <a:lnTo>
                    <a:pt x="2592660" y="1320800"/>
                  </a:lnTo>
                  <a:lnTo>
                    <a:pt x="2631321" y="1358900"/>
                  </a:lnTo>
                  <a:lnTo>
                    <a:pt x="2668367" y="1397000"/>
                  </a:lnTo>
                  <a:lnTo>
                    <a:pt x="2703410" y="1435100"/>
                  </a:lnTo>
                  <a:lnTo>
                    <a:pt x="2736090" y="1473200"/>
                  </a:lnTo>
                  <a:lnTo>
                    <a:pt x="2766371" y="1511300"/>
                  </a:lnTo>
                  <a:lnTo>
                    <a:pt x="2794215" y="1549400"/>
                  </a:lnTo>
                  <a:lnTo>
                    <a:pt x="2819584" y="1600200"/>
                  </a:lnTo>
                  <a:lnTo>
                    <a:pt x="2842442" y="1638300"/>
                  </a:lnTo>
                  <a:lnTo>
                    <a:pt x="2862750" y="1689100"/>
                  </a:lnTo>
                  <a:lnTo>
                    <a:pt x="2880471" y="1727200"/>
                  </a:lnTo>
                  <a:lnTo>
                    <a:pt x="2895569" y="1778000"/>
                  </a:lnTo>
                  <a:lnTo>
                    <a:pt x="2908006" y="1828800"/>
                  </a:lnTo>
                  <a:lnTo>
                    <a:pt x="2917744" y="1879600"/>
                  </a:lnTo>
                  <a:lnTo>
                    <a:pt x="2924746" y="1930400"/>
                  </a:lnTo>
                  <a:lnTo>
                    <a:pt x="2928974" y="1981200"/>
                  </a:lnTo>
                  <a:lnTo>
                    <a:pt x="2930392" y="2032000"/>
                  </a:lnTo>
                  <a:lnTo>
                    <a:pt x="2928974" y="2082800"/>
                  </a:lnTo>
                  <a:lnTo>
                    <a:pt x="2924746" y="2133600"/>
                  </a:lnTo>
                  <a:lnTo>
                    <a:pt x="2917744" y="2184400"/>
                  </a:lnTo>
                  <a:lnTo>
                    <a:pt x="2908006" y="2222500"/>
                  </a:lnTo>
                  <a:lnTo>
                    <a:pt x="2895569" y="2273300"/>
                  </a:lnTo>
                  <a:lnTo>
                    <a:pt x="2880471" y="2324100"/>
                  </a:lnTo>
                  <a:lnTo>
                    <a:pt x="2862750" y="2374900"/>
                  </a:lnTo>
                  <a:lnTo>
                    <a:pt x="2842442" y="2413000"/>
                  </a:lnTo>
                  <a:lnTo>
                    <a:pt x="2819584" y="2463800"/>
                  </a:lnTo>
                  <a:lnTo>
                    <a:pt x="2794215" y="2501900"/>
                  </a:lnTo>
                  <a:lnTo>
                    <a:pt x="2766371" y="2540000"/>
                  </a:lnTo>
                  <a:lnTo>
                    <a:pt x="2736090" y="2578100"/>
                  </a:lnTo>
                  <a:lnTo>
                    <a:pt x="2703410" y="2628900"/>
                  </a:lnTo>
                  <a:lnTo>
                    <a:pt x="2668367" y="2654300"/>
                  </a:lnTo>
                  <a:lnTo>
                    <a:pt x="2631321" y="2692400"/>
                  </a:lnTo>
                  <a:lnTo>
                    <a:pt x="2592660" y="2730500"/>
                  </a:lnTo>
                  <a:lnTo>
                    <a:pt x="2552476" y="2755900"/>
                  </a:lnTo>
                  <a:lnTo>
                    <a:pt x="2510859" y="2781300"/>
                  </a:lnTo>
                  <a:lnTo>
                    <a:pt x="2467899" y="2806700"/>
                  </a:lnTo>
                  <a:lnTo>
                    <a:pt x="2436284" y="28321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49786" y="254845"/>
              <a:ext cx="2006774" cy="184429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563943" y="8877604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w="0" h="762000">
                  <a:moveTo>
                    <a:pt x="0" y="0"/>
                  </a:moveTo>
                  <a:lnTo>
                    <a:pt x="0" y="761492"/>
                  </a:lnTo>
                </a:path>
              </a:pathLst>
            </a:custGeom>
            <a:ln w="95250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81439" y="1028652"/>
              <a:ext cx="0" cy="4198620"/>
            </a:xfrm>
            <a:custGeom>
              <a:avLst/>
              <a:gdLst/>
              <a:ahLst/>
              <a:cxnLst/>
              <a:rect l="l" t="t" r="r" b="b"/>
              <a:pathLst>
                <a:path w="0" h="4198620">
                  <a:moveTo>
                    <a:pt x="0" y="4198362"/>
                  </a:moveTo>
                  <a:lnTo>
                    <a:pt x="0" y="0"/>
                  </a:lnTo>
                </a:path>
              </a:pathLst>
            </a:custGeom>
            <a:ln w="66675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810148" y="6901307"/>
              <a:ext cx="812165" cy="812165"/>
            </a:xfrm>
            <a:custGeom>
              <a:avLst/>
              <a:gdLst/>
              <a:ahLst/>
              <a:cxnLst/>
              <a:rect l="l" t="t" r="r" b="b"/>
              <a:pathLst>
                <a:path w="812164" h="812165">
                  <a:moveTo>
                    <a:pt x="811791" y="405895"/>
                  </a:moveTo>
                  <a:lnTo>
                    <a:pt x="809836" y="445679"/>
                  </a:lnTo>
                  <a:lnTo>
                    <a:pt x="803992" y="485081"/>
                  </a:lnTo>
                  <a:lnTo>
                    <a:pt x="794314" y="523720"/>
                  </a:lnTo>
                  <a:lnTo>
                    <a:pt x="780894" y="561226"/>
                  </a:lnTo>
                  <a:lnTo>
                    <a:pt x="763863" y="597233"/>
                  </a:lnTo>
                  <a:lnTo>
                    <a:pt x="743385" y="631398"/>
                  </a:lnTo>
                  <a:lnTo>
                    <a:pt x="719657" y="663393"/>
                  </a:lnTo>
                  <a:lnTo>
                    <a:pt x="692907" y="692907"/>
                  </a:lnTo>
                  <a:lnTo>
                    <a:pt x="663393" y="719657"/>
                  </a:lnTo>
                  <a:lnTo>
                    <a:pt x="631400" y="743385"/>
                  </a:lnTo>
                  <a:lnTo>
                    <a:pt x="597233" y="763863"/>
                  </a:lnTo>
                  <a:lnTo>
                    <a:pt x="561226" y="780894"/>
                  </a:lnTo>
                  <a:lnTo>
                    <a:pt x="523720" y="794314"/>
                  </a:lnTo>
                  <a:lnTo>
                    <a:pt x="485081" y="803992"/>
                  </a:lnTo>
                  <a:lnTo>
                    <a:pt x="445679" y="809836"/>
                  </a:lnTo>
                  <a:lnTo>
                    <a:pt x="405895" y="811791"/>
                  </a:lnTo>
                  <a:lnTo>
                    <a:pt x="395931" y="811669"/>
                  </a:lnTo>
                  <a:lnTo>
                    <a:pt x="356207" y="808738"/>
                  </a:lnTo>
                  <a:lnTo>
                    <a:pt x="316960" y="801928"/>
                  </a:lnTo>
                  <a:lnTo>
                    <a:pt x="278570" y="791305"/>
                  </a:lnTo>
                  <a:lnTo>
                    <a:pt x="241406" y="776968"/>
                  </a:lnTo>
                  <a:lnTo>
                    <a:pt x="205828" y="759058"/>
                  </a:lnTo>
                  <a:lnTo>
                    <a:pt x="172174" y="737748"/>
                  </a:lnTo>
                  <a:lnTo>
                    <a:pt x="140773" y="713241"/>
                  </a:lnTo>
                  <a:lnTo>
                    <a:pt x="111925" y="685775"/>
                  </a:lnTo>
                  <a:lnTo>
                    <a:pt x="85907" y="655613"/>
                  </a:lnTo>
                  <a:lnTo>
                    <a:pt x="62971" y="623046"/>
                  </a:lnTo>
                  <a:lnTo>
                    <a:pt x="43338" y="588388"/>
                  </a:lnTo>
                  <a:lnTo>
                    <a:pt x="27196" y="551973"/>
                  </a:lnTo>
                  <a:lnTo>
                    <a:pt x="14702" y="514150"/>
                  </a:lnTo>
                  <a:lnTo>
                    <a:pt x="5975" y="475285"/>
                  </a:lnTo>
                  <a:lnTo>
                    <a:pt x="1099" y="435751"/>
                  </a:lnTo>
                  <a:lnTo>
                    <a:pt x="0" y="405895"/>
                  </a:lnTo>
                  <a:lnTo>
                    <a:pt x="122" y="395931"/>
                  </a:lnTo>
                  <a:lnTo>
                    <a:pt x="3052" y="356207"/>
                  </a:lnTo>
                  <a:lnTo>
                    <a:pt x="9862" y="316960"/>
                  </a:lnTo>
                  <a:lnTo>
                    <a:pt x="20487" y="278570"/>
                  </a:lnTo>
                  <a:lnTo>
                    <a:pt x="34823" y="241406"/>
                  </a:lnTo>
                  <a:lnTo>
                    <a:pt x="52732" y="205828"/>
                  </a:lnTo>
                  <a:lnTo>
                    <a:pt x="74043" y="172174"/>
                  </a:lnTo>
                  <a:lnTo>
                    <a:pt x="98549" y="140773"/>
                  </a:lnTo>
                  <a:lnTo>
                    <a:pt x="126016" y="111925"/>
                  </a:lnTo>
                  <a:lnTo>
                    <a:pt x="156178" y="85907"/>
                  </a:lnTo>
                  <a:lnTo>
                    <a:pt x="188744" y="62971"/>
                  </a:lnTo>
                  <a:lnTo>
                    <a:pt x="223403" y="43338"/>
                  </a:lnTo>
                  <a:lnTo>
                    <a:pt x="259818" y="27196"/>
                  </a:lnTo>
                  <a:lnTo>
                    <a:pt x="297641" y="14702"/>
                  </a:lnTo>
                  <a:lnTo>
                    <a:pt x="336506" y="5975"/>
                  </a:lnTo>
                  <a:lnTo>
                    <a:pt x="376039" y="1099"/>
                  </a:lnTo>
                  <a:lnTo>
                    <a:pt x="405895" y="0"/>
                  </a:lnTo>
                  <a:lnTo>
                    <a:pt x="415860" y="122"/>
                  </a:lnTo>
                  <a:lnTo>
                    <a:pt x="455584" y="3052"/>
                  </a:lnTo>
                  <a:lnTo>
                    <a:pt x="494830" y="9862"/>
                  </a:lnTo>
                  <a:lnTo>
                    <a:pt x="533220" y="20487"/>
                  </a:lnTo>
                  <a:lnTo>
                    <a:pt x="570384" y="34823"/>
                  </a:lnTo>
                  <a:lnTo>
                    <a:pt x="605962" y="52732"/>
                  </a:lnTo>
                  <a:lnTo>
                    <a:pt x="639616" y="74043"/>
                  </a:lnTo>
                  <a:lnTo>
                    <a:pt x="671018" y="98549"/>
                  </a:lnTo>
                  <a:lnTo>
                    <a:pt x="699866" y="126016"/>
                  </a:lnTo>
                  <a:lnTo>
                    <a:pt x="725884" y="156178"/>
                  </a:lnTo>
                  <a:lnTo>
                    <a:pt x="748819" y="188744"/>
                  </a:lnTo>
                  <a:lnTo>
                    <a:pt x="768453" y="223403"/>
                  </a:lnTo>
                  <a:lnTo>
                    <a:pt x="784594" y="259818"/>
                  </a:lnTo>
                  <a:lnTo>
                    <a:pt x="797089" y="297641"/>
                  </a:lnTo>
                  <a:lnTo>
                    <a:pt x="805816" y="336506"/>
                  </a:lnTo>
                  <a:lnTo>
                    <a:pt x="810692" y="376039"/>
                  </a:lnTo>
                  <a:lnTo>
                    <a:pt x="811791" y="405895"/>
                  </a:lnTo>
                  <a:close/>
                </a:path>
              </a:pathLst>
            </a:custGeom>
            <a:ln w="2606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426760" y="854703"/>
            <a:ext cx="10415270" cy="30257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b="0">
                <a:latin typeface="Trebuchet MS"/>
                <a:cs typeface="Trebuchet MS"/>
              </a:rPr>
              <a:t>Propemperda</a:t>
            </a:r>
            <a:r>
              <a:rPr dirty="0" sz="3400" spc="695" b="0">
                <a:latin typeface="Trebuchet MS"/>
                <a:cs typeface="Trebuchet MS"/>
              </a:rPr>
              <a:t>   </a:t>
            </a:r>
            <a:r>
              <a:rPr dirty="0" sz="3400" b="0">
                <a:latin typeface="Trebuchet MS"/>
                <a:cs typeface="Trebuchet MS"/>
              </a:rPr>
              <a:t>dan</a:t>
            </a:r>
            <a:r>
              <a:rPr dirty="0" sz="3400" spc="695" b="0">
                <a:latin typeface="Trebuchet MS"/>
                <a:cs typeface="Trebuchet MS"/>
              </a:rPr>
              <a:t>   </a:t>
            </a:r>
            <a:r>
              <a:rPr dirty="0" sz="3400" b="0">
                <a:latin typeface="Trebuchet MS"/>
                <a:cs typeface="Trebuchet MS"/>
              </a:rPr>
              <a:t>Propemperkada</a:t>
            </a:r>
            <a:r>
              <a:rPr dirty="0" sz="3400" spc="695" b="0">
                <a:latin typeface="Trebuchet MS"/>
                <a:cs typeface="Trebuchet MS"/>
              </a:rPr>
              <a:t>   </a:t>
            </a:r>
            <a:r>
              <a:rPr dirty="0" sz="3400" spc="-60" b="0">
                <a:latin typeface="Trebuchet MS"/>
                <a:cs typeface="Trebuchet MS"/>
              </a:rPr>
              <a:t>merupakan </a:t>
            </a:r>
            <a:r>
              <a:rPr dirty="0" sz="3400" spc="-25" b="0">
                <a:latin typeface="Trebuchet MS"/>
                <a:cs typeface="Trebuchet MS"/>
              </a:rPr>
              <a:t>instrumen</a:t>
            </a:r>
            <a:r>
              <a:rPr dirty="0" sz="3400" spc="49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penting</a:t>
            </a:r>
            <a:r>
              <a:rPr dirty="0" sz="3400" spc="500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dalam</a:t>
            </a:r>
            <a:r>
              <a:rPr dirty="0" sz="3400" spc="49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perencanaan</a:t>
            </a:r>
            <a:r>
              <a:rPr dirty="0" sz="3400" spc="500" b="0">
                <a:latin typeface="Trebuchet MS"/>
                <a:cs typeface="Trebuchet MS"/>
              </a:rPr>
              <a:t> </a:t>
            </a:r>
            <a:r>
              <a:rPr dirty="0" sz="3400" spc="-55" b="0">
                <a:latin typeface="Trebuchet MS"/>
                <a:cs typeface="Trebuchet MS"/>
              </a:rPr>
              <a:t>pembentukan </a:t>
            </a:r>
            <a:r>
              <a:rPr dirty="0" sz="3400" b="0">
                <a:latin typeface="Trebuchet MS"/>
                <a:cs typeface="Trebuchet MS"/>
              </a:rPr>
              <a:t>produk</a:t>
            </a:r>
            <a:r>
              <a:rPr dirty="0" sz="3400" spc="45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hukum</a:t>
            </a:r>
            <a:r>
              <a:rPr dirty="0" sz="3400" spc="45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daerah.</a:t>
            </a:r>
            <a:r>
              <a:rPr dirty="0" sz="3400" spc="45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Agar</a:t>
            </a:r>
            <a:r>
              <a:rPr dirty="0" sz="3400" spc="45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dapat</a:t>
            </a:r>
            <a:r>
              <a:rPr dirty="0" sz="3400" spc="459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berjalan</a:t>
            </a:r>
            <a:r>
              <a:rPr dirty="0" sz="3400" spc="455" b="0">
                <a:latin typeface="Trebuchet MS"/>
                <a:cs typeface="Trebuchet MS"/>
              </a:rPr>
              <a:t> </a:t>
            </a:r>
            <a:r>
              <a:rPr dirty="0" sz="3400" spc="-100" b="0">
                <a:latin typeface="Trebuchet MS"/>
                <a:cs typeface="Trebuchet MS"/>
              </a:rPr>
              <a:t>optimal, </a:t>
            </a:r>
            <a:r>
              <a:rPr dirty="0" sz="3400" spc="-114" b="0">
                <a:latin typeface="Trebuchet MS"/>
                <a:cs typeface="Trebuchet MS"/>
              </a:rPr>
              <a:t>tentu</a:t>
            </a:r>
            <a:r>
              <a:rPr dirty="0" sz="3400" spc="-75" b="0">
                <a:latin typeface="Trebuchet MS"/>
                <a:cs typeface="Trebuchet MS"/>
              </a:rPr>
              <a:t> </a:t>
            </a:r>
            <a:r>
              <a:rPr dirty="0" sz="3400" spc="-90" b="0">
                <a:latin typeface="Trebuchet MS"/>
                <a:cs typeface="Trebuchet MS"/>
              </a:rPr>
              <a:t>dibutuhkan</a:t>
            </a:r>
            <a:r>
              <a:rPr dirty="0" sz="3400" spc="-70" b="0">
                <a:latin typeface="Trebuchet MS"/>
                <a:cs typeface="Trebuchet MS"/>
              </a:rPr>
              <a:t> </a:t>
            </a:r>
            <a:r>
              <a:rPr dirty="0" sz="3400" spc="-140" b="0">
                <a:latin typeface="Trebuchet MS"/>
                <a:cs typeface="Trebuchet MS"/>
              </a:rPr>
              <a:t>kerja</a:t>
            </a:r>
            <a:r>
              <a:rPr dirty="0" sz="3400" spc="-75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sama</a:t>
            </a:r>
            <a:r>
              <a:rPr dirty="0" sz="3400" spc="-70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dan</a:t>
            </a:r>
            <a:r>
              <a:rPr dirty="0" sz="3400" spc="-75" b="0">
                <a:latin typeface="Trebuchet MS"/>
                <a:cs typeface="Trebuchet MS"/>
              </a:rPr>
              <a:t> </a:t>
            </a:r>
            <a:r>
              <a:rPr dirty="0" sz="3400" spc="-155" b="0">
                <a:latin typeface="Trebuchet MS"/>
                <a:cs typeface="Trebuchet MS"/>
              </a:rPr>
              <a:t>komitmen</a:t>
            </a:r>
            <a:r>
              <a:rPr dirty="0" sz="3400" spc="-70" b="0">
                <a:latin typeface="Trebuchet MS"/>
                <a:cs typeface="Trebuchet MS"/>
              </a:rPr>
              <a:t> </a:t>
            </a:r>
            <a:r>
              <a:rPr dirty="0" sz="3400" b="0">
                <a:latin typeface="Trebuchet MS"/>
                <a:cs typeface="Trebuchet MS"/>
              </a:rPr>
              <a:t>dari</a:t>
            </a:r>
            <a:r>
              <a:rPr dirty="0" sz="3400" spc="-75" b="0">
                <a:latin typeface="Trebuchet MS"/>
                <a:cs typeface="Trebuchet MS"/>
              </a:rPr>
              <a:t> </a:t>
            </a:r>
            <a:r>
              <a:rPr dirty="0" sz="3400" spc="-70" b="0">
                <a:latin typeface="Trebuchet MS"/>
                <a:cs typeface="Trebuchet MS"/>
              </a:rPr>
              <a:t>seluruh </a:t>
            </a:r>
            <a:r>
              <a:rPr dirty="0" sz="3400" spc="-40" b="0">
                <a:latin typeface="Trebuchet MS"/>
                <a:cs typeface="Trebuchet MS"/>
              </a:rPr>
              <a:t>perangkat</a:t>
            </a:r>
            <a:r>
              <a:rPr dirty="0" sz="3400" spc="-185" b="0">
                <a:latin typeface="Trebuchet MS"/>
                <a:cs typeface="Trebuchet MS"/>
              </a:rPr>
              <a:t> </a:t>
            </a:r>
            <a:r>
              <a:rPr dirty="0" sz="3400" spc="-10" b="0">
                <a:latin typeface="Trebuchet MS"/>
                <a:cs typeface="Trebuchet MS"/>
              </a:rPr>
              <a:t>daerah.</a:t>
            </a:r>
            <a:endParaRPr sz="34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5426760" y="4455153"/>
            <a:ext cx="10415270" cy="42259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0">
                <a:latin typeface="Trebuchet MS"/>
                <a:cs typeface="Trebuchet MS"/>
              </a:rPr>
              <a:t>Kami</a:t>
            </a:r>
            <a:r>
              <a:rPr dirty="0" sz="3400" spc="-1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berharap</a:t>
            </a:r>
            <a:r>
              <a:rPr dirty="0" sz="3400" spc="-5">
                <a:latin typeface="Trebuchet MS"/>
                <a:cs typeface="Trebuchet MS"/>
              </a:rPr>
              <a:t> </a:t>
            </a:r>
            <a:r>
              <a:rPr dirty="0" sz="3400" spc="-65">
                <a:latin typeface="Trebuchet MS"/>
                <a:cs typeface="Trebuchet MS"/>
              </a:rPr>
              <a:t>melalui</a:t>
            </a:r>
            <a:r>
              <a:rPr dirty="0" sz="3400" spc="-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rapat </a:t>
            </a:r>
            <a:r>
              <a:rPr dirty="0" sz="3400" spc="-35">
                <a:latin typeface="Trebuchet MS"/>
                <a:cs typeface="Trebuchet MS"/>
              </a:rPr>
              <a:t>koordinasi</a:t>
            </a:r>
            <a:r>
              <a:rPr dirty="0" sz="3400" spc="-5">
                <a:latin typeface="Trebuchet MS"/>
                <a:cs typeface="Trebuchet MS"/>
              </a:rPr>
              <a:t> </a:t>
            </a:r>
            <a:r>
              <a:rPr dirty="0" sz="3400" spc="-260">
                <a:latin typeface="Trebuchet MS"/>
                <a:cs typeface="Trebuchet MS"/>
              </a:rPr>
              <a:t>ini,</a:t>
            </a:r>
            <a:r>
              <a:rPr dirty="0" sz="3400">
                <a:latin typeface="Trebuchet MS"/>
                <a:cs typeface="Trebuchet MS"/>
              </a:rPr>
              <a:t> kita </a:t>
            </a:r>
            <a:r>
              <a:rPr dirty="0" sz="3400" spc="-10">
                <a:latin typeface="Trebuchet MS"/>
                <a:cs typeface="Trebuchet MS"/>
              </a:rPr>
              <a:t>dapat </a:t>
            </a:r>
            <a:r>
              <a:rPr dirty="0" sz="3400">
                <a:latin typeface="Trebuchet MS"/>
                <a:cs typeface="Trebuchet MS"/>
              </a:rPr>
              <a:t>menyamakan</a:t>
            </a:r>
            <a:r>
              <a:rPr dirty="0" sz="3400" spc="63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langkah,</a:t>
            </a:r>
            <a:r>
              <a:rPr dirty="0" sz="3400" spc="63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memperkuat</a:t>
            </a:r>
            <a:r>
              <a:rPr dirty="0" sz="3400" spc="63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koordinasi,</a:t>
            </a:r>
            <a:r>
              <a:rPr dirty="0" sz="3400" spc="630">
                <a:latin typeface="Trebuchet MS"/>
                <a:cs typeface="Trebuchet MS"/>
              </a:rPr>
              <a:t> </a:t>
            </a:r>
            <a:r>
              <a:rPr dirty="0" sz="3400" spc="-25">
                <a:latin typeface="Trebuchet MS"/>
                <a:cs typeface="Trebuchet MS"/>
              </a:rPr>
              <a:t>dan </a:t>
            </a:r>
            <a:r>
              <a:rPr dirty="0" sz="3400">
                <a:latin typeface="Trebuchet MS"/>
                <a:cs typeface="Trebuchet MS"/>
              </a:rPr>
              <a:t>mempercepat</a:t>
            </a:r>
            <a:r>
              <a:rPr dirty="0" sz="3400" spc="5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penyelesaian</a:t>
            </a:r>
            <a:r>
              <a:rPr dirty="0" sz="3400" spc="5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program</a:t>
            </a:r>
            <a:r>
              <a:rPr dirty="0" sz="3400" spc="6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legislasi</a:t>
            </a:r>
            <a:r>
              <a:rPr dirty="0" sz="3400" spc="5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daerah. </a:t>
            </a:r>
            <a:r>
              <a:rPr dirty="0" sz="3400">
                <a:latin typeface="Trebuchet MS"/>
                <a:cs typeface="Trebuchet MS"/>
              </a:rPr>
              <a:t>Mari</a:t>
            </a:r>
            <a:r>
              <a:rPr dirty="0" sz="3400" spc="370">
                <a:latin typeface="Trebuchet MS"/>
                <a:cs typeface="Trebuchet MS"/>
              </a:rPr>
              <a:t> </a:t>
            </a:r>
            <a:r>
              <a:rPr dirty="0" sz="3400" spc="-15">
                <a:latin typeface="Trebuchet MS"/>
                <a:cs typeface="Trebuchet MS"/>
              </a:rPr>
              <a:t>bersama-</a:t>
            </a:r>
            <a:r>
              <a:rPr dirty="0" sz="3400">
                <a:latin typeface="Trebuchet MS"/>
                <a:cs typeface="Trebuchet MS"/>
              </a:rPr>
              <a:t>sama</a:t>
            </a:r>
            <a:r>
              <a:rPr dirty="0" sz="3400" spc="37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kita</a:t>
            </a:r>
            <a:r>
              <a:rPr dirty="0" sz="3400" spc="37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wujudkan</a:t>
            </a:r>
            <a:r>
              <a:rPr dirty="0" sz="3400" spc="37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peraturan</a:t>
            </a:r>
            <a:r>
              <a:rPr dirty="0" sz="3400" spc="370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daerah </a:t>
            </a:r>
            <a:r>
              <a:rPr dirty="0" sz="3400">
                <a:latin typeface="Trebuchet MS"/>
                <a:cs typeface="Trebuchet MS"/>
              </a:rPr>
              <a:t>dan</a:t>
            </a:r>
            <a:r>
              <a:rPr dirty="0" sz="3400" spc="28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peraturan</a:t>
            </a:r>
            <a:r>
              <a:rPr dirty="0" sz="3400" spc="28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kepala</a:t>
            </a:r>
            <a:r>
              <a:rPr dirty="0" sz="3400" spc="29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daerah</a:t>
            </a:r>
            <a:r>
              <a:rPr dirty="0" sz="3400" spc="28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yang</a:t>
            </a:r>
            <a:r>
              <a:rPr dirty="0" sz="3400" spc="290">
                <a:latin typeface="Trebuchet MS"/>
                <a:cs typeface="Trebuchet MS"/>
              </a:rPr>
              <a:t> </a:t>
            </a:r>
            <a:r>
              <a:rPr dirty="0" sz="3400" spc="-70">
                <a:latin typeface="Trebuchet MS"/>
                <a:cs typeface="Trebuchet MS"/>
              </a:rPr>
              <a:t>berkualitas,</a:t>
            </a:r>
            <a:r>
              <a:rPr dirty="0" sz="3400" spc="28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tepat </a:t>
            </a:r>
            <a:r>
              <a:rPr dirty="0" sz="3400">
                <a:latin typeface="Trebuchet MS"/>
                <a:cs typeface="Trebuchet MS"/>
              </a:rPr>
              <a:t>waktu,</a:t>
            </a:r>
            <a:r>
              <a:rPr dirty="0" sz="3400" spc="735">
                <a:latin typeface="Trebuchet MS"/>
                <a:cs typeface="Trebuchet MS"/>
              </a:rPr>
              <a:t>   </a:t>
            </a:r>
            <a:r>
              <a:rPr dirty="0" sz="3400">
                <a:latin typeface="Trebuchet MS"/>
                <a:cs typeface="Trebuchet MS"/>
              </a:rPr>
              <a:t>serta</a:t>
            </a:r>
            <a:r>
              <a:rPr dirty="0" sz="3400" spc="735">
                <a:latin typeface="Trebuchet MS"/>
                <a:cs typeface="Trebuchet MS"/>
              </a:rPr>
              <a:t>   </a:t>
            </a:r>
            <a:r>
              <a:rPr dirty="0" sz="3400">
                <a:latin typeface="Trebuchet MS"/>
                <a:cs typeface="Trebuchet MS"/>
              </a:rPr>
              <a:t>mampu</a:t>
            </a:r>
            <a:r>
              <a:rPr dirty="0" sz="3400" spc="735">
                <a:latin typeface="Trebuchet MS"/>
                <a:cs typeface="Trebuchet MS"/>
              </a:rPr>
              <a:t>   </a:t>
            </a:r>
            <a:r>
              <a:rPr dirty="0" sz="3400">
                <a:latin typeface="Trebuchet MS"/>
                <a:cs typeface="Trebuchet MS"/>
              </a:rPr>
              <a:t>menjawab</a:t>
            </a:r>
            <a:r>
              <a:rPr dirty="0" sz="3400" spc="740">
                <a:latin typeface="Trebuchet MS"/>
                <a:cs typeface="Trebuchet MS"/>
              </a:rPr>
              <a:t>   </a:t>
            </a:r>
            <a:r>
              <a:rPr dirty="0" sz="3400" spc="-70">
                <a:latin typeface="Trebuchet MS"/>
                <a:cs typeface="Trebuchet MS"/>
              </a:rPr>
              <a:t>kebutuhan </a:t>
            </a:r>
            <a:r>
              <a:rPr dirty="0" sz="3400" spc="-20">
                <a:latin typeface="Trebuchet MS"/>
                <a:cs typeface="Trebuchet MS"/>
              </a:rPr>
              <a:t>pembangunan</a:t>
            </a:r>
            <a:r>
              <a:rPr dirty="0" sz="3400" spc="-16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dan</a:t>
            </a:r>
            <a:r>
              <a:rPr dirty="0" sz="3400" spc="-160">
                <a:latin typeface="Trebuchet MS"/>
                <a:cs typeface="Trebuchet MS"/>
              </a:rPr>
              <a:t> </a:t>
            </a:r>
            <a:r>
              <a:rPr dirty="0" sz="3400" spc="-30">
                <a:latin typeface="Trebuchet MS"/>
                <a:cs typeface="Trebuchet MS"/>
              </a:rPr>
              <a:t>pelayanan</a:t>
            </a:r>
            <a:r>
              <a:rPr dirty="0" sz="3400" spc="-160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masyarakat.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733800" y="650592"/>
            <a:ext cx="1173413" cy="948875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7164611" y="8898020"/>
            <a:ext cx="36766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1320" b="1">
                <a:latin typeface="Trebuchet MS"/>
                <a:cs typeface="Trebuchet MS"/>
              </a:rPr>
              <a:t>11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25552" y="4051316"/>
            <a:ext cx="10036810" cy="2006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000" spc="-150">
                <a:solidFill>
                  <a:srgbClr val="FFFFFF"/>
                </a:solidFill>
              </a:rPr>
              <a:t>Terima</a:t>
            </a:r>
            <a:r>
              <a:rPr dirty="0" sz="13000" spc="-810">
                <a:solidFill>
                  <a:srgbClr val="FFFFFF"/>
                </a:solidFill>
              </a:rPr>
              <a:t> </a:t>
            </a:r>
            <a:r>
              <a:rPr dirty="0" sz="13000" spc="204">
                <a:solidFill>
                  <a:srgbClr val="FFFFFF"/>
                </a:solidFill>
              </a:rPr>
              <a:t>Kasih</a:t>
            </a:r>
            <a:endParaRPr sz="1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635" cy="213995"/>
          </a:xfrm>
          <a:custGeom>
            <a:avLst/>
            <a:gdLst/>
            <a:ahLst/>
            <a:cxnLst/>
            <a:rect l="l" t="t" r="r" b="b"/>
            <a:pathLst>
              <a:path w="18288635" h="213995">
                <a:moveTo>
                  <a:pt x="18288222" y="213565"/>
                </a:moveTo>
                <a:lnTo>
                  <a:pt x="0" y="213565"/>
                </a:lnTo>
                <a:lnTo>
                  <a:pt x="0" y="0"/>
                </a:lnTo>
                <a:lnTo>
                  <a:pt x="18288222" y="0"/>
                </a:lnTo>
                <a:lnTo>
                  <a:pt x="18288222" y="213565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880" y="8016750"/>
            <a:ext cx="52637" cy="5263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880" y="8122025"/>
            <a:ext cx="52637" cy="52637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8227379"/>
            <a:ext cx="52637" cy="52637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8332734"/>
            <a:ext cx="52637" cy="5263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79880" y="8438168"/>
            <a:ext cx="52637" cy="5263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235" y="8016750"/>
            <a:ext cx="52637" cy="5263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235" y="8122105"/>
            <a:ext cx="52637" cy="52637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8227459"/>
            <a:ext cx="52637" cy="5263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8332814"/>
            <a:ext cx="52637" cy="52637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5235" y="8438168"/>
            <a:ext cx="52637" cy="5263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0669" y="8016750"/>
            <a:ext cx="52637" cy="52637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90669" y="8122025"/>
            <a:ext cx="52637" cy="52637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0669" y="8227459"/>
            <a:ext cx="52637" cy="52637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90669" y="8332734"/>
            <a:ext cx="52637" cy="52637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90669" y="8438168"/>
            <a:ext cx="52637" cy="52637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6024" y="8016750"/>
            <a:ext cx="52637" cy="52637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496024" y="8122025"/>
            <a:ext cx="52637" cy="52637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96024" y="8227459"/>
            <a:ext cx="52637" cy="52637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496024" y="8332734"/>
            <a:ext cx="52637" cy="52637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496024" y="8438168"/>
            <a:ext cx="52637" cy="52637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89904" y="8016750"/>
            <a:ext cx="52637" cy="52637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89904" y="8122025"/>
            <a:ext cx="52637" cy="52637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8227379"/>
            <a:ext cx="52637" cy="52637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8332734"/>
            <a:ext cx="52637" cy="52637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589904" y="8438168"/>
            <a:ext cx="52637" cy="52637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95339" y="8016750"/>
            <a:ext cx="52637" cy="52637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695339" y="8122025"/>
            <a:ext cx="52637" cy="52637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339" y="8227379"/>
            <a:ext cx="52637" cy="52637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695339" y="8332734"/>
            <a:ext cx="52637" cy="52637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95339" y="8438168"/>
            <a:ext cx="52637" cy="52637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00693" y="8016750"/>
            <a:ext cx="52637" cy="52637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00693" y="8122025"/>
            <a:ext cx="52637" cy="52637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00693" y="8227459"/>
            <a:ext cx="52637" cy="52637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800693" y="8332814"/>
            <a:ext cx="52637" cy="52637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800693" y="8438168"/>
            <a:ext cx="52637" cy="52637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06048" y="8016750"/>
            <a:ext cx="52637" cy="52637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906048" y="8122025"/>
            <a:ext cx="52637" cy="52637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06048" y="8227379"/>
            <a:ext cx="52637" cy="52637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2906048" y="8332734"/>
            <a:ext cx="52637" cy="52637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2906048" y="8438168"/>
            <a:ext cx="52637" cy="52637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11402" y="8016750"/>
            <a:ext cx="52637" cy="52637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3011402" y="8122025"/>
            <a:ext cx="52637" cy="52637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11402" y="8227379"/>
            <a:ext cx="52637" cy="52637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3011402" y="8332734"/>
            <a:ext cx="52637" cy="52637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011402" y="8438168"/>
            <a:ext cx="52637" cy="52637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179880" y="8537184"/>
            <a:ext cx="52637" cy="52637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79880" y="8642539"/>
            <a:ext cx="52637" cy="52637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8747893"/>
            <a:ext cx="52637" cy="52637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8853247"/>
            <a:ext cx="52637" cy="52637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179880" y="8958602"/>
            <a:ext cx="52637" cy="52637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2285235" y="8537184"/>
            <a:ext cx="52637" cy="52637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5235" y="8642539"/>
            <a:ext cx="52637" cy="52637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8747893"/>
            <a:ext cx="52637" cy="52637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8853247"/>
            <a:ext cx="52637" cy="52637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2285235" y="8958682"/>
            <a:ext cx="52637" cy="52637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390669" y="8537184"/>
            <a:ext cx="52637" cy="52637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390669" y="8642539"/>
            <a:ext cx="52637" cy="52637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390669" y="8747893"/>
            <a:ext cx="52637" cy="52637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390669" y="8958682"/>
            <a:ext cx="52637" cy="52637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390669" y="8853247"/>
            <a:ext cx="52637" cy="52637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496024" y="8537184"/>
            <a:ext cx="52637" cy="52637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496024" y="8747893"/>
            <a:ext cx="52637" cy="52637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496024" y="8642539"/>
            <a:ext cx="52637" cy="52637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2496024" y="8853247"/>
            <a:ext cx="52637" cy="52637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2496024" y="8958682"/>
            <a:ext cx="52637" cy="52637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2589904" y="8537184"/>
            <a:ext cx="52637" cy="52637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89904" y="8642539"/>
            <a:ext cx="52637" cy="52637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8747893"/>
            <a:ext cx="52637" cy="52637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8853247"/>
            <a:ext cx="52637" cy="52637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589904" y="8958602"/>
            <a:ext cx="52637" cy="52637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695339" y="8537184"/>
            <a:ext cx="52637" cy="52637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695339" y="8642539"/>
            <a:ext cx="52637" cy="52637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695339" y="8747893"/>
            <a:ext cx="52637" cy="52637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695339" y="8853247"/>
            <a:ext cx="52637" cy="52637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695339" y="8958602"/>
            <a:ext cx="52637" cy="52637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800693" y="8537184"/>
            <a:ext cx="52637" cy="52637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800693" y="8642539"/>
            <a:ext cx="52637" cy="52637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800693" y="8747893"/>
            <a:ext cx="52637" cy="52637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800693" y="8853247"/>
            <a:ext cx="52637" cy="52637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800693" y="8958682"/>
            <a:ext cx="52637" cy="52637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906048" y="8537184"/>
            <a:ext cx="52637" cy="52637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2906048" y="8642539"/>
            <a:ext cx="52637" cy="52637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906048" y="8747893"/>
            <a:ext cx="52637" cy="52637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2906048" y="8853247"/>
            <a:ext cx="52637" cy="52637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2906048" y="8958602"/>
            <a:ext cx="52637" cy="52637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3011402" y="8537184"/>
            <a:ext cx="52637" cy="52637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011402" y="8642539"/>
            <a:ext cx="52637" cy="52637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011402" y="8747893"/>
            <a:ext cx="52637" cy="52637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011402" y="8853247"/>
            <a:ext cx="52637" cy="52637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011402" y="8958602"/>
            <a:ext cx="52637" cy="52637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116757" y="8016750"/>
            <a:ext cx="52637" cy="52637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116757" y="8122025"/>
            <a:ext cx="52637" cy="52637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8227459"/>
            <a:ext cx="52637" cy="52637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8332734"/>
            <a:ext cx="52637" cy="52637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116757" y="8438168"/>
            <a:ext cx="52637" cy="52637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22192" y="8016750"/>
            <a:ext cx="52637" cy="52637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22192" y="8122025"/>
            <a:ext cx="52637" cy="52637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8227379"/>
            <a:ext cx="52637" cy="52637"/>
          </a:xfrm>
          <a:prstGeom prst="rect">
            <a:avLst/>
          </a:prstGeom>
        </p:spPr>
      </p:pic>
      <p:pic>
        <p:nvPicPr>
          <p:cNvPr id="101" name="object 10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8332734"/>
            <a:ext cx="52637" cy="52637"/>
          </a:xfrm>
          <a:prstGeom prst="rect">
            <a:avLst/>
          </a:prstGeom>
        </p:spPr>
      </p:pic>
      <p:pic>
        <p:nvPicPr>
          <p:cNvPr id="102" name="object 102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22192" y="8438168"/>
            <a:ext cx="52637" cy="52637"/>
          </a:xfrm>
          <a:prstGeom prst="rect">
            <a:avLst/>
          </a:prstGeom>
        </p:spPr>
      </p:pic>
      <p:pic>
        <p:nvPicPr>
          <p:cNvPr id="103" name="object 103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327546" y="8016750"/>
            <a:ext cx="52637" cy="52637"/>
          </a:xfrm>
          <a:prstGeom prst="rect">
            <a:avLst/>
          </a:prstGeom>
        </p:spPr>
      </p:pic>
      <p:pic>
        <p:nvPicPr>
          <p:cNvPr id="104" name="object 104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327546" y="8122105"/>
            <a:ext cx="52637" cy="52637"/>
          </a:xfrm>
          <a:prstGeom prst="rect">
            <a:avLst/>
          </a:prstGeom>
        </p:spPr>
      </p:pic>
      <p:pic>
        <p:nvPicPr>
          <p:cNvPr id="105" name="object 105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327546" y="8227459"/>
            <a:ext cx="52637" cy="52637"/>
          </a:xfrm>
          <a:prstGeom prst="rect">
            <a:avLst/>
          </a:prstGeom>
        </p:spPr>
      </p:pic>
      <p:pic>
        <p:nvPicPr>
          <p:cNvPr id="106" name="object 106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327546" y="8332814"/>
            <a:ext cx="52637" cy="52637"/>
          </a:xfrm>
          <a:prstGeom prst="rect">
            <a:avLst/>
          </a:prstGeom>
        </p:spPr>
      </p:pic>
      <p:pic>
        <p:nvPicPr>
          <p:cNvPr id="107" name="object 107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327546" y="8438168"/>
            <a:ext cx="52637" cy="52637"/>
          </a:xfrm>
          <a:prstGeom prst="rect">
            <a:avLst/>
          </a:prstGeom>
        </p:spPr>
      </p:pic>
      <p:pic>
        <p:nvPicPr>
          <p:cNvPr id="108" name="object 108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432900" y="8016750"/>
            <a:ext cx="52637" cy="52637"/>
          </a:xfrm>
          <a:prstGeom prst="rect">
            <a:avLst/>
          </a:prstGeom>
        </p:spPr>
      </p:pic>
      <p:pic>
        <p:nvPicPr>
          <p:cNvPr id="109" name="object 109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432900" y="8122025"/>
            <a:ext cx="52637" cy="52637"/>
          </a:xfrm>
          <a:prstGeom prst="rect">
            <a:avLst/>
          </a:prstGeom>
        </p:spPr>
      </p:pic>
      <p:pic>
        <p:nvPicPr>
          <p:cNvPr id="110" name="object 110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432900" y="8227459"/>
            <a:ext cx="52637" cy="52637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3432900" y="8332734"/>
            <a:ext cx="52637" cy="52637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432900" y="8438168"/>
            <a:ext cx="52637" cy="52637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538255" y="8016750"/>
            <a:ext cx="52637" cy="52637"/>
          </a:xfrm>
          <a:prstGeom prst="rect">
            <a:avLst/>
          </a:prstGeom>
        </p:spPr>
      </p:pic>
      <p:pic>
        <p:nvPicPr>
          <p:cNvPr id="114" name="object 114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3538255" y="8122025"/>
            <a:ext cx="52637" cy="52637"/>
          </a:xfrm>
          <a:prstGeom prst="rect">
            <a:avLst/>
          </a:prstGeom>
        </p:spPr>
      </p:pic>
      <p:pic>
        <p:nvPicPr>
          <p:cNvPr id="115" name="object 115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538255" y="8227459"/>
            <a:ext cx="52637" cy="52637"/>
          </a:xfrm>
          <a:prstGeom prst="rect">
            <a:avLst/>
          </a:prstGeom>
        </p:spPr>
      </p:pic>
      <p:pic>
        <p:nvPicPr>
          <p:cNvPr id="116" name="object 116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538255" y="8332734"/>
            <a:ext cx="52637" cy="52637"/>
          </a:xfrm>
          <a:prstGeom prst="rect">
            <a:avLst/>
          </a:prstGeom>
        </p:spPr>
      </p:pic>
      <p:pic>
        <p:nvPicPr>
          <p:cNvPr id="117" name="object 117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538255" y="8438168"/>
            <a:ext cx="52637" cy="52637"/>
          </a:xfrm>
          <a:prstGeom prst="rect">
            <a:avLst/>
          </a:prstGeom>
        </p:spPr>
      </p:pic>
      <p:pic>
        <p:nvPicPr>
          <p:cNvPr id="118" name="object 118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632215" y="8016750"/>
            <a:ext cx="52637" cy="52637"/>
          </a:xfrm>
          <a:prstGeom prst="rect">
            <a:avLst/>
          </a:prstGeom>
        </p:spPr>
      </p:pic>
      <p:pic>
        <p:nvPicPr>
          <p:cNvPr id="119" name="object 119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632215" y="8122025"/>
            <a:ext cx="52637" cy="52637"/>
          </a:xfrm>
          <a:prstGeom prst="rect">
            <a:avLst/>
          </a:prstGeom>
        </p:spPr>
      </p:pic>
      <p:pic>
        <p:nvPicPr>
          <p:cNvPr id="120" name="object 120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3632215" y="8227379"/>
            <a:ext cx="52637" cy="52637"/>
          </a:xfrm>
          <a:prstGeom prst="rect">
            <a:avLst/>
          </a:prstGeom>
        </p:spPr>
      </p:pic>
      <p:pic>
        <p:nvPicPr>
          <p:cNvPr id="121" name="object 121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3632215" y="8438168"/>
            <a:ext cx="52637" cy="52637"/>
          </a:xfrm>
          <a:prstGeom prst="rect">
            <a:avLst/>
          </a:prstGeom>
        </p:spPr>
      </p:pic>
      <p:pic>
        <p:nvPicPr>
          <p:cNvPr id="122" name="object 122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3632215" y="8332734"/>
            <a:ext cx="52637" cy="52637"/>
          </a:xfrm>
          <a:prstGeom prst="rect">
            <a:avLst/>
          </a:prstGeom>
        </p:spPr>
      </p:pic>
      <p:pic>
        <p:nvPicPr>
          <p:cNvPr id="123" name="object 123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3737570" y="8016750"/>
            <a:ext cx="52637" cy="52637"/>
          </a:xfrm>
          <a:prstGeom prst="rect">
            <a:avLst/>
          </a:prstGeom>
        </p:spPr>
      </p:pic>
      <p:pic>
        <p:nvPicPr>
          <p:cNvPr id="124" name="object 124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3737570" y="8227379"/>
            <a:ext cx="52637" cy="52637"/>
          </a:xfrm>
          <a:prstGeom prst="rect">
            <a:avLst/>
          </a:prstGeom>
        </p:spPr>
      </p:pic>
      <p:pic>
        <p:nvPicPr>
          <p:cNvPr id="125" name="object 125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737570" y="8122025"/>
            <a:ext cx="52637" cy="52637"/>
          </a:xfrm>
          <a:prstGeom prst="rect">
            <a:avLst/>
          </a:prstGeom>
        </p:spPr>
      </p:pic>
      <p:pic>
        <p:nvPicPr>
          <p:cNvPr id="126" name="object 126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3737570" y="8332734"/>
            <a:ext cx="52637" cy="52637"/>
          </a:xfrm>
          <a:prstGeom prst="rect">
            <a:avLst/>
          </a:prstGeom>
        </p:spPr>
      </p:pic>
      <p:pic>
        <p:nvPicPr>
          <p:cNvPr id="127" name="object 127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842925" y="8016750"/>
            <a:ext cx="52637" cy="52637"/>
          </a:xfrm>
          <a:prstGeom prst="rect">
            <a:avLst/>
          </a:prstGeom>
        </p:spPr>
      </p:pic>
      <p:pic>
        <p:nvPicPr>
          <p:cNvPr id="128" name="object 128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737570" y="8438168"/>
            <a:ext cx="52637" cy="52637"/>
          </a:xfrm>
          <a:prstGeom prst="rect">
            <a:avLst/>
          </a:prstGeom>
        </p:spPr>
      </p:pic>
      <p:pic>
        <p:nvPicPr>
          <p:cNvPr id="129" name="object 129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3842925" y="8122025"/>
            <a:ext cx="52637" cy="52637"/>
          </a:xfrm>
          <a:prstGeom prst="rect">
            <a:avLst/>
          </a:prstGeom>
        </p:spPr>
      </p:pic>
      <p:pic>
        <p:nvPicPr>
          <p:cNvPr id="130" name="object 130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842925" y="8227459"/>
            <a:ext cx="52637" cy="52637"/>
          </a:xfrm>
          <a:prstGeom prst="rect">
            <a:avLst/>
          </a:prstGeom>
        </p:spPr>
      </p:pic>
      <p:pic>
        <p:nvPicPr>
          <p:cNvPr id="131" name="object 131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842925" y="8332814"/>
            <a:ext cx="52637" cy="52637"/>
          </a:xfrm>
          <a:prstGeom prst="rect">
            <a:avLst/>
          </a:prstGeom>
        </p:spPr>
      </p:pic>
      <p:pic>
        <p:nvPicPr>
          <p:cNvPr id="132" name="object 132" descr="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842925" y="8438168"/>
            <a:ext cx="52637" cy="52637"/>
          </a:xfrm>
          <a:prstGeom prst="rect">
            <a:avLst/>
          </a:prstGeom>
        </p:spPr>
      </p:pic>
      <p:pic>
        <p:nvPicPr>
          <p:cNvPr id="133" name="object 133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948279" y="8016750"/>
            <a:ext cx="52637" cy="52637"/>
          </a:xfrm>
          <a:prstGeom prst="rect">
            <a:avLst/>
          </a:prstGeom>
        </p:spPr>
      </p:pic>
      <p:pic>
        <p:nvPicPr>
          <p:cNvPr id="134" name="object 134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948279" y="8122025"/>
            <a:ext cx="52637" cy="52637"/>
          </a:xfrm>
          <a:prstGeom prst="rect">
            <a:avLst/>
          </a:prstGeom>
        </p:spPr>
      </p:pic>
      <p:pic>
        <p:nvPicPr>
          <p:cNvPr id="135" name="object 13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8227379"/>
            <a:ext cx="52637" cy="52637"/>
          </a:xfrm>
          <a:prstGeom prst="rect">
            <a:avLst/>
          </a:prstGeom>
        </p:spPr>
      </p:pic>
      <p:pic>
        <p:nvPicPr>
          <p:cNvPr id="136" name="object 13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8332734"/>
            <a:ext cx="52637" cy="52637"/>
          </a:xfrm>
          <a:prstGeom prst="rect">
            <a:avLst/>
          </a:prstGeom>
        </p:spPr>
      </p:pic>
      <p:pic>
        <p:nvPicPr>
          <p:cNvPr id="137" name="object 137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948279" y="8438168"/>
            <a:ext cx="52637" cy="52637"/>
          </a:xfrm>
          <a:prstGeom prst="rect">
            <a:avLst/>
          </a:prstGeom>
        </p:spPr>
      </p:pic>
      <p:pic>
        <p:nvPicPr>
          <p:cNvPr id="138" name="object 138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053714" y="8016750"/>
            <a:ext cx="52637" cy="52637"/>
          </a:xfrm>
          <a:prstGeom prst="rect">
            <a:avLst/>
          </a:prstGeom>
        </p:spPr>
      </p:pic>
      <p:pic>
        <p:nvPicPr>
          <p:cNvPr id="139" name="object 139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053714" y="8122025"/>
            <a:ext cx="52637" cy="52637"/>
          </a:xfrm>
          <a:prstGeom prst="rect">
            <a:avLst/>
          </a:prstGeom>
        </p:spPr>
      </p:pic>
      <p:pic>
        <p:nvPicPr>
          <p:cNvPr id="140" name="object 1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8227379"/>
            <a:ext cx="52637" cy="52637"/>
          </a:xfrm>
          <a:prstGeom prst="rect">
            <a:avLst/>
          </a:prstGeom>
        </p:spPr>
      </p:pic>
      <p:pic>
        <p:nvPicPr>
          <p:cNvPr id="141" name="object 14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8332734"/>
            <a:ext cx="52637" cy="52637"/>
          </a:xfrm>
          <a:prstGeom prst="rect">
            <a:avLst/>
          </a:prstGeom>
        </p:spPr>
      </p:pic>
      <p:pic>
        <p:nvPicPr>
          <p:cNvPr id="142" name="object 142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4053714" y="8438168"/>
            <a:ext cx="52637" cy="52637"/>
          </a:xfrm>
          <a:prstGeom prst="rect">
            <a:avLst/>
          </a:prstGeom>
        </p:spPr>
      </p:pic>
      <p:pic>
        <p:nvPicPr>
          <p:cNvPr id="143" name="object 143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116757" y="8537184"/>
            <a:ext cx="52637" cy="52637"/>
          </a:xfrm>
          <a:prstGeom prst="rect">
            <a:avLst/>
          </a:prstGeom>
        </p:spPr>
      </p:pic>
      <p:pic>
        <p:nvPicPr>
          <p:cNvPr id="144" name="object 144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116757" y="8642539"/>
            <a:ext cx="52637" cy="52637"/>
          </a:xfrm>
          <a:prstGeom prst="rect">
            <a:avLst/>
          </a:prstGeom>
        </p:spPr>
      </p:pic>
      <p:pic>
        <p:nvPicPr>
          <p:cNvPr id="145" name="object 14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8747893"/>
            <a:ext cx="52637" cy="52637"/>
          </a:xfrm>
          <a:prstGeom prst="rect">
            <a:avLst/>
          </a:prstGeom>
        </p:spPr>
      </p:pic>
      <p:pic>
        <p:nvPicPr>
          <p:cNvPr id="146" name="object 14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8853247"/>
            <a:ext cx="52637" cy="52637"/>
          </a:xfrm>
          <a:prstGeom prst="rect">
            <a:avLst/>
          </a:prstGeom>
        </p:spPr>
      </p:pic>
      <p:pic>
        <p:nvPicPr>
          <p:cNvPr id="147" name="object 147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116757" y="8958682"/>
            <a:ext cx="52637" cy="52637"/>
          </a:xfrm>
          <a:prstGeom prst="rect">
            <a:avLst/>
          </a:prstGeom>
        </p:spPr>
      </p:pic>
      <p:pic>
        <p:nvPicPr>
          <p:cNvPr id="148" name="object 148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222192" y="8537184"/>
            <a:ext cx="52637" cy="52637"/>
          </a:xfrm>
          <a:prstGeom prst="rect">
            <a:avLst/>
          </a:prstGeom>
        </p:spPr>
      </p:pic>
      <p:pic>
        <p:nvPicPr>
          <p:cNvPr id="149" name="object 149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222192" y="8642539"/>
            <a:ext cx="52637" cy="52637"/>
          </a:xfrm>
          <a:prstGeom prst="rect">
            <a:avLst/>
          </a:prstGeom>
        </p:spPr>
      </p:pic>
      <p:pic>
        <p:nvPicPr>
          <p:cNvPr id="150" name="object 15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8747893"/>
            <a:ext cx="52637" cy="52637"/>
          </a:xfrm>
          <a:prstGeom prst="rect">
            <a:avLst/>
          </a:prstGeom>
        </p:spPr>
      </p:pic>
      <p:pic>
        <p:nvPicPr>
          <p:cNvPr id="151" name="object 15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8853247"/>
            <a:ext cx="52637" cy="52637"/>
          </a:xfrm>
          <a:prstGeom prst="rect">
            <a:avLst/>
          </a:prstGeom>
        </p:spPr>
      </p:pic>
      <p:pic>
        <p:nvPicPr>
          <p:cNvPr id="152" name="object 152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3222192" y="8958602"/>
            <a:ext cx="52637" cy="52637"/>
          </a:xfrm>
          <a:prstGeom prst="rect">
            <a:avLst/>
          </a:prstGeom>
        </p:spPr>
      </p:pic>
      <p:pic>
        <p:nvPicPr>
          <p:cNvPr id="153" name="object 153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327546" y="8537184"/>
            <a:ext cx="52637" cy="52637"/>
          </a:xfrm>
          <a:prstGeom prst="rect">
            <a:avLst/>
          </a:prstGeom>
        </p:spPr>
      </p:pic>
      <p:pic>
        <p:nvPicPr>
          <p:cNvPr id="154" name="object 154" descr="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327546" y="8642539"/>
            <a:ext cx="52637" cy="52637"/>
          </a:xfrm>
          <a:prstGeom prst="rect">
            <a:avLst/>
          </a:prstGeom>
        </p:spPr>
      </p:pic>
      <p:pic>
        <p:nvPicPr>
          <p:cNvPr id="155" name="object 155" descr="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327546" y="8747893"/>
            <a:ext cx="52637" cy="52637"/>
          </a:xfrm>
          <a:prstGeom prst="rect">
            <a:avLst/>
          </a:prstGeom>
        </p:spPr>
      </p:pic>
      <p:pic>
        <p:nvPicPr>
          <p:cNvPr id="156" name="object 156" descr="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327546" y="8853247"/>
            <a:ext cx="52637" cy="52637"/>
          </a:xfrm>
          <a:prstGeom prst="rect">
            <a:avLst/>
          </a:prstGeom>
        </p:spPr>
      </p:pic>
      <p:pic>
        <p:nvPicPr>
          <p:cNvPr id="157" name="object 157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327546" y="8958682"/>
            <a:ext cx="52637" cy="52637"/>
          </a:xfrm>
          <a:prstGeom prst="rect">
            <a:avLst/>
          </a:prstGeom>
        </p:spPr>
      </p:pic>
      <p:pic>
        <p:nvPicPr>
          <p:cNvPr id="158" name="object 158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432900" y="8537184"/>
            <a:ext cx="52637" cy="52637"/>
          </a:xfrm>
          <a:prstGeom prst="rect">
            <a:avLst/>
          </a:prstGeom>
        </p:spPr>
      </p:pic>
      <p:pic>
        <p:nvPicPr>
          <p:cNvPr id="159" name="object 159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432900" y="8642539"/>
            <a:ext cx="52637" cy="52637"/>
          </a:xfrm>
          <a:prstGeom prst="rect">
            <a:avLst/>
          </a:prstGeom>
        </p:spPr>
      </p:pic>
      <p:pic>
        <p:nvPicPr>
          <p:cNvPr id="160" name="object 160" descr="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432900" y="8747893"/>
            <a:ext cx="52637" cy="52637"/>
          </a:xfrm>
          <a:prstGeom prst="rect">
            <a:avLst/>
          </a:prstGeom>
        </p:spPr>
      </p:pic>
      <p:pic>
        <p:nvPicPr>
          <p:cNvPr id="161" name="object 161" descr="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432900" y="8853247"/>
            <a:ext cx="52637" cy="52637"/>
          </a:xfrm>
          <a:prstGeom prst="rect">
            <a:avLst/>
          </a:prstGeom>
        </p:spPr>
      </p:pic>
      <p:pic>
        <p:nvPicPr>
          <p:cNvPr id="162" name="object 162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432900" y="8958682"/>
            <a:ext cx="52637" cy="52637"/>
          </a:xfrm>
          <a:prstGeom prst="rect">
            <a:avLst/>
          </a:prstGeom>
        </p:spPr>
      </p:pic>
      <p:pic>
        <p:nvPicPr>
          <p:cNvPr id="163" name="object 163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538255" y="8537184"/>
            <a:ext cx="52637" cy="52637"/>
          </a:xfrm>
          <a:prstGeom prst="rect">
            <a:avLst/>
          </a:prstGeom>
        </p:spPr>
      </p:pic>
      <p:pic>
        <p:nvPicPr>
          <p:cNvPr id="164" name="object 164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538255" y="8642539"/>
            <a:ext cx="52637" cy="52637"/>
          </a:xfrm>
          <a:prstGeom prst="rect">
            <a:avLst/>
          </a:prstGeom>
        </p:spPr>
      </p:pic>
      <p:pic>
        <p:nvPicPr>
          <p:cNvPr id="165" name="object 165" descr="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538255" y="8747893"/>
            <a:ext cx="52637" cy="52637"/>
          </a:xfrm>
          <a:prstGeom prst="rect">
            <a:avLst/>
          </a:prstGeom>
        </p:spPr>
      </p:pic>
      <p:pic>
        <p:nvPicPr>
          <p:cNvPr id="166" name="object 166" descr="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3538255" y="8853247"/>
            <a:ext cx="52637" cy="52637"/>
          </a:xfrm>
          <a:prstGeom prst="rect">
            <a:avLst/>
          </a:prstGeom>
        </p:spPr>
      </p:pic>
      <p:pic>
        <p:nvPicPr>
          <p:cNvPr id="167" name="object 167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538255" y="8958682"/>
            <a:ext cx="52637" cy="52637"/>
          </a:xfrm>
          <a:prstGeom prst="rect">
            <a:avLst/>
          </a:prstGeom>
        </p:spPr>
      </p:pic>
      <p:pic>
        <p:nvPicPr>
          <p:cNvPr id="168" name="object 168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632215" y="8537184"/>
            <a:ext cx="52637" cy="52637"/>
          </a:xfrm>
          <a:prstGeom prst="rect">
            <a:avLst/>
          </a:prstGeom>
        </p:spPr>
      </p:pic>
      <p:pic>
        <p:nvPicPr>
          <p:cNvPr id="169" name="object 169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3632215" y="8642539"/>
            <a:ext cx="52637" cy="52637"/>
          </a:xfrm>
          <a:prstGeom prst="rect">
            <a:avLst/>
          </a:prstGeom>
        </p:spPr>
      </p:pic>
      <p:pic>
        <p:nvPicPr>
          <p:cNvPr id="170" name="object 170" descr="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3632215" y="8747893"/>
            <a:ext cx="52637" cy="52637"/>
          </a:xfrm>
          <a:prstGeom prst="rect">
            <a:avLst/>
          </a:prstGeom>
        </p:spPr>
      </p:pic>
      <p:pic>
        <p:nvPicPr>
          <p:cNvPr id="171" name="object 171" descr="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3632215" y="8853247"/>
            <a:ext cx="52637" cy="52637"/>
          </a:xfrm>
          <a:prstGeom prst="rect">
            <a:avLst/>
          </a:prstGeom>
        </p:spPr>
      </p:pic>
      <p:pic>
        <p:nvPicPr>
          <p:cNvPr id="172" name="object 172" descr="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632215" y="8958602"/>
            <a:ext cx="52637" cy="52637"/>
          </a:xfrm>
          <a:prstGeom prst="rect">
            <a:avLst/>
          </a:prstGeom>
        </p:spPr>
      </p:pic>
      <p:pic>
        <p:nvPicPr>
          <p:cNvPr id="173" name="object 173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737570" y="8537184"/>
            <a:ext cx="52637" cy="52637"/>
          </a:xfrm>
          <a:prstGeom prst="rect">
            <a:avLst/>
          </a:prstGeom>
        </p:spPr>
      </p:pic>
      <p:pic>
        <p:nvPicPr>
          <p:cNvPr id="174" name="object 174" descr=""/>
          <p:cNvPicPr/>
          <p:nvPr/>
        </p:nvPicPr>
        <p:blipFill>
          <a:blip r:embed="rId70" cstate="print"/>
          <a:stretch>
            <a:fillRect/>
          </a:stretch>
        </p:blipFill>
        <p:spPr>
          <a:xfrm>
            <a:off x="3737570" y="8642539"/>
            <a:ext cx="52637" cy="52637"/>
          </a:xfrm>
          <a:prstGeom prst="rect">
            <a:avLst/>
          </a:prstGeom>
        </p:spPr>
      </p:pic>
      <p:pic>
        <p:nvPicPr>
          <p:cNvPr id="175" name="object 175" descr="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737570" y="8747893"/>
            <a:ext cx="52637" cy="52637"/>
          </a:xfrm>
          <a:prstGeom prst="rect">
            <a:avLst/>
          </a:prstGeom>
        </p:spPr>
      </p:pic>
      <p:pic>
        <p:nvPicPr>
          <p:cNvPr id="176" name="object 176" descr="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3737570" y="8853247"/>
            <a:ext cx="52637" cy="52637"/>
          </a:xfrm>
          <a:prstGeom prst="rect">
            <a:avLst/>
          </a:prstGeom>
        </p:spPr>
      </p:pic>
      <p:pic>
        <p:nvPicPr>
          <p:cNvPr id="177" name="object 177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737570" y="8958602"/>
            <a:ext cx="52637" cy="52637"/>
          </a:xfrm>
          <a:prstGeom prst="rect">
            <a:avLst/>
          </a:prstGeom>
        </p:spPr>
      </p:pic>
      <p:pic>
        <p:nvPicPr>
          <p:cNvPr id="178" name="object 178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842925" y="8537184"/>
            <a:ext cx="52637" cy="52637"/>
          </a:xfrm>
          <a:prstGeom prst="rect">
            <a:avLst/>
          </a:prstGeom>
        </p:spPr>
      </p:pic>
      <p:pic>
        <p:nvPicPr>
          <p:cNvPr id="179" name="object 179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3842925" y="8642539"/>
            <a:ext cx="52637" cy="52637"/>
          </a:xfrm>
          <a:prstGeom prst="rect">
            <a:avLst/>
          </a:prstGeom>
        </p:spPr>
      </p:pic>
      <p:pic>
        <p:nvPicPr>
          <p:cNvPr id="180" name="object 180" descr="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842925" y="8747893"/>
            <a:ext cx="52637" cy="52637"/>
          </a:xfrm>
          <a:prstGeom prst="rect">
            <a:avLst/>
          </a:prstGeom>
        </p:spPr>
      </p:pic>
      <p:pic>
        <p:nvPicPr>
          <p:cNvPr id="181" name="object 181" descr="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3842925" y="8853247"/>
            <a:ext cx="52637" cy="52637"/>
          </a:xfrm>
          <a:prstGeom prst="rect">
            <a:avLst/>
          </a:prstGeom>
        </p:spPr>
      </p:pic>
      <p:pic>
        <p:nvPicPr>
          <p:cNvPr id="182" name="object 182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3842925" y="8958682"/>
            <a:ext cx="52637" cy="52637"/>
          </a:xfrm>
          <a:prstGeom prst="rect">
            <a:avLst/>
          </a:prstGeom>
        </p:spPr>
      </p:pic>
      <p:pic>
        <p:nvPicPr>
          <p:cNvPr id="183" name="object 183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3948279" y="8537184"/>
            <a:ext cx="52637" cy="52637"/>
          </a:xfrm>
          <a:prstGeom prst="rect">
            <a:avLst/>
          </a:prstGeom>
        </p:spPr>
      </p:pic>
      <p:pic>
        <p:nvPicPr>
          <p:cNvPr id="184" name="object 184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3948279" y="8642539"/>
            <a:ext cx="52637" cy="52637"/>
          </a:xfrm>
          <a:prstGeom prst="rect">
            <a:avLst/>
          </a:prstGeom>
        </p:spPr>
      </p:pic>
      <p:pic>
        <p:nvPicPr>
          <p:cNvPr id="185" name="object 18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8747893"/>
            <a:ext cx="52637" cy="52637"/>
          </a:xfrm>
          <a:prstGeom prst="rect">
            <a:avLst/>
          </a:prstGeom>
        </p:spPr>
      </p:pic>
      <p:pic>
        <p:nvPicPr>
          <p:cNvPr id="186" name="object 18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8853247"/>
            <a:ext cx="52637" cy="52637"/>
          </a:xfrm>
          <a:prstGeom prst="rect">
            <a:avLst/>
          </a:prstGeom>
        </p:spPr>
      </p:pic>
      <p:pic>
        <p:nvPicPr>
          <p:cNvPr id="187" name="object 187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3948279" y="8958602"/>
            <a:ext cx="52637" cy="52637"/>
          </a:xfrm>
          <a:prstGeom prst="rect">
            <a:avLst/>
          </a:prstGeom>
        </p:spPr>
      </p:pic>
      <p:pic>
        <p:nvPicPr>
          <p:cNvPr id="188" name="object 188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4053714" y="8537184"/>
            <a:ext cx="52637" cy="52637"/>
          </a:xfrm>
          <a:prstGeom prst="rect">
            <a:avLst/>
          </a:prstGeom>
        </p:spPr>
      </p:pic>
      <p:pic>
        <p:nvPicPr>
          <p:cNvPr id="189" name="object 189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053714" y="8642539"/>
            <a:ext cx="52637" cy="52637"/>
          </a:xfrm>
          <a:prstGeom prst="rect">
            <a:avLst/>
          </a:prstGeom>
        </p:spPr>
      </p:pic>
      <p:pic>
        <p:nvPicPr>
          <p:cNvPr id="190" name="object 19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8747893"/>
            <a:ext cx="52637" cy="52637"/>
          </a:xfrm>
          <a:prstGeom prst="rect">
            <a:avLst/>
          </a:prstGeom>
        </p:spPr>
      </p:pic>
      <p:pic>
        <p:nvPicPr>
          <p:cNvPr id="191" name="object 19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8853247"/>
            <a:ext cx="52637" cy="52637"/>
          </a:xfrm>
          <a:prstGeom prst="rect">
            <a:avLst/>
          </a:prstGeom>
        </p:spPr>
      </p:pic>
      <p:pic>
        <p:nvPicPr>
          <p:cNvPr id="192" name="object 192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4053714" y="8958602"/>
            <a:ext cx="52637" cy="52637"/>
          </a:xfrm>
          <a:prstGeom prst="rect">
            <a:avLst/>
          </a:prstGeom>
        </p:spPr>
      </p:pic>
      <p:pic>
        <p:nvPicPr>
          <p:cNvPr id="193" name="object 19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9052562"/>
            <a:ext cx="52637" cy="52637"/>
          </a:xfrm>
          <a:prstGeom prst="rect">
            <a:avLst/>
          </a:prstGeom>
        </p:spPr>
      </p:pic>
      <p:pic>
        <p:nvPicPr>
          <p:cNvPr id="194" name="object 19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9157916"/>
            <a:ext cx="52637" cy="52637"/>
          </a:xfrm>
          <a:prstGeom prst="rect">
            <a:avLst/>
          </a:prstGeom>
        </p:spPr>
      </p:pic>
      <p:pic>
        <p:nvPicPr>
          <p:cNvPr id="195" name="object 19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9263271"/>
            <a:ext cx="52637" cy="52637"/>
          </a:xfrm>
          <a:prstGeom prst="rect">
            <a:avLst/>
          </a:prstGeom>
        </p:spPr>
      </p:pic>
      <p:pic>
        <p:nvPicPr>
          <p:cNvPr id="196" name="object 196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179880" y="9368626"/>
            <a:ext cx="52637" cy="52637"/>
          </a:xfrm>
          <a:prstGeom prst="rect">
            <a:avLst/>
          </a:prstGeom>
        </p:spPr>
      </p:pic>
      <p:pic>
        <p:nvPicPr>
          <p:cNvPr id="197" name="object 197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179880" y="9473980"/>
            <a:ext cx="52637" cy="52637"/>
          </a:xfrm>
          <a:prstGeom prst="rect">
            <a:avLst/>
          </a:prstGeom>
        </p:spPr>
      </p:pic>
      <p:pic>
        <p:nvPicPr>
          <p:cNvPr id="198" name="object 19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9052562"/>
            <a:ext cx="52637" cy="52637"/>
          </a:xfrm>
          <a:prstGeom prst="rect">
            <a:avLst/>
          </a:prstGeom>
        </p:spPr>
      </p:pic>
      <p:pic>
        <p:nvPicPr>
          <p:cNvPr id="199" name="object 19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9157916"/>
            <a:ext cx="52637" cy="52637"/>
          </a:xfrm>
          <a:prstGeom prst="rect">
            <a:avLst/>
          </a:prstGeom>
        </p:spPr>
      </p:pic>
      <p:pic>
        <p:nvPicPr>
          <p:cNvPr id="200" name="object 20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9263271"/>
            <a:ext cx="52637" cy="52637"/>
          </a:xfrm>
          <a:prstGeom prst="rect">
            <a:avLst/>
          </a:prstGeom>
        </p:spPr>
      </p:pic>
      <p:pic>
        <p:nvPicPr>
          <p:cNvPr id="201" name="object 201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285235" y="9368626"/>
            <a:ext cx="52637" cy="52637"/>
          </a:xfrm>
          <a:prstGeom prst="rect">
            <a:avLst/>
          </a:prstGeom>
        </p:spPr>
      </p:pic>
      <p:pic>
        <p:nvPicPr>
          <p:cNvPr id="202" name="object 202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2285235" y="9473980"/>
            <a:ext cx="52637" cy="52637"/>
          </a:xfrm>
          <a:prstGeom prst="rect">
            <a:avLst/>
          </a:prstGeom>
        </p:spPr>
      </p:pic>
      <p:pic>
        <p:nvPicPr>
          <p:cNvPr id="203" name="object 203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390669" y="9052562"/>
            <a:ext cx="52637" cy="52637"/>
          </a:xfrm>
          <a:prstGeom prst="rect">
            <a:avLst/>
          </a:prstGeom>
        </p:spPr>
      </p:pic>
      <p:pic>
        <p:nvPicPr>
          <p:cNvPr id="204" name="object 204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390669" y="9157916"/>
            <a:ext cx="52637" cy="52637"/>
          </a:xfrm>
          <a:prstGeom prst="rect">
            <a:avLst/>
          </a:prstGeom>
        </p:spPr>
      </p:pic>
      <p:pic>
        <p:nvPicPr>
          <p:cNvPr id="205" name="object 205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2390669" y="9263271"/>
            <a:ext cx="52637" cy="52637"/>
          </a:xfrm>
          <a:prstGeom prst="rect">
            <a:avLst/>
          </a:prstGeom>
        </p:spPr>
      </p:pic>
      <p:pic>
        <p:nvPicPr>
          <p:cNvPr id="206" name="object 206" descr="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2390669" y="9368626"/>
            <a:ext cx="52637" cy="52637"/>
          </a:xfrm>
          <a:prstGeom prst="rect">
            <a:avLst/>
          </a:prstGeom>
        </p:spPr>
      </p:pic>
      <p:pic>
        <p:nvPicPr>
          <p:cNvPr id="207" name="object 207" descr="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2390669" y="9473980"/>
            <a:ext cx="52637" cy="52637"/>
          </a:xfrm>
          <a:prstGeom prst="rect">
            <a:avLst/>
          </a:prstGeom>
        </p:spPr>
      </p:pic>
      <p:pic>
        <p:nvPicPr>
          <p:cNvPr id="208" name="object 208" descr="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496024" y="9052562"/>
            <a:ext cx="52637" cy="52637"/>
          </a:xfrm>
          <a:prstGeom prst="rect">
            <a:avLst/>
          </a:prstGeom>
        </p:spPr>
      </p:pic>
      <p:pic>
        <p:nvPicPr>
          <p:cNvPr id="209" name="object 209" descr="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496024" y="9157916"/>
            <a:ext cx="52637" cy="52637"/>
          </a:xfrm>
          <a:prstGeom prst="rect">
            <a:avLst/>
          </a:prstGeom>
        </p:spPr>
      </p:pic>
      <p:pic>
        <p:nvPicPr>
          <p:cNvPr id="210" name="object 210" descr=""/>
          <p:cNvPicPr/>
          <p:nvPr/>
        </p:nvPicPr>
        <p:blipFill>
          <a:blip r:embed="rId79" cstate="print"/>
          <a:stretch>
            <a:fillRect/>
          </a:stretch>
        </p:blipFill>
        <p:spPr>
          <a:xfrm>
            <a:off x="2496024" y="9263271"/>
            <a:ext cx="52637" cy="52637"/>
          </a:xfrm>
          <a:prstGeom prst="rect">
            <a:avLst/>
          </a:prstGeom>
        </p:spPr>
      </p:pic>
      <p:pic>
        <p:nvPicPr>
          <p:cNvPr id="211" name="object 211" descr="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496024" y="9368626"/>
            <a:ext cx="52637" cy="52637"/>
          </a:xfrm>
          <a:prstGeom prst="rect">
            <a:avLst/>
          </a:prstGeom>
        </p:spPr>
      </p:pic>
      <p:pic>
        <p:nvPicPr>
          <p:cNvPr id="212" name="object 212" descr=""/>
          <p:cNvPicPr/>
          <p:nvPr/>
        </p:nvPicPr>
        <p:blipFill>
          <a:blip r:embed="rId80" cstate="print"/>
          <a:stretch>
            <a:fillRect/>
          </a:stretch>
        </p:blipFill>
        <p:spPr>
          <a:xfrm>
            <a:off x="2496024" y="9473980"/>
            <a:ext cx="52637" cy="52637"/>
          </a:xfrm>
          <a:prstGeom prst="rect">
            <a:avLst/>
          </a:prstGeom>
        </p:spPr>
      </p:pic>
      <p:pic>
        <p:nvPicPr>
          <p:cNvPr id="213" name="object 2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9052562"/>
            <a:ext cx="52637" cy="52637"/>
          </a:xfrm>
          <a:prstGeom prst="rect">
            <a:avLst/>
          </a:prstGeom>
        </p:spPr>
      </p:pic>
      <p:pic>
        <p:nvPicPr>
          <p:cNvPr id="214" name="object 2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9157916"/>
            <a:ext cx="52637" cy="52637"/>
          </a:xfrm>
          <a:prstGeom prst="rect">
            <a:avLst/>
          </a:prstGeom>
        </p:spPr>
      </p:pic>
      <p:pic>
        <p:nvPicPr>
          <p:cNvPr id="215" name="object 2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9263271"/>
            <a:ext cx="52637" cy="52637"/>
          </a:xfrm>
          <a:prstGeom prst="rect">
            <a:avLst/>
          </a:prstGeom>
        </p:spPr>
      </p:pic>
      <p:pic>
        <p:nvPicPr>
          <p:cNvPr id="216" name="object 216" descr="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589904" y="9368626"/>
            <a:ext cx="52637" cy="52637"/>
          </a:xfrm>
          <a:prstGeom prst="rect">
            <a:avLst/>
          </a:prstGeom>
        </p:spPr>
      </p:pic>
      <p:pic>
        <p:nvPicPr>
          <p:cNvPr id="217" name="object 217" descr=""/>
          <p:cNvPicPr/>
          <p:nvPr/>
        </p:nvPicPr>
        <p:blipFill>
          <a:blip r:embed="rId81" cstate="print"/>
          <a:stretch>
            <a:fillRect/>
          </a:stretch>
        </p:blipFill>
        <p:spPr>
          <a:xfrm>
            <a:off x="2589904" y="9473980"/>
            <a:ext cx="52637" cy="52637"/>
          </a:xfrm>
          <a:prstGeom prst="rect">
            <a:avLst/>
          </a:prstGeom>
        </p:spPr>
      </p:pic>
      <p:pic>
        <p:nvPicPr>
          <p:cNvPr id="218" name="object 218" descr="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695339" y="9052562"/>
            <a:ext cx="52637" cy="52637"/>
          </a:xfrm>
          <a:prstGeom prst="rect">
            <a:avLst/>
          </a:prstGeom>
        </p:spPr>
      </p:pic>
      <p:pic>
        <p:nvPicPr>
          <p:cNvPr id="219" name="object 219" descr="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695339" y="9157837"/>
            <a:ext cx="52637" cy="52637"/>
          </a:xfrm>
          <a:prstGeom prst="rect">
            <a:avLst/>
          </a:prstGeom>
        </p:spPr>
      </p:pic>
      <p:pic>
        <p:nvPicPr>
          <p:cNvPr id="220" name="object 220" descr=""/>
          <p:cNvPicPr/>
          <p:nvPr/>
        </p:nvPicPr>
        <p:blipFill>
          <a:blip r:embed="rId82" cstate="print"/>
          <a:stretch>
            <a:fillRect/>
          </a:stretch>
        </p:blipFill>
        <p:spPr>
          <a:xfrm>
            <a:off x="2695339" y="9263271"/>
            <a:ext cx="52637" cy="52637"/>
          </a:xfrm>
          <a:prstGeom prst="rect">
            <a:avLst/>
          </a:prstGeom>
        </p:spPr>
      </p:pic>
      <p:pic>
        <p:nvPicPr>
          <p:cNvPr id="221" name="object 221" descr="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695339" y="9368545"/>
            <a:ext cx="52637" cy="52637"/>
          </a:xfrm>
          <a:prstGeom prst="rect">
            <a:avLst/>
          </a:prstGeom>
        </p:spPr>
      </p:pic>
      <p:pic>
        <p:nvPicPr>
          <p:cNvPr id="222" name="object 222" descr=""/>
          <p:cNvPicPr/>
          <p:nvPr/>
        </p:nvPicPr>
        <p:blipFill>
          <a:blip r:embed="rId83" cstate="print"/>
          <a:stretch>
            <a:fillRect/>
          </a:stretch>
        </p:blipFill>
        <p:spPr>
          <a:xfrm>
            <a:off x="2695339" y="9473980"/>
            <a:ext cx="52637" cy="52637"/>
          </a:xfrm>
          <a:prstGeom prst="rect">
            <a:avLst/>
          </a:prstGeom>
        </p:spPr>
      </p:pic>
      <p:pic>
        <p:nvPicPr>
          <p:cNvPr id="223" name="object 223" descr="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800693" y="9052562"/>
            <a:ext cx="52637" cy="52637"/>
          </a:xfrm>
          <a:prstGeom prst="rect">
            <a:avLst/>
          </a:prstGeom>
        </p:spPr>
      </p:pic>
      <p:pic>
        <p:nvPicPr>
          <p:cNvPr id="224" name="object 224" descr="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800693" y="9157916"/>
            <a:ext cx="52637" cy="52637"/>
          </a:xfrm>
          <a:prstGeom prst="rect">
            <a:avLst/>
          </a:prstGeom>
        </p:spPr>
      </p:pic>
      <p:pic>
        <p:nvPicPr>
          <p:cNvPr id="225" name="object 225" descr=""/>
          <p:cNvPicPr/>
          <p:nvPr/>
        </p:nvPicPr>
        <p:blipFill>
          <a:blip r:embed="rId84" cstate="print"/>
          <a:stretch>
            <a:fillRect/>
          </a:stretch>
        </p:blipFill>
        <p:spPr>
          <a:xfrm>
            <a:off x="2800693" y="9263271"/>
            <a:ext cx="52637" cy="52637"/>
          </a:xfrm>
          <a:prstGeom prst="rect">
            <a:avLst/>
          </a:prstGeom>
        </p:spPr>
      </p:pic>
      <p:pic>
        <p:nvPicPr>
          <p:cNvPr id="226" name="object 226" descr="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800693" y="9368626"/>
            <a:ext cx="52637" cy="52637"/>
          </a:xfrm>
          <a:prstGeom prst="rect">
            <a:avLst/>
          </a:prstGeom>
        </p:spPr>
      </p:pic>
      <p:pic>
        <p:nvPicPr>
          <p:cNvPr id="227" name="object 227" descr="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2800693" y="9473980"/>
            <a:ext cx="52637" cy="52637"/>
          </a:xfrm>
          <a:prstGeom prst="rect">
            <a:avLst/>
          </a:prstGeom>
        </p:spPr>
      </p:pic>
      <p:pic>
        <p:nvPicPr>
          <p:cNvPr id="228" name="object 228" descr="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2906048" y="9052562"/>
            <a:ext cx="52637" cy="52637"/>
          </a:xfrm>
          <a:prstGeom prst="rect">
            <a:avLst/>
          </a:prstGeom>
        </p:spPr>
      </p:pic>
      <p:pic>
        <p:nvPicPr>
          <p:cNvPr id="229" name="object 229" descr="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2906048" y="9157916"/>
            <a:ext cx="52637" cy="52637"/>
          </a:xfrm>
          <a:prstGeom prst="rect">
            <a:avLst/>
          </a:prstGeom>
        </p:spPr>
      </p:pic>
      <p:pic>
        <p:nvPicPr>
          <p:cNvPr id="230" name="object 230" descr=""/>
          <p:cNvPicPr/>
          <p:nvPr/>
        </p:nvPicPr>
        <p:blipFill>
          <a:blip r:embed="rId86" cstate="print"/>
          <a:stretch>
            <a:fillRect/>
          </a:stretch>
        </p:blipFill>
        <p:spPr>
          <a:xfrm>
            <a:off x="2906048" y="9263271"/>
            <a:ext cx="52637" cy="52637"/>
          </a:xfrm>
          <a:prstGeom prst="rect">
            <a:avLst/>
          </a:prstGeom>
        </p:spPr>
      </p:pic>
      <p:pic>
        <p:nvPicPr>
          <p:cNvPr id="231" name="object 231" descr="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906048" y="9368626"/>
            <a:ext cx="52637" cy="52637"/>
          </a:xfrm>
          <a:prstGeom prst="rect">
            <a:avLst/>
          </a:prstGeom>
        </p:spPr>
      </p:pic>
      <p:pic>
        <p:nvPicPr>
          <p:cNvPr id="232" name="object 232" descr=""/>
          <p:cNvPicPr/>
          <p:nvPr/>
        </p:nvPicPr>
        <p:blipFill>
          <a:blip r:embed="rId87" cstate="print"/>
          <a:stretch>
            <a:fillRect/>
          </a:stretch>
        </p:blipFill>
        <p:spPr>
          <a:xfrm>
            <a:off x="2906048" y="9473980"/>
            <a:ext cx="52637" cy="52637"/>
          </a:xfrm>
          <a:prstGeom prst="rect">
            <a:avLst/>
          </a:prstGeom>
        </p:spPr>
      </p:pic>
      <p:pic>
        <p:nvPicPr>
          <p:cNvPr id="233" name="object 233" descr="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011402" y="9052562"/>
            <a:ext cx="52637" cy="52637"/>
          </a:xfrm>
          <a:prstGeom prst="rect">
            <a:avLst/>
          </a:prstGeom>
        </p:spPr>
      </p:pic>
      <p:pic>
        <p:nvPicPr>
          <p:cNvPr id="234" name="object 234" descr="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011402" y="9157916"/>
            <a:ext cx="52637" cy="52637"/>
          </a:xfrm>
          <a:prstGeom prst="rect">
            <a:avLst/>
          </a:prstGeom>
        </p:spPr>
      </p:pic>
      <p:pic>
        <p:nvPicPr>
          <p:cNvPr id="235" name="object 235" descr=""/>
          <p:cNvPicPr/>
          <p:nvPr/>
        </p:nvPicPr>
        <p:blipFill>
          <a:blip r:embed="rId88" cstate="print"/>
          <a:stretch>
            <a:fillRect/>
          </a:stretch>
        </p:blipFill>
        <p:spPr>
          <a:xfrm>
            <a:off x="3011402" y="9263271"/>
            <a:ext cx="52637" cy="52637"/>
          </a:xfrm>
          <a:prstGeom prst="rect">
            <a:avLst/>
          </a:prstGeom>
        </p:spPr>
      </p:pic>
      <p:pic>
        <p:nvPicPr>
          <p:cNvPr id="236" name="object 236" descr="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3011402" y="9368626"/>
            <a:ext cx="52637" cy="52637"/>
          </a:xfrm>
          <a:prstGeom prst="rect">
            <a:avLst/>
          </a:prstGeom>
        </p:spPr>
      </p:pic>
      <p:pic>
        <p:nvPicPr>
          <p:cNvPr id="237" name="object 237" descr=""/>
          <p:cNvPicPr/>
          <p:nvPr/>
        </p:nvPicPr>
        <p:blipFill>
          <a:blip r:embed="rId89" cstate="print"/>
          <a:stretch>
            <a:fillRect/>
          </a:stretch>
        </p:blipFill>
        <p:spPr>
          <a:xfrm>
            <a:off x="3011402" y="9473980"/>
            <a:ext cx="52637" cy="52637"/>
          </a:xfrm>
          <a:prstGeom prst="rect">
            <a:avLst/>
          </a:prstGeom>
        </p:spPr>
      </p:pic>
      <p:pic>
        <p:nvPicPr>
          <p:cNvPr id="238" name="object 238" descr="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179880" y="9573076"/>
            <a:ext cx="52637" cy="52637"/>
          </a:xfrm>
          <a:prstGeom prst="rect">
            <a:avLst/>
          </a:prstGeom>
        </p:spPr>
      </p:pic>
      <p:pic>
        <p:nvPicPr>
          <p:cNvPr id="239" name="object 2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9678351"/>
            <a:ext cx="52637" cy="52637"/>
          </a:xfrm>
          <a:prstGeom prst="rect">
            <a:avLst/>
          </a:prstGeom>
        </p:spPr>
      </p:pic>
      <p:pic>
        <p:nvPicPr>
          <p:cNvPr id="240" name="object 2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9880" y="9783705"/>
            <a:ext cx="52637" cy="52637"/>
          </a:xfrm>
          <a:prstGeom prst="rect">
            <a:avLst/>
          </a:prstGeom>
        </p:spPr>
      </p:pic>
      <p:pic>
        <p:nvPicPr>
          <p:cNvPr id="241" name="object 241" descr="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179880" y="9889059"/>
            <a:ext cx="52637" cy="52637"/>
          </a:xfrm>
          <a:prstGeom prst="rect">
            <a:avLst/>
          </a:prstGeom>
        </p:spPr>
      </p:pic>
      <p:pic>
        <p:nvPicPr>
          <p:cNvPr id="242" name="object 242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179880" y="9994494"/>
            <a:ext cx="52637" cy="52637"/>
          </a:xfrm>
          <a:prstGeom prst="rect">
            <a:avLst/>
          </a:prstGeom>
        </p:spPr>
      </p:pic>
      <p:pic>
        <p:nvPicPr>
          <p:cNvPr id="243" name="object 243" descr="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285235" y="9573076"/>
            <a:ext cx="52637" cy="52637"/>
          </a:xfrm>
          <a:prstGeom prst="rect">
            <a:avLst/>
          </a:prstGeom>
        </p:spPr>
      </p:pic>
      <p:pic>
        <p:nvPicPr>
          <p:cNvPr id="244" name="object 24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9783785"/>
            <a:ext cx="52637" cy="52637"/>
          </a:xfrm>
          <a:prstGeom prst="rect">
            <a:avLst/>
          </a:prstGeom>
        </p:spPr>
      </p:pic>
      <p:pic>
        <p:nvPicPr>
          <p:cNvPr id="245" name="object 24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5235" y="9678430"/>
            <a:ext cx="52637" cy="52637"/>
          </a:xfrm>
          <a:prstGeom prst="rect">
            <a:avLst/>
          </a:prstGeom>
        </p:spPr>
      </p:pic>
      <p:pic>
        <p:nvPicPr>
          <p:cNvPr id="246" name="object 246" descr=""/>
          <p:cNvPicPr/>
          <p:nvPr/>
        </p:nvPicPr>
        <p:blipFill>
          <a:blip r:embed="rId90" cstate="print"/>
          <a:stretch>
            <a:fillRect/>
          </a:stretch>
        </p:blipFill>
        <p:spPr>
          <a:xfrm>
            <a:off x="2285235" y="9889139"/>
            <a:ext cx="52637" cy="52637"/>
          </a:xfrm>
          <a:prstGeom prst="rect">
            <a:avLst/>
          </a:prstGeom>
        </p:spPr>
      </p:pic>
      <p:pic>
        <p:nvPicPr>
          <p:cNvPr id="247" name="object 247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2285235" y="9994494"/>
            <a:ext cx="52637" cy="52637"/>
          </a:xfrm>
          <a:prstGeom prst="rect">
            <a:avLst/>
          </a:prstGeom>
        </p:spPr>
      </p:pic>
      <p:pic>
        <p:nvPicPr>
          <p:cNvPr id="248" name="object 248" descr="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2390669" y="9573076"/>
            <a:ext cx="52637" cy="52637"/>
          </a:xfrm>
          <a:prstGeom prst="rect">
            <a:avLst/>
          </a:prstGeom>
        </p:spPr>
      </p:pic>
      <p:pic>
        <p:nvPicPr>
          <p:cNvPr id="249" name="object 249" descr="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2390669" y="9678351"/>
            <a:ext cx="52637" cy="52637"/>
          </a:xfrm>
          <a:prstGeom prst="rect">
            <a:avLst/>
          </a:prstGeom>
        </p:spPr>
      </p:pic>
      <p:pic>
        <p:nvPicPr>
          <p:cNvPr id="250" name="object 250" descr=""/>
          <p:cNvPicPr/>
          <p:nvPr/>
        </p:nvPicPr>
        <p:blipFill>
          <a:blip r:embed="rId93" cstate="print"/>
          <a:stretch>
            <a:fillRect/>
          </a:stretch>
        </p:blipFill>
        <p:spPr>
          <a:xfrm>
            <a:off x="2390669" y="9889059"/>
            <a:ext cx="52637" cy="52637"/>
          </a:xfrm>
          <a:prstGeom prst="rect">
            <a:avLst/>
          </a:prstGeom>
        </p:spPr>
      </p:pic>
      <p:pic>
        <p:nvPicPr>
          <p:cNvPr id="251" name="object 251" descr="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2390669" y="9783705"/>
            <a:ext cx="52637" cy="52637"/>
          </a:xfrm>
          <a:prstGeom prst="rect">
            <a:avLst/>
          </a:prstGeom>
        </p:spPr>
      </p:pic>
      <p:pic>
        <p:nvPicPr>
          <p:cNvPr id="252" name="object 252" descr="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2390669" y="9994494"/>
            <a:ext cx="52637" cy="52637"/>
          </a:xfrm>
          <a:prstGeom prst="rect">
            <a:avLst/>
          </a:prstGeom>
        </p:spPr>
      </p:pic>
      <p:pic>
        <p:nvPicPr>
          <p:cNvPr id="253" name="object 253" descr=""/>
          <p:cNvPicPr/>
          <p:nvPr/>
        </p:nvPicPr>
        <p:blipFill>
          <a:blip r:embed="rId94" cstate="print"/>
          <a:stretch>
            <a:fillRect/>
          </a:stretch>
        </p:blipFill>
        <p:spPr>
          <a:xfrm>
            <a:off x="2496024" y="9678351"/>
            <a:ext cx="52637" cy="52637"/>
          </a:xfrm>
          <a:prstGeom prst="rect">
            <a:avLst/>
          </a:prstGeom>
        </p:spPr>
      </p:pic>
      <p:pic>
        <p:nvPicPr>
          <p:cNvPr id="254" name="object 254" descr=""/>
          <p:cNvPicPr/>
          <p:nvPr/>
        </p:nvPicPr>
        <p:blipFill>
          <a:blip r:embed="rId96" cstate="print"/>
          <a:stretch>
            <a:fillRect/>
          </a:stretch>
        </p:blipFill>
        <p:spPr>
          <a:xfrm>
            <a:off x="2496024" y="9573076"/>
            <a:ext cx="52637" cy="52637"/>
          </a:xfrm>
          <a:prstGeom prst="rect">
            <a:avLst/>
          </a:prstGeom>
        </p:spPr>
      </p:pic>
      <p:pic>
        <p:nvPicPr>
          <p:cNvPr id="255" name="object 255" descr=""/>
          <p:cNvPicPr/>
          <p:nvPr/>
        </p:nvPicPr>
        <p:blipFill>
          <a:blip r:embed="rId97" cstate="print"/>
          <a:stretch>
            <a:fillRect/>
          </a:stretch>
        </p:blipFill>
        <p:spPr>
          <a:xfrm>
            <a:off x="2496024" y="9783705"/>
            <a:ext cx="52637" cy="52637"/>
          </a:xfrm>
          <a:prstGeom prst="rect">
            <a:avLst/>
          </a:prstGeom>
        </p:spPr>
      </p:pic>
      <p:pic>
        <p:nvPicPr>
          <p:cNvPr id="256" name="object 256" descr=""/>
          <p:cNvPicPr/>
          <p:nvPr/>
        </p:nvPicPr>
        <p:blipFill>
          <a:blip r:embed="rId95" cstate="print"/>
          <a:stretch>
            <a:fillRect/>
          </a:stretch>
        </p:blipFill>
        <p:spPr>
          <a:xfrm>
            <a:off x="2496024" y="9994494"/>
            <a:ext cx="52637" cy="52637"/>
          </a:xfrm>
          <a:prstGeom prst="rect">
            <a:avLst/>
          </a:prstGeom>
        </p:spPr>
      </p:pic>
      <p:pic>
        <p:nvPicPr>
          <p:cNvPr id="257" name="object 257" descr=""/>
          <p:cNvPicPr/>
          <p:nvPr/>
        </p:nvPicPr>
        <p:blipFill>
          <a:blip r:embed="rId98" cstate="print"/>
          <a:stretch>
            <a:fillRect/>
          </a:stretch>
        </p:blipFill>
        <p:spPr>
          <a:xfrm>
            <a:off x="2496024" y="9889059"/>
            <a:ext cx="52637" cy="52637"/>
          </a:xfrm>
          <a:prstGeom prst="rect">
            <a:avLst/>
          </a:prstGeom>
        </p:spPr>
      </p:pic>
      <p:pic>
        <p:nvPicPr>
          <p:cNvPr id="258" name="object 258" descr="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589904" y="9572996"/>
            <a:ext cx="52637" cy="52637"/>
          </a:xfrm>
          <a:prstGeom prst="rect">
            <a:avLst/>
          </a:prstGeom>
        </p:spPr>
      </p:pic>
      <p:pic>
        <p:nvPicPr>
          <p:cNvPr id="259" name="object 25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9678351"/>
            <a:ext cx="52637" cy="52637"/>
          </a:xfrm>
          <a:prstGeom prst="rect">
            <a:avLst/>
          </a:prstGeom>
        </p:spPr>
      </p:pic>
      <p:pic>
        <p:nvPicPr>
          <p:cNvPr id="260" name="object 26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9904" y="9783705"/>
            <a:ext cx="52637" cy="52637"/>
          </a:xfrm>
          <a:prstGeom prst="rect">
            <a:avLst/>
          </a:prstGeom>
        </p:spPr>
      </p:pic>
      <p:pic>
        <p:nvPicPr>
          <p:cNvPr id="261" name="object 261" descr=""/>
          <p:cNvPicPr/>
          <p:nvPr/>
        </p:nvPicPr>
        <p:blipFill>
          <a:blip r:embed="rId99" cstate="print"/>
          <a:stretch>
            <a:fillRect/>
          </a:stretch>
        </p:blipFill>
        <p:spPr>
          <a:xfrm>
            <a:off x="2589904" y="9889059"/>
            <a:ext cx="52637" cy="52637"/>
          </a:xfrm>
          <a:prstGeom prst="rect">
            <a:avLst/>
          </a:prstGeom>
        </p:spPr>
      </p:pic>
      <p:pic>
        <p:nvPicPr>
          <p:cNvPr id="262" name="object 262" descr=""/>
          <p:cNvPicPr/>
          <p:nvPr/>
        </p:nvPicPr>
        <p:blipFill>
          <a:blip r:embed="rId100" cstate="print"/>
          <a:stretch>
            <a:fillRect/>
          </a:stretch>
        </p:blipFill>
        <p:spPr>
          <a:xfrm>
            <a:off x="2589904" y="9994494"/>
            <a:ext cx="52637" cy="52637"/>
          </a:xfrm>
          <a:prstGeom prst="rect">
            <a:avLst/>
          </a:prstGeom>
        </p:spPr>
      </p:pic>
      <p:pic>
        <p:nvPicPr>
          <p:cNvPr id="263" name="object 263" descr=""/>
          <p:cNvPicPr/>
          <p:nvPr/>
        </p:nvPicPr>
        <p:blipFill>
          <a:blip r:embed="rId101" cstate="print"/>
          <a:stretch>
            <a:fillRect/>
          </a:stretch>
        </p:blipFill>
        <p:spPr>
          <a:xfrm>
            <a:off x="2695339" y="9572996"/>
            <a:ext cx="52637" cy="52637"/>
          </a:xfrm>
          <a:prstGeom prst="rect">
            <a:avLst/>
          </a:prstGeom>
        </p:spPr>
      </p:pic>
      <p:pic>
        <p:nvPicPr>
          <p:cNvPr id="264" name="object 264" descr="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695339" y="9678351"/>
            <a:ext cx="52637" cy="52637"/>
          </a:xfrm>
          <a:prstGeom prst="rect">
            <a:avLst/>
          </a:prstGeom>
        </p:spPr>
      </p:pic>
      <p:pic>
        <p:nvPicPr>
          <p:cNvPr id="265" name="object 265" descr=""/>
          <p:cNvPicPr/>
          <p:nvPr/>
        </p:nvPicPr>
        <p:blipFill>
          <a:blip r:embed="rId102" cstate="print"/>
          <a:stretch>
            <a:fillRect/>
          </a:stretch>
        </p:blipFill>
        <p:spPr>
          <a:xfrm>
            <a:off x="2695339" y="9783705"/>
            <a:ext cx="52637" cy="52637"/>
          </a:xfrm>
          <a:prstGeom prst="rect">
            <a:avLst/>
          </a:prstGeom>
        </p:spPr>
      </p:pic>
      <p:pic>
        <p:nvPicPr>
          <p:cNvPr id="266" name="object 266" descr="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2695339" y="9889059"/>
            <a:ext cx="52637" cy="52637"/>
          </a:xfrm>
          <a:prstGeom prst="rect">
            <a:avLst/>
          </a:prstGeom>
        </p:spPr>
      </p:pic>
      <p:pic>
        <p:nvPicPr>
          <p:cNvPr id="267" name="object 267" descr="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2695339" y="9994413"/>
            <a:ext cx="52637" cy="52637"/>
          </a:xfrm>
          <a:prstGeom prst="rect">
            <a:avLst/>
          </a:prstGeom>
        </p:spPr>
      </p:pic>
      <p:pic>
        <p:nvPicPr>
          <p:cNvPr id="268" name="object 268" descr=""/>
          <p:cNvPicPr/>
          <p:nvPr/>
        </p:nvPicPr>
        <p:blipFill>
          <a:blip r:embed="rId103" cstate="print"/>
          <a:stretch>
            <a:fillRect/>
          </a:stretch>
        </p:blipFill>
        <p:spPr>
          <a:xfrm>
            <a:off x="2800693" y="9572996"/>
            <a:ext cx="52637" cy="52637"/>
          </a:xfrm>
          <a:prstGeom prst="rect">
            <a:avLst/>
          </a:prstGeom>
        </p:spPr>
      </p:pic>
      <p:pic>
        <p:nvPicPr>
          <p:cNvPr id="269" name="object 269" descr="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2800693" y="9678351"/>
            <a:ext cx="52637" cy="52637"/>
          </a:xfrm>
          <a:prstGeom prst="rect">
            <a:avLst/>
          </a:prstGeom>
        </p:spPr>
      </p:pic>
      <p:pic>
        <p:nvPicPr>
          <p:cNvPr id="270" name="object 270" descr=""/>
          <p:cNvPicPr/>
          <p:nvPr/>
        </p:nvPicPr>
        <p:blipFill>
          <a:blip r:embed="rId104" cstate="print"/>
          <a:stretch>
            <a:fillRect/>
          </a:stretch>
        </p:blipFill>
        <p:spPr>
          <a:xfrm>
            <a:off x="2800693" y="9783785"/>
            <a:ext cx="52637" cy="52637"/>
          </a:xfrm>
          <a:prstGeom prst="rect">
            <a:avLst/>
          </a:prstGeom>
        </p:spPr>
      </p:pic>
      <p:pic>
        <p:nvPicPr>
          <p:cNvPr id="271" name="object 271" descr="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2800693" y="9889059"/>
            <a:ext cx="52637" cy="52637"/>
          </a:xfrm>
          <a:prstGeom prst="rect">
            <a:avLst/>
          </a:prstGeom>
        </p:spPr>
      </p:pic>
      <p:pic>
        <p:nvPicPr>
          <p:cNvPr id="272" name="object 272" descr="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2800693" y="9994494"/>
            <a:ext cx="52637" cy="52637"/>
          </a:xfrm>
          <a:prstGeom prst="rect">
            <a:avLst/>
          </a:prstGeom>
        </p:spPr>
      </p:pic>
      <p:pic>
        <p:nvPicPr>
          <p:cNvPr id="273" name="object 273" descr=""/>
          <p:cNvPicPr/>
          <p:nvPr/>
        </p:nvPicPr>
        <p:blipFill>
          <a:blip r:embed="rId105" cstate="print"/>
          <a:stretch>
            <a:fillRect/>
          </a:stretch>
        </p:blipFill>
        <p:spPr>
          <a:xfrm>
            <a:off x="2906048" y="9572996"/>
            <a:ext cx="52637" cy="52637"/>
          </a:xfrm>
          <a:prstGeom prst="rect">
            <a:avLst/>
          </a:prstGeom>
        </p:spPr>
      </p:pic>
      <p:pic>
        <p:nvPicPr>
          <p:cNvPr id="274" name="object 274" descr="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2906048" y="9678351"/>
            <a:ext cx="52637" cy="52637"/>
          </a:xfrm>
          <a:prstGeom prst="rect">
            <a:avLst/>
          </a:prstGeom>
        </p:spPr>
      </p:pic>
      <p:pic>
        <p:nvPicPr>
          <p:cNvPr id="275" name="object 275" descr=""/>
          <p:cNvPicPr/>
          <p:nvPr/>
        </p:nvPicPr>
        <p:blipFill>
          <a:blip r:embed="rId107" cstate="print"/>
          <a:stretch>
            <a:fillRect/>
          </a:stretch>
        </p:blipFill>
        <p:spPr>
          <a:xfrm>
            <a:off x="2906048" y="9783705"/>
            <a:ext cx="52637" cy="52637"/>
          </a:xfrm>
          <a:prstGeom prst="rect">
            <a:avLst/>
          </a:prstGeom>
        </p:spPr>
      </p:pic>
      <p:pic>
        <p:nvPicPr>
          <p:cNvPr id="276" name="object 276" descr="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2906048" y="9889059"/>
            <a:ext cx="52637" cy="52637"/>
          </a:xfrm>
          <a:prstGeom prst="rect">
            <a:avLst/>
          </a:prstGeom>
        </p:spPr>
      </p:pic>
      <p:pic>
        <p:nvPicPr>
          <p:cNvPr id="277" name="object 277" descr="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2906048" y="9994494"/>
            <a:ext cx="52637" cy="52637"/>
          </a:xfrm>
          <a:prstGeom prst="rect">
            <a:avLst/>
          </a:prstGeom>
        </p:spPr>
      </p:pic>
      <p:pic>
        <p:nvPicPr>
          <p:cNvPr id="278" name="object 278" descr=""/>
          <p:cNvPicPr/>
          <p:nvPr/>
        </p:nvPicPr>
        <p:blipFill>
          <a:blip r:embed="rId108" cstate="print"/>
          <a:stretch>
            <a:fillRect/>
          </a:stretch>
        </p:blipFill>
        <p:spPr>
          <a:xfrm>
            <a:off x="3011402" y="9572996"/>
            <a:ext cx="52637" cy="52637"/>
          </a:xfrm>
          <a:prstGeom prst="rect">
            <a:avLst/>
          </a:prstGeom>
        </p:spPr>
      </p:pic>
      <p:pic>
        <p:nvPicPr>
          <p:cNvPr id="279" name="object 279" descr="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3011402" y="9678351"/>
            <a:ext cx="52637" cy="52637"/>
          </a:xfrm>
          <a:prstGeom prst="rect">
            <a:avLst/>
          </a:prstGeom>
        </p:spPr>
      </p:pic>
      <p:pic>
        <p:nvPicPr>
          <p:cNvPr id="280" name="object 280" descr=""/>
          <p:cNvPicPr/>
          <p:nvPr/>
        </p:nvPicPr>
        <p:blipFill>
          <a:blip r:embed="rId109" cstate="print"/>
          <a:stretch>
            <a:fillRect/>
          </a:stretch>
        </p:blipFill>
        <p:spPr>
          <a:xfrm>
            <a:off x="3011402" y="9783705"/>
            <a:ext cx="52637" cy="52637"/>
          </a:xfrm>
          <a:prstGeom prst="rect">
            <a:avLst/>
          </a:prstGeom>
        </p:spPr>
      </p:pic>
      <p:pic>
        <p:nvPicPr>
          <p:cNvPr id="281" name="object 281" descr=""/>
          <p:cNvPicPr/>
          <p:nvPr/>
        </p:nvPicPr>
        <p:blipFill>
          <a:blip r:embed="rId110" cstate="print"/>
          <a:stretch>
            <a:fillRect/>
          </a:stretch>
        </p:blipFill>
        <p:spPr>
          <a:xfrm>
            <a:off x="3011402" y="9889059"/>
            <a:ext cx="52637" cy="52637"/>
          </a:xfrm>
          <a:prstGeom prst="rect">
            <a:avLst/>
          </a:prstGeom>
        </p:spPr>
      </p:pic>
      <p:pic>
        <p:nvPicPr>
          <p:cNvPr id="282" name="object 282" descr=""/>
          <p:cNvPicPr/>
          <p:nvPr/>
        </p:nvPicPr>
        <p:blipFill>
          <a:blip r:embed="rId106" cstate="print"/>
          <a:stretch>
            <a:fillRect/>
          </a:stretch>
        </p:blipFill>
        <p:spPr>
          <a:xfrm>
            <a:off x="3011402" y="9994494"/>
            <a:ext cx="52637" cy="52637"/>
          </a:xfrm>
          <a:prstGeom prst="rect">
            <a:avLst/>
          </a:prstGeom>
        </p:spPr>
      </p:pic>
      <p:pic>
        <p:nvPicPr>
          <p:cNvPr id="283" name="object 28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9052562"/>
            <a:ext cx="52637" cy="52637"/>
          </a:xfrm>
          <a:prstGeom prst="rect">
            <a:avLst/>
          </a:prstGeom>
        </p:spPr>
      </p:pic>
      <p:pic>
        <p:nvPicPr>
          <p:cNvPr id="284" name="object 28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9157916"/>
            <a:ext cx="52637" cy="52637"/>
          </a:xfrm>
          <a:prstGeom prst="rect">
            <a:avLst/>
          </a:prstGeom>
        </p:spPr>
      </p:pic>
      <p:pic>
        <p:nvPicPr>
          <p:cNvPr id="285" name="object 28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9263271"/>
            <a:ext cx="52637" cy="52637"/>
          </a:xfrm>
          <a:prstGeom prst="rect">
            <a:avLst/>
          </a:prstGeom>
        </p:spPr>
      </p:pic>
      <p:pic>
        <p:nvPicPr>
          <p:cNvPr id="286" name="object 286" descr="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3116757" y="9368626"/>
            <a:ext cx="52637" cy="52637"/>
          </a:xfrm>
          <a:prstGeom prst="rect">
            <a:avLst/>
          </a:prstGeom>
        </p:spPr>
      </p:pic>
      <p:pic>
        <p:nvPicPr>
          <p:cNvPr id="287" name="object 287" descr="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3116757" y="9473980"/>
            <a:ext cx="52637" cy="52637"/>
          </a:xfrm>
          <a:prstGeom prst="rect">
            <a:avLst/>
          </a:prstGeom>
        </p:spPr>
      </p:pic>
      <p:pic>
        <p:nvPicPr>
          <p:cNvPr id="288" name="object 28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9052562"/>
            <a:ext cx="52637" cy="52637"/>
          </a:xfrm>
          <a:prstGeom prst="rect">
            <a:avLst/>
          </a:prstGeom>
        </p:spPr>
      </p:pic>
      <p:pic>
        <p:nvPicPr>
          <p:cNvPr id="289" name="object 28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9157916"/>
            <a:ext cx="52637" cy="52637"/>
          </a:xfrm>
          <a:prstGeom prst="rect">
            <a:avLst/>
          </a:prstGeom>
        </p:spPr>
      </p:pic>
      <p:pic>
        <p:nvPicPr>
          <p:cNvPr id="290" name="object 29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9263271"/>
            <a:ext cx="52637" cy="52637"/>
          </a:xfrm>
          <a:prstGeom prst="rect">
            <a:avLst/>
          </a:prstGeom>
        </p:spPr>
      </p:pic>
      <p:pic>
        <p:nvPicPr>
          <p:cNvPr id="291" name="object 291" descr="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3222192" y="9368626"/>
            <a:ext cx="52637" cy="52637"/>
          </a:xfrm>
          <a:prstGeom prst="rect">
            <a:avLst/>
          </a:prstGeom>
        </p:spPr>
      </p:pic>
      <p:pic>
        <p:nvPicPr>
          <p:cNvPr id="292" name="object 292" descr=""/>
          <p:cNvPicPr/>
          <p:nvPr/>
        </p:nvPicPr>
        <p:blipFill>
          <a:blip r:embed="rId111" cstate="print"/>
          <a:stretch>
            <a:fillRect/>
          </a:stretch>
        </p:blipFill>
        <p:spPr>
          <a:xfrm>
            <a:off x="3222192" y="9473980"/>
            <a:ext cx="52637" cy="52637"/>
          </a:xfrm>
          <a:prstGeom prst="rect">
            <a:avLst/>
          </a:prstGeom>
        </p:spPr>
      </p:pic>
      <p:pic>
        <p:nvPicPr>
          <p:cNvPr id="293" name="object 293" descr="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3327546" y="9052562"/>
            <a:ext cx="52637" cy="52637"/>
          </a:xfrm>
          <a:prstGeom prst="rect">
            <a:avLst/>
          </a:prstGeom>
        </p:spPr>
      </p:pic>
      <p:pic>
        <p:nvPicPr>
          <p:cNvPr id="294" name="object 294" descr="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3327546" y="9157916"/>
            <a:ext cx="52637" cy="52637"/>
          </a:xfrm>
          <a:prstGeom prst="rect">
            <a:avLst/>
          </a:prstGeom>
        </p:spPr>
      </p:pic>
      <p:pic>
        <p:nvPicPr>
          <p:cNvPr id="295" name="object 295" descr=""/>
          <p:cNvPicPr/>
          <p:nvPr/>
        </p:nvPicPr>
        <p:blipFill>
          <a:blip r:embed="rId112" cstate="print"/>
          <a:stretch>
            <a:fillRect/>
          </a:stretch>
        </p:blipFill>
        <p:spPr>
          <a:xfrm>
            <a:off x="3327546" y="9263271"/>
            <a:ext cx="52637" cy="52637"/>
          </a:xfrm>
          <a:prstGeom prst="rect">
            <a:avLst/>
          </a:prstGeom>
        </p:spPr>
      </p:pic>
      <p:pic>
        <p:nvPicPr>
          <p:cNvPr id="296" name="object 296" descr="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3327546" y="9368626"/>
            <a:ext cx="52637" cy="52637"/>
          </a:xfrm>
          <a:prstGeom prst="rect">
            <a:avLst/>
          </a:prstGeom>
        </p:spPr>
      </p:pic>
      <p:pic>
        <p:nvPicPr>
          <p:cNvPr id="297" name="object 297" descr=""/>
          <p:cNvPicPr/>
          <p:nvPr/>
        </p:nvPicPr>
        <p:blipFill>
          <a:blip r:embed="rId113" cstate="print"/>
          <a:stretch>
            <a:fillRect/>
          </a:stretch>
        </p:blipFill>
        <p:spPr>
          <a:xfrm>
            <a:off x="3327546" y="9473980"/>
            <a:ext cx="52637" cy="52637"/>
          </a:xfrm>
          <a:prstGeom prst="rect">
            <a:avLst/>
          </a:prstGeom>
        </p:spPr>
      </p:pic>
      <p:pic>
        <p:nvPicPr>
          <p:cNvPr id="298" name="object 298" descr="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3432900" y="9052562"/>
            <a:ext cx="52637" cy="52637"/>
          </a:xfrm>
          <a:prstGeom prst="rect">
            <a:avLst/>
          </a:prstGeom>
        </p:spPr>
      </p:pic>
      <p:pic>
        <p:nvPicPr>
          <p:cNvPr id="299" name="object 299" descr="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3432900" y="9157916"/>
            <a:ext cx="52637" cy="52637"/>
          </a:xfrm>
          <a:prstGeom prst="rect">
            <a:avLst/>
          </a:prstGeom>
        </p:spPr>
      </p:pic>
      <p:pic>
        <p:nvPicPr>
          <p:cNvPr id="300" name="object 300" descr="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3432900" y="9263271"/>
            <a:ext cx="52637" cy="52637"/>
          </a:xfrm>
          <a:prstGeom prst="rect">
            <a:avLst/>
          </a:prstGeom>
        </p:spPr>
      </p:pic>
      <p:pic>
        <p:nvPicPr>
          <p:cNvPr id="301" name="object 301" descr="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3432900" y="9368626"/>
            <a:ext cx="52637" cy="52637"/>
          </a:xfrm>
          <a:prstGeom prst="rect">
            <a:avLst/>
          </a:prstGeom>
        </p:spPr>
      </p:pic>
      <p:pic>
        <p:nvPicPr>
          <p:cNvPr id="302" name="object 302" descr=""/>
          <p:cNvPicPr/>
          <p:nvPr/>
        </p:nvPicPr>
        <p:blipFill>
          <a:blip r:embed="rId115" cstate="print"/>
          <a:stretch>
            <a:fillRect/>
          </a:stretch>
        </p:blipFill>
        <p:spPr>
          <a:xfrm>
            <a:off x="3432900" y="9473980"/>
            <a:ext cx="52637" cy="52637"/>
          </a:xfrm>
          <a:prstGeom prst="rect">
            <a:avLst/>
          </a:prstGeom>
        </p:spPr>
      </p:pic>
      <p:pic>
        <p:nvPicPr>
          <p:cNvPr id="303" name="object 303" descr="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3538255" y="9052562"/>
            <a:ext cx="52637" cy="52637"/>
          </a:xfrm>
          <a:prstGeom prst="rect">
            <a:avLst/>
          </a:prstGeom>
        </p:spPr>
      </p:pic>
      <p:pic>
        <p:nvPicPr>
          <p:cNvPr id="304" name="object 304" descr="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3538255" y="9157916"/>
            <a:ext cx="52637" cy="52637"/>
          </a:xfrm>
          <a:prstGeom prst="rect">
            <a:avLst/>
          </a:prstGeom>
        </p:spPr>
      </p:pic>
      <p:pic>
        <p:nvPicPr>
          <p:cNvPr id="305" name="object 305" descr=""/>
          <p:cNvPicPr/>
          <p:nvPr/>
        </p:nvPicPr>
        <p:blipFill>
          <a:blip r:embed="rId116" cstate="print"/>
          <a:stretch>
            <a:fillRect/>
          </a:stretch>
        </p:blipFill>
        <p:spPr>
          <a:xfrm>
            <a:off x="3538255" y="9263271"/>
            <a:ext cx="52637" cy="52637"/>
          </a:xfrm>
          <a:prstGeom prst="rect">
            <a:avLst/>
          </a:prstGeom>
        </p:spPr>
      </p:pic>
      <p:pic>
        <p:nvPicPr>
          <p:cNvPr id="306" name="object 306" descr="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3538255" y="9368626"/>
            <a:ext cx="52637" cy="52637"/>
          </a:xfrm>
          <a:prstGeom prst="rect">
            <a:avLst/>
          </a:prstGeom>
        </p:spPr>
      </p:pic>
      <p:pic>
        <p:nvPicPr>
          <p:cNvPr id="307" name="object 307" descr=""/>
          <p:cNvPicPr/>
          <p:nvPr/>
        </p:nvPicPr>
        <p:blipFill>
          <a:blip r:embed="rId117" cstate="print"/>
          <a:stretch>
            <a:fillRect/>
          </a:stretch>
        </p:blipFill>
        <p:spPr>
          <a:xfrm>
            <a:off x="3538255" y="9473980"/>
            <a:ext cx="52637" cy="52637"/>
          </a:xfrm>
          <a:prstGeom prst="rect">
            <a:avLst/>
          </a:prstGeom>
        </p:spPr>
      </p:pic>
      <p:pic>
        <p:nvPicPr>
          <p:cNvPr id="308" name="object 308" descr="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3632215" y="9052562"/>
            <a:ext cx="52637" cy="52637"/>
          </a:xfrm>
          <a:prstGeom prst="rect">
            <a:avLst/>
          </a:prstGeom>
        </p:spPr>
      </p:pic>
      <p:pic>
        <p:nvPicPr>
          <p:cNvPr id="309" name="object 309" descr="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3632215" y="9157916"/>
            <a:ext cx="52637" cy="52637"/>
          </a:xfrm>
          <a:prstGeom prst="rect">
            <a:avLst/>
          </a:prstGeom>
        </p:spPr>
      </p:pic>
      <p:pic>
        <p:nvPicPr>
          <p:cNvPr id="310" name="object 310" descr=""/>
          <p:cNvPicPr/>
          <p:nvPr/>
        </p:nvPicPr>
        <p:blipFill>
          <a:blip r:embed="rId118" cstate="print"/>
          <a:stretch>
            <a:fillRect/>
          </a:stretch>
        </p:blipFill>
        <p:spPr>
          <a:xfrm>
            <a:off x="3632215" y="9263271"/>
            <a:ext cx="52637" cy="52637"/>
          </a:xfrm>
          <a:prstGeom prst="rect">
            <a:avLst/>
          </a:prstGeom>
        </p:spPr>
      </p:pic>
      <p:pic>
        <p:nvPicPr>
          <p:cNvPr id="311" name="object 311" descr="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3632215" y="9368626"/>
            <a:ext cx="52637" cy="52637"/>
          </a:xfrm>
          <a:prstGeom prst="rect">
            <a:avLst/>
          </a:prstGeom>
        </p:spPr>
      </p:pic>
      <p:pic>
        <p:nvPicPr>
          <p:cNvPr id="312" name="object 312" descr=""/>
          <p:cNvPicPr/>
          <p:nvPr/>
        </p:nvPicPr>
        <p:blipFill>
          <a:blip r:embed="rId119" cstate="print"/>
          <a:stretch>
            <a:fillRect/>
          </a:stretch>
        </p:blipFill>
        <p:spPr>
          <a:xfrm>
            <a:off x="3632215" y="9473980"/>
            <a:ext cx="52637" cy="52637"/>
          </a:xfrm>
          <a:prstGeom prst="rect">
            <a:avLst/>
          </a:prstGeom>
        </p:spPr>
      </p:pic>
      <p:pic>
        <p:nvPicPr>
          <p:cNvPr id="313" name="object 313" descr="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3737570" y="9052562"/>
            <a:ext cx="52637" cy="52637"/>
          </a:xfrm>
          <a:prstGeom prst="rect">
            <a:avLst/>
          </a:prstGeom>
        </p:spPr>
      </p:pic>
      <p:pic>
        <p:nvPicPr>
          <p:cNvPr id="314" name="object 314" descr="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3737570" y="9157837"/>
            <a:ext cx="52637" cy="52637"/>
          </a:xfrm>
          <a:prstGeom prst="rect">
            <a:avLst/>
          </a:prstGeom>
        </p:spPr>
      </p:pic>
      <p:pic>
        <p:nvPicPr>
          <p:cNvPr id="315" name="object 315" descr=""/>
          <p:cNvPicPr/>
          <p:nvPr/>
        </p:nvPicPr>
        <p:blipFill>
          <a:blip r:embed="rId120" cstate="print"/>
          <a:stretch>
            <a:fillRect/>
          </a:stretch>
        </p:blipFill>
        <p:spPr>
          <a:xfrm>
            <a:off x="3737570" y="9263271"/>
            <a:ext cx="52637" cy="52637"/>
          </a:xfrm>
          <a:prstGeom prst="rect">
            <a:avLst/>
          </a:prstGeom>
        </p:spPr>
      </p:pic>
      <p:pic>
        <p:nvPicPr>
          <p:cNvPr id="316" name="object 316" descr="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3737570" y="9368545"/>
            <a:ext cx="52637" cy="52637"/>
          </a:xfrm>
          <a:prstGeom prst="rect">
            <a:avLst/>
          </a:prstGeom>
        </p:spPr>
      </p:pic>
      <p:pic>
        <p:nvPicPr>
          <p:cNvPr id="317" name="object 317" descr=""/>
          <p:cNvPicPr/>
          <p:nvPr/>
        </p:nvPicPr>
        <p:blipFill>
          <a:blip r:embed="rId121" cstate="print"/>
          <a:stretch>
            <a:fillRect/>
          </a:stretch>
        </p:blipFill>
        <p:spPr>
          <a:xfrm>
            <a:off x="3737570" y="9473980"/>
            <a:ext cx="52637" cy="52637"/>
          </a:xfrm>
          <a:prstGeom prst="rect">
            <a:avLst/>
          </a:prstGeom>
        </p:spPr>
      </p:pic>
      <p:pic>
        <p:nvPicPr>
          <p:cNvPr id="318" name="object 318" descr="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3842925" y="9052562"/>
            <a:ext cx="52637" cy="52637"/>
          </a:xfrm>
          <a:prstGeom prst="rect">
            <a:avLst/>
          </a:prstGeom>
        </p:spPr>
      </p:pic>
      <p:pic>
        <p:nvPicPr>
          <p:cNvPr id="319" name="object 319" descr="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3842925" y="9157916"/>
            <a:ext cx="52637" cy="52637"/>
          </a:xfrm>
          <a:prstGeom prst="rect">
            <a:avLst/>
          </a:prstGeom>
        </p:spPr>
      </p:pic>
      <p:pic>
        <p:nvPicPr>
          <p:cNvPr id="320" name="object 320" descr=""/>
          <p:cNvPicPr/>
          <p:nvPr/>
        </p:nvPicPr>
        <p:blipFill>
          <a:blip r:embed="rId122" cstate="print"/>
          <a:stretch>
            <a:fillRect/>
          </a:stretch>
        </p:blipFill>
        <p:spPr>
          <a:xfrm>
            <a:off x="3842925" y="9263271"/>
            <a:ext cx="52637" cy="52637"/>
          </a:xfrm>
          <a:prstGeom prst="rect">
            <a:avLst/>
          </a:prstGeom>
        </p:spPr>
      </p:pic>
      <p:pic>
        <p:nvPicPr>
          <p:cNvPr id="321" name="object 321" descr="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3842925" y="9368626"/>
            <a:ext cx="52637" cy="52637"/>
          </a:xfrm>
          <a:prstGeom prst="rect">
            <a:avLst/>
          </a:prstGeom>
        </p:spPr>
      </p:pic>
      <p:pic>
        <p:nvPicPr>
          <p:cNvPr id="322" name="object 322" descr=""/>
          <p:cNvPicPr/>
          <p:nvPr/>
        </p:nvPicPr>
        <p:blipFill>
          <a:blip r:embed="rId123" cstate="print"/>
          <a:stretch>
            <a:fillRect/>
          </a:stretch>
        </p:blipFill>
        <p:spPr>
          <a:xfrm>
            <a:off x="3842925" y="9473980"/>
            <a:ext cx="52637" cy="52637"/>
          </a:xfrm>
          <a:prstGeom prst="rect">
            <a:avLst/>
          </a:prstGeom>
        </p:spPr>
      </p:pic>
      <p:pic>
        <p:nvPicPr>
          <p:cNvPr id="323" name="object 3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9052562"/>
            <a:ext cx="52637" cy="52637"/>
          </a:xfrm>
          <a:prstGeom prst="rect">
            <a:avLst/>
          </a:prstGeom>
        </p:spPr>
      </p:pic>
      <p:pic>
        <p:nvPicPr>
          <p:cNvPr id="324" name="object 3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9157916"/>
            <a:ext cx="52637" cy="52637"/>
          </a:xfrm>
          <a:prstGeom prst="rect">
            <a:avLst/>
          </a:prstGeom>
        </p:spPr>
      </p:pic>
      <p:pic>
        <p:nvPicPr>
          <p:cNvPr id="325" name="object 3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9263271"/>
            <a:ext cx="52637" cy="52637"/>
          </a:xfrm>
          <a:prstGeom prst="rect">
            <a:avLst/>
          </a:prstGeom>
        </p:spPr>
      </p:pic>
      <p:pic>
        <p:nvPicPr>
          <p:cNvPr id="326" name="object 326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3948279" y="9368626"/>
            <a:ext cx="52637" cy="52637"/>
          </a:xfrm>
          <a:prstGeom prst="rect">
            <a:avLst/>
          </a:prstGeom>
        </p:spPr>
      </p:pic>
      <p:pic>
        <p:nvPicPr>
          <p:cNvPr id="327" name="object 327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3948279" y="9473980"/>
            <a:ext cx="52637" cy="52637"/>
          </a:xfrm>
          <a:prstGeom prst="rect">
            <a:avLst/>
          </a:prstGeom>
        </p:spPr>
      </p:pic>
      <p:pic>
        <p:nvPicPr>
          <p:cNvPr id="328" name="object 32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9052562"/>
            <a:ext cx="52637" cy="52637"/>
          </a:xfrm>
          <a:prstGeom prst="rect">
            <a:avLst/>
          </a:prstGeom>
        </p:spPr>
      </p:pic>
      <p:pic>
        <p:nvPicPr>
          <p:cNvPr id="329" name="object 32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9157916"/>
            <a:ext cx="52637" cy="52637"/>
          </a:xfrm>
          <a:prstGeom prst="rect">
            <a:avLst/>
          </a:prstGeom>
        </p:spPr>
      </p:pic>
      <p:pic>
        <p:nvPicPr>
          <p:cNvPr id="330" name="object 3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9263271"/>
            <a:ext cx="52637" cy="52637"/>
          </a:xfrm>
          <a:prstGeom prst="rect">
            <a:avLst/>
          </a:prstGeom>
        </p:spPr>
      </p:pic>
      <p:pic>
        <p:nvPicPr>
          <p:cNvPr id="331" name="object 331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4053714" y="9368626"/>
            <a:ext cx="52637" cy="52637"/>
          </a:xfrm>
          <a:prstGeom prst="rect">
            <a:avLst/>
          </a:prstGeom>
        </p:spPr>
      </p:pic>
      <p:pic>
        <p:nvPicPr>
          <p:cNvPr id="332" name="object 332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4053714" y="9473980"/>
            <a:ext cx="52637" cy="52637"/>
          </a:xfrm>
          <a:prstGeom prst="rect">
            <a:avLst/>
          </a:prstGeom>
        </p:spPr>
      </p:pic>
      <p:pic>
        <p:nvPicPr>
          <p:cNvPr id="333" name="object 333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3116757" y="9573076"/>
            <a:ext cx="52637" cy="52637"/>
          </a:xfrm>
          <a:prstGeom prst="rect">
            <a:avLst/>
          </a:prstGeom>
        </p:spPr>
      </p:pic>
      <p:pic>
        <p:nvPicPr>
          <p:cNvPr id="334" name="object 33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9678351"/>
            <a:ext cx="52637" cy="52637"/>
          </a:xfrm>
          <a:prstGeom prst="rect">
            <a:avLst/>
          </a:prstGeom>
        </p:spPr>
      </p:pic>
      <p:pic>
        <p:nvPicPr>
          <p:cNvPr id="335" name="object 33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16757" y="9783705"/>
            <a:ext cx="52637" cy="52637"/>
          </a:xfrm>
          <a:prstGeom prst="rect">
            <a:avLst/>
          </a:prstGeom>
        </p:spPr>
      </p:pic>
      <p:pic>
        <p:nvPicPr>
          <p:cNvPr id="336" name="object 336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3116757" y="9889059"/>
            <a:ext cx="52637" cy="52637"/>
          </a:xfrm>
          <a:prstGeom prst="rect">
            <a:avLst/>
          </a:prstGeom>
        </p:spPr>
      </p:pic>
      <p:pic>
        <p:nvPicPr>
          <p:cNvPr id="337" name="object 337" descr="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3116757" y="9994494"/>
            <a:ext cx="52637" cy="52637"/>
          </a:xfrm>
          <a:prstGeom prst="rect">
            <a:avLst/>
          </a:prstGeom>
        </p:spPr>
      </p:pic>
      <p:pic>
        <p:nvPicPr>
          <p:cNvPr id="338" name="object 338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3222192" y="9573076"/>
            <a:ext cx="52637" cy="52637"/>
          </a:xfrm>
          <a:prstGeom prst="rect">
            <a:avLst/>
          </a:prstGeom>
        </p:spPr>
      </p:pic>
      <p:pic>
        <p:nvPicPr>
          <p:cNvPr id="339" name="object 3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9678351"/>
            <a:ext cx="52637" cy="52637"/>
          </a:xfrm>
          <a:prstGeom prst="rect">
            <a:avLst/>
          </a:prstGeom>
        </p:spPr>
      </p:pic>
      <p:pic>
        <p:nvPicPr>
          <p:cNvPr id="340" name="object 3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22192" y="9783705"/>
            <a:ext cx="52637" cy="52637"/>
          </a:xfrm>
          <a:prstGeom prst="rect">
            <a:avLst/>
          </a:prstGeom>
        </p:spPr>
      </p:pic>
      <p:pic>
        <p:nvPicPr>
          <p:cNvPr id="341" name="object 341" descr=""/>
          <p:cNvPicPr/>
          <p:nvPr/>
        </p:nvPicPr>
        <p:blipFill>
          <a:blip r:embed="rId124" cstate="print"/>
          <a:stretch>
            <a:fillRect/>
          </a:stretch>
        </p:blipFill>
        <p:spPr>
          <a:xfrm>
            <a:off x="3222192" y="9889059"/>
            <a:ext cx="52637" cy="52637"/>
          </a:xfrm>
          <a:prstGeom prst="rect">
            <a:avLst/>
          </a:prstGeom>
        </p:spPr>
      </p:pic>
      <p:pic>
        <p:nvPicPr>
          <p:cNvPr id="342" name="object 342" descr=""/>
          <p:cNvPicPr/>
          <p:nvPr/>
        </p:nvPicPr>
        <p:blipFill>
          <a:blip r:embed="rId125" cstate="print"/>
          <a:stretch>
            <a:fillRect/>
          </a:stretch>
        </p:blipFill>
        <p:spPr>
          <a:xfrm>
            <a:off x="3222192" y="9994494"/>
            <a:ext cx="52637" cy="52637"/>
          </a:xfrm>
          <a:prstGeom prst="rect">
            <a:avLst/>
          </a:prstGeom>
        </p:spPr>
      </p:pic>
      <p:pic>
        <p:nvPicPr>
          <p:cNvPr id="343" name="object 343" descr=""/>
          <p:cNvPicPr/>
          <p:nvPr/>
        </p:nvPicPr>
        <p:blipFill>
          <a:blip r:embed="rId126" cstate="print"/>
          <a:stretch>
            <a:fillRect/>
          </a:stretch>
        </p:blipFill>
        <p:spPr>
          <a:xfrm>
            <a:off x="3327546" y="9573076"/>
            <a:ext cx="52637" cy="52637"/>
          </a:xfrm>
          <a:prstGeom prst="rect">
            <a:avLst/>
          </a:prstGeom>
        </p:spPr>
      </p:pic>
      <p:pic>
        <p:nvPicPr>
          <p:cNvPr id="344" name="object 344" descr="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3327546" y="9678430"/>
            <a:ext cx="52637" cy="52637"/>
          </a:xfrm>
          <a:prstGeom prst="rect">
            <a:avLst/>
          </a:prstGeom>
        </p:spPr>
      </p:pic>
      <p:pic>
        <p:nvPicPr>
          <p:cNvPr id="345" name="object 345" descr=""/>
          <p:cNvPicPr/>
          <p:nvPr/>
        </p:nvPicPr>
        <p:blipFill>
          <a:blip r:embed="rId127" cstate="print"/>
          <a:stretch>
            <a:fillRect/>
          </a:stretch>
        </p:blipFill>
        <p:spPr>
          <a:xfrm>
            <a:off x="3327546" y="9783785"/>
            <a:ext cx="52637" cy="52637"/>
          </a:xfrm>
          <a:prstGeom prst="rect">
            <a:avLst/>
          </a:prstGeom>
        </p:spPr>
      </p:pic>
      <p:pic>
        <p:nvPicPr>
          <p:cNvPr id="346" name="object 346" descr="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3327546" y="9889139"/>
            <a:ext cx="52637" cy="52637"/>
          </a:xfrm>
          <a:prstGeom prst="rect">
            <a:avLst/>
          </a:prstGeom>
        </p:spPr>
      </p:pic>
      <p:pic>
        <p:nvPicPr>
          <p:cNvPr id="347" name="object 347" descr="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3327546" y="9994494"/>
            <a:ext cx="52637" cy="52637"/>
          </a:xfrm>
          <a:prstGeom prst="rect">
            <a:avLst/>
          </a:prstGeom>
        </p:spPr>
      </p:pic>
      <p:pic>
        <p:nvPicPr>
          <p:cNvPr id="348" name="object 348" descr=""/>
          <p:cNvPicPr/>
          <p:nvPr/>
        </p:nvPicPr>
        <p:blipFill>
          <a:blip r:embed="rId128" cstate="print"/>
          <a:stretch>
            <a:fillRect/>
          </a:stretch>
        </p:blipFill>
        <p:spPr>
          <a:xfrm>
            <a:off x="3432900" y="9573076"/>
            <a:ext cx="52637" cy="52637"/>
          </a:xfrm>
          <a:prstGeom prst="rect">
            <a:avLst/>
          </a:prstGeom>
        </p:spPr>
      </p:pic>
      <p:pic>
        <p:nvPicPr>
          <p:cNvPr id="349" name="object 349" descr="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3432900" y="9678351"/>
            <a:ext cx="52637" cy="52637"/>
          </a:xfrm>
          <a:prstGeom prst="rect">
            <a:avLst/>
          </a:prstGeom>
        </p:spPr>
      </p:pic>
      <p:pic>
        <p:nvPicPr>
          <p:cNvPr id="350" name="object 350" descr=""/>
          <p:cNvPicPr/>
          <p:nvPr/>
        </p:nvPicPr>
        <p:blipFill>
          <a:blip r:embed="rId130" cstate="print"/>
          <a:stretch>
            <a:fillRect/>
          </a:stretch>
        </p:blipFill>
        <p:spPr>
          <a:xfrm>
            <a:off x="3432900" y="9783705"/>
            <a:ext cx="52637" cy="52637"/>
          </a:xfrm>
          <a:prstGeom prst="rect">
            <a:avLst/>
          </a:prstGeom>
        </p:spPr>
      </p:pic>
      <p:pic>
        <p:nvPicPr>
          <p:cNvPr id="351" name="object 351" descr="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3432900" y="9889059"/>
            <a:ext cx="52637" cy="52637"/>
          </a:xfrm>
          <a:prstGeom prst="rect">
            <a:avLst/>
          </a:prstGeom>
        </p:spPr>
      </p:pic>
      <p:pic>
        <p:nvPicPr>
          <p:cNvPr id="352" name="object 352" descr="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3432900" y="9994494"/>
            <a:ext cx="52637" cy="52637"/>
          </a:xfrm>
          <a:prstGeom prst="rect">
            <a:avLst/>
          </a:prstGeom>
        </p:spPr>
      </p:pic>
      <p:pic>
        <p:nvPicPr>
          <p:cNvPr id="353" name="object 353" descr=""/>
          <p:cNvPicPr/>
          <p:nvPr/>
        </p:nvPicPr>
        <p:blipFill>
          <a:blip r:embed="rId131" cstate="print"/>
          <a:stretch>
            <a:fillRect/>
          </a:stretch>
        </p:blipFill>
        <p:spPr>
          <a:xfrm>
            <a:off x="3538255" y="9573076"/>
            <a:ext cx="52637" cy="52637"/>
          </a:xfrm>
          <a:prstGeom prst="rect">
            <a:avLst/>
          </a:prstGeom>
        </p:spPr>
      </p:pic>
      <p:pic>
        <p:nvPicPr>
          <p:cNvPr id="354" name="object 354" descr="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3538255" y="9678351"/>
            <a:ext cx="52637" cy="52637"/>
          </a:xfrm>
          <a:prstGeom prst="rect">
            <a:avLst/>
          </a:prstGeom>
        </p:spPr>
      </p:pic>
      <p:pic>
        <p:nvPicPr>
          <p:cNvPr id="355" name="object 355" descr=""/>
          <p:cNvPicPr/>
          <p:nvPr/>
        </p:nvPicPr>
        <p:blipFill>
          <a:blip r:embed="rId132" cstate="print"/>
          <a:stretch>
            <a:fillRect/>
          </a:stretch>
        </p:blipFill>
        <p:spPr>
          <a:xfrm>
            <a:off x="3538255" y="9783705"/>
            <a:ext cx="52637" cy="52637"/>
          </a:xfrm>
          <a:prstGeom prst="rect">
            <a:avLst/>
          </a:prstGeom>
        </p:spPr>
      </p:pic>
      <p:pic>
        <p:nvPicPr>
          <p:cNvPr id="356" name="object 356" descr="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3538255" y="9889059"/>
            <a:ext cx="52637" cy="52637"/>
          </a:xfrm>
          <a:prstGeom prst="rect">
            <a:avLst/>
          </a:prstGeom>
        </p:spPr>
      </p:pic>
      <p:pic>
        <p:nvPicPr>
          <p:cNvPr id="357" name="object 357" descr="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3538255" y="9994494"/>
            <a:ext cx="52637" cy="52637"/>
          </a:xfrm>
          <a:prstGeom prst="rect">
            <a:avLst/>
          </a:prstGeom>
        </p:spPr>
      </p:pic>
      <p:pic>
        <p:nvPicPr>
          <p:cNvPr id="358" name="object 358" descr=""/>
          <p:cNvPicPr/>
          <p:nvPr/>
        </p:nvPicPr>
        <p:blipFill>
          <a:blip r:embed="rId133" cstate="print"/>
          <a:stretch>
            <a:fillRect/>
          </a:stretch>
        </p:blipFill>
        <p:spPr>
          <a:xfrm>
            <a:off x="3632215" y="9572996"/>
            <a:ext cx="52637" cy="52637"/>
          </a:xfrm>
          <a:prstGeom prst="rect">
            <a:avLst/>
          </a:prstGeom>
        </p:spPr>
      </p:pic>
      <p:pic>
        <p:nvPicPr>
          <p:cNvPr id="359" name="object 359" descr="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3632215" y="9678351"/>
            <a:ext cx="52637" cy="52637"/>
          </a:xfrm>
          <a:prstGeom prst="rect">
            <a:avLst/>
          </a:prstGeom>
        </p:spPr>
      </p:pic>
      <p:pic>
        <p:nvPicPr>
          <p:cNvPr id="360" name="object 360" descr=""/>
          <p:cNvPicPr/>
          <p:nvPr/>
        </p:nvPicPr>
        <p:blipFill>
          <a:blip r:embed="rId134" cstate="print"/>
          <a:stretch>
            <a:fillRect/>
          </a:stretch>
        </p:blipFill>
        <p:spPr>
          <a:xfrm>
            <a:off x="3632215" y="9783705"/>
            <a:ext cx="52637" cy="52637"/>
          </a:xfrm>
          <a:prstGeom prst="rect">
            <a:avLst/>
          </a:prstGeom>
        </p:spPr>
      </p:pic>
      <p:pic>
        <p:nvPicPr>
          <p:cNvPr id="361" name="object 361" descr="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3632215" y="9889059"/>
            <a:ext cx="52637" cy="52637"/>
          </a:xfrm>
          <a:prstGeom prst="rect">
            <a:avLst/>
          </a:prstGeom>
        </p:spPr>
      </p:pic>
      <p:pic>
        <p:nvPicPr>
          <p:cNvPr id="362" name="object 362" descr="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3632215" y="9994494"/>
            <a:ext cx="52637" cy="52637"/>
          </a:xfrm>
          <a:prstGeom prst="rect">
            <a:avLst/>
          </a:prstGeom>
        </p:spPr>
      </p:pic>
      <p:pic>
        <p:nvPicPr>
          <p:cNvPr id="363" name="object 363" descr=""/>
          <p:cNvPicPr/>
          <p:nvPr/>
        </p:nvPicPr>
        <p:blipFill>
          <a:blip r:embed="rId135" cstate="print"/>
          <a:stretch>
            <a:fillRect/>
          </a:stretch>
        </p:blipFill>
        <p:spPr>
          <a:xfrm>
            <a:off x="3737570" y="9572996"/>
            <a:ext cx="52637" cy="52637"/>
          </a:xfrm>
          <a:prstGeom prst="rect">
            <a:avLst/>
          </a:prstGeom>
        </p:spPr>
      </p:pic>
      <p:pic>
        <p:nvPicPr>
          <p:cNvPr id="364" name="object 364" descr="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3737570" y="9678351"/>
            <a:ext cx="52637" cy="52637"/>
          </a:xfrm>
          <a:prstGeom prst="rect">
            <a:avLst/>
          </a:prstGeom>
        </p:spPr>
      </p:pic>
      <p:pic>
        <p:nvPicPr>
          <p:cNvPr id="365" name="object 365" descr=""/>
          <p:cNvPicPr/>
          <p:nvPr/>
        </p:nvPicPr>
        <p:blipFill>
          <a:blip r:embed="rId136" cstate="print"/>
          <a:stretch>
            <a:fillRect/>
          </a:stretch>
        </p:blipFill>
        <p:spPr>
          <a:xfrm>
            <a:off x="3737570" y="9783705"/>
            <a:ext cx="52637" cy="52637"/>
          </a:xfrm>
          <a:prstGeom prst="rect">
            <a:avLst/>
          </a:prstGeom>
        </p:spPr>
      </p:pic>
      <p:pic>
        <p:nvPicPr>
          <p:cNvPr id="366" name="object 366" descr="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3737570" y="9889059"/>
            <a:ext cx="52637" cy="52637"/>
          </a:xfrm>
          <a:prstGeom prst="rect">
            <a:avLst/>
          </a:prstGeom>
        </p:spPr>
      </p:pic>
      <p:pic>
        <p:nvPicPr>
          <p:cNvPr id="367" name="object 367" descr="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3737570" y="9994413"/>
            <a:ext cx="52637" cy="52637"/>
          </a:xfrm>
          <a:prstGeom prst="rect">
            <a:avLst/>
          </a:prstGeom>
        </p:spPr>
      </p:pic>
      <p:pic>
        <p:nvPicPr>
          <p:cNvPr id="368" name="object 368" descr=""/>
          <p:cNvPicPr/>
          <p:nvPr/>
        </p:nvPicPr>
        <p:blipFill>
          <a:blip r:embed="rId137" cstate="print"/>
          <a:stretch>
            <a:fillRect/>
          </a:stretch>
        </p:blipFill>
        <p:spPr>
          <a:xfrm>
            <a:off x="3842925" y="9572996"/>
            <a:ext cx="52637" cy="52637"/>
          </a:xfrm>
          <a:prstGeom prst="rect">
            <a:avLst/>
          </a:prstGeom>
        </p:spPr>
      </p:pic>
      <p:pic>
        <p:nvPicPr>
          <p:cNvPr id="369" name="object 369" descr="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3842925" y="9678351"/>
            <a:ext cx="52637" cy="52637"/>
          </a:xfrm>
          <a:prstGeom prst="rect">
            <a:avLst/>
          </a:prstGeom>
        </p:spPr>
      </p:pic>
      <p:pic>
        <p:nvPicPr>
          <p:cNvPr id="370" name="object 370" descr=""/>
          <p:cNvPicPr/>
          <p:nvPr/>
        </p:nvPicPr>
        <p:blipFill>
          <a:blip r:embed="rId138" cstate="print"/>
          <a:stretch>
            <a:fillRect/>
          </a:stretch>
        </p:blipFill>
        <p:spPr>
          <a:xfrm>
            <a:off x="3842925" y="9783785"/>
            <a:ext cx="52637" cy="52637"/>
          </a:xfrm>
          <a:prstGeom prst="rect">
            <a:avLst/>
          </a:prstGeom>
        </p:spPr>
      </p:pic>
      <p:pic>
        <p:nvPicPr>
          <p:cNvPr id="371" name="object 371" descr=""/>
          <p:cNvPicPr/>
          <p:nvPr/>
        </p:nvPicPr>
        <p:blipFill>
          <a:blip r:embed="rId139" cstate="print"/>
          <a:stretch>
            <a:fillRect/>
          </a:stretch>
        </p:blipFill>
        <p:spPr>
          <a:xfrm>
            <a:off x="3842925" y="9889059"/>
            <a:ext cx="52637" cy="52637"/>
          </a:xfrm>
          <a:prstGeom prst="rect">
            <a:avLst/>
          </a:prstGeom>
        </p:spPr>
      </p:pic>
      <p:pic>
        <p:nvPicPr>
          <p:cNvPr id="372" name="object 372" descr=""/>
          <p:cNvPicPr/>
          <p:nvPr/>
        </p:nvPicPr>
        <p:blipFill>
          <a:blip r:embed="rId129" cstate="print"/>
          <a:stretch>
            <a:fillRect/>
          </a:stretch>
        </p:blipFill>
        <p:spPr>
          <a:xfrm>
            <a:off x="3842925" y="9994494"/>
            <a:ext cx="52637" cy="52637"/>
          </a:xfrm>
          <a:prstGeom prst="rect">
            <a:avLst/>
          </a:prstGeom>
        </p:spPr>
      </p:pic>
      <p:pic>
        <p:nvPicPr>
          <p:cNvPr id="373" name="object 373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3948279" y="9572996"/>
            <a:ext cx="52637" cy="52637"/>
          </a:xfrm>
          <a:prstGeom prst="rect">
            <a:avLst/>
          </a:prstGeom>
        </p:spPr>
      </p:pic>
      <p:pic>
        <p:nvPicPr>
          <p:cNvPr id="374" name="object 37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9678351"/>
            <a:ext cx="52637" cy="52637"/>
          </a:xfrm>
          <a:prstGeom prst="rect">
            <a:avLst/>
          </a:prstGeom>
        </p:spPr>
      </p:pic>
      <p:pic>
        <p:nvPicPr>
          <p:cNvPr id="375" name="object 37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48279" y="9783705"/>
            <a:ext cx="52637" cy="52637"/>
          </a:xfrm>
          <a:prstGeom prst="rect">
            <a:avLst/>
          </a:prstGeom>
        </p:spPr>
      </p:pic>
      <p:pic>
        <p:nvPicPr>
          <p:cNvPr id="376" name="object 376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3948279" y="9889059"/>
            <a:ext cx="52637" cy="52637"/>
          </a:xfrm>
          <a:prstGeom prst="rect">
            <a:avLst/>
          </a:prstGeom>
        </p:spPr>
      </p:pic>
      <p:pic>
        <p:nvPicPr>
          <p:cNvPr id="377" name="object 377" descr="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3948279" y="9994494"/>
            <a:ext cx="52637" cy="52637"/>
          </a:xfrm>
          <a:prstGeom prst="rect">
            <a:avLst/>
          </a:prstGeom>
        </p:spPr>
      </p:pic>
      <p:pic>
        <p:nvPicPr>
          <p:cNvPr id="378" name="object 378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4053714" y="9572996"/>
            <a:ext cx="52637" cy="52637"/>
          </a:xfrm>
          <a:prstGeom prst="rect">
            <a:avLst/>
          </a:prstGeom>
        </p:spPr>
      </p:pic>
      <p:pic>
        <p:nvPicPr>
          <p:cNvPr id="379" name="object 37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9678351"/>
            <a:ext cx="52637" cy="52637"/>
          </a:xfrm>
          <a:prstGeom prst="rect">
            <a:avLst/>
          </a:prstGeom>
        </p:spPr>
      </p:pic>
      <p:pic>
        <p:nvPicPr>
          <p:cNvPr id="380" name="object 38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53714" y="9783705"/>
            <a:ext cx="52637" cy="52637"/>
          </a:xfrm>
          <a:prstGeom prst="rect">
            <a:avLst/>
          </a:prstGeom>
        </p:spPr>
      </p:pic>
      <p:pic>
        <p:nvPicPr>
          <p:cNvPr id="381" name="object 381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4053714" y="9889059"/>
            <a:ext cx="52637" cy="52637"/>
          </a:xfrm>
          <a:prstGeom prst="rect">
            <a:avLst/>
          </a:prstGeom>
        </p:spPr>
      </p:pic>
      <p:pic>
        <p:nvPicPr>
          <p:cNvPr id="382" name="object 382" descr="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4053714" y="9994494"/>
            <a:ext cx="52637" cy="52637"/>
          </a:xfrm>
          <a:prstGeom prst="rect">
            <a:avLst/>
          </a:prstGeom>
        </p:spPr>
      </p:pic>
      <p:pic>
        <p:nvPicPr>
          <p:cNvPr id="383" name="object 383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4158346" y="8016750"/>
            <a:ext cx="52637" cy="52637"/>
          </a:xfrm>
          <a:prstGeom prst="rect">
            <a:avLst/>
          </a:prstGeom>
        </p:spPr>
      </p:pic>
      <p:pic>
        <p:nvPicPr>
          <p:cNvPr id="384" name="object 384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4158346" y="8122025"/>
            <a:ext cx="52637" cy="52637"/>
          </a:xfrm>
          <a:prstGeom prst="rect">
            <a:avLst/>
          </a:prstGeom>
        </p:spPr>
      </p:pic>
      <p:pic>
        <p:nvPicPr>
          <p:cNvPr id="385" name="object 38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8227459"/>
            <a:ext cx="52637" cy="52637"/>
          </a:xfrm>
          <a:prstGeom prst="rect">
            <a:avLst/>
          </a:prstGeom>
        </p:spPr>
      </p:pic>
      <p:pic>
        <p:nvPicPr>
          <p:cNvPr id="386" name="object 38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8332734"/>
            <a:ext cx="52637" cy="52637"/>
          </a:xfrm>
          <a:prstGeom prst="rect">
            <a:avLst/>
          </a:prstGeom>
        </p:spPr>
      </p:pic>
      <p:pic>
        <p:nvPicPr>
          <p:cNvPr id="387" name="object 387" descr=""/>
          <p:cNvPicPr/>
          <p:nvPr/>
        </p:nvPicPr>
        <p:blipFill>
          <a:blip r:embed="rId140" cstate="print"/>
          <a:stretch>
            <a:fillRect/>
          </a:stretch>
        </p:blipFill>
        <p:spPr>
          <a:xfrm>
            <a:off x="4158346" y="8438168"/>
            <a:ext cx="52637" cy="52637"/>
          </a:xfrm>
          <a:prstGeom prst="rect">
            <a:avLst/>
          </a:prstGeom>
        </p:spPr>
      </p:pic>
      <p:pic>
        <p:nvPicPr>
          <p:cNvPr id="388" name="object 388" descr="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4263781" y="8016750"/>
            <a:ext cx="52637" cy="52637"/>
          </a:xfrm>
          <a:prstGeom prst="rect">
            <a:avLst/>
          </a:prstGeom>
        </p:spPr>
      </p:pic>
      <p:pic>
        <p:nvPicPr>
          <p:cNvPr id="389" name="object 389" descr=""/>
          <p:cNvPicPr/>
          <p:nvPr/>
        </p:nvPicPr>
        <p:blipFill>
          <a:blip r:embed="rId142" cstate="print"/>
          <a:stretch>
            <a:fillRect/>
          </a:stretch>
        </p:blipFill>
        <p:spPr>
          <a:xfrm>
            <a:off x="4263781" y="8122025"/>
            <a:ext cx="52637" cy="52637"/>
          </a:xfrm>
          <a:prstGeom prst="rect">
            <a:avLst/>
          </a:prstGeom>
        </p:spPr>
      </p:pic>
      <p:pic>
        <p:nvPicPr>
          <p:cNvPr id="390" name="object 390" descr="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4263781" y="8227379"/>
            <a:ext cx="52637" cy="52637"/>
          </a:xfrm>
          <a:prstGeom prst="rect">
            <a:avLst/>
          </a:prstGeom>
        </p:spPr>
      </p:pic>
      <p:pic>
        <p:nvPicPr>
          <p:cNvPr id="391" name="object 391" descr=""/>
          <p:cNvPicPr/>
          <p:nvPr/>
        </p:nvPicPr>
        <p:blipFill>
          <a:blip r:embed="rId143" cstate="print"/>
          <a:stretch>
            <a:fillRect/>
          </a:stretch>
        </p:blipFill>
        <p:spPr>
          <a:xfrm>
            <a:off x="4263781" y="8332734"/>
            <a:ext cx="52637" cy="52637"/>
          </a:xfrm>
          <a:prstGeom prst="rect">
            <a:avLst/>
          </a:prstGeom>
        </p:spPr>
      </p:pic>
      <p:pic>
        <p:nvPicPr>
          <p:cNvPr id="392" name="object 392" descr="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4263781" y="8438168"/>
            <a:ext cx="52637" cy="52637"/>
          </a:xfrm>
          <a:prstGeom prst="rect">
            <a:avLst/>
          </a:prstGeom>
        </p:spPr>
      </p:pic>
      <p:pic>
        <p:nvPicPr>
          <p:cNvPr id="393" name="object 393" descr="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4369135" y="8016750"/>
            <a:ext cx="52637" cy="52637"/>
          </a:xfrm>
          <a:prstGeom prst="rect">
            <a:avLst/>
          </a:prstGeom>
        </p:spPr>
      </p:pic>
      <p:pic>
        <p:nvPicPr>
          <p:cNvPr id="394" name="object 394" descr=""/>
          <p:cNvPicPr/>
          <p:nvPr/>
        </p:nvPicPr>
        <p:blipFill>
          <a:blip r:embed="rId144" cstate="print"/>
          <a:stretch>
            <a:fillRect/>
          </a:stretch>
        </p:blipFill>
        <p:spPr>
          <a:xfrm>
            <a:off x="4369135" y="8122105"/>
            <a:ext cx="52637" cy="52637"/>
          </a:xfrm>
          <a:prstGeom prst="rect">
            <a:avLst/>
          </a:prstGeom>
        </p:spPr>
      </p:pic>
      <p:pic>
        <p:nvPicPr>
          <p:cNvPr id="395" name="object 395" descr="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4369135" y="8227459"/>
            <a:ext cx="52637" cy="52637"/>
          </a:xfrm>
          <a:prstGeom prst="rect">
            <a:avLst/>
          </a:prstGeom>
        </p:spPr>
      </p:pic>
      <p:pic>
        <p:nvPicPr>
          <p:cNvPr id="396" name="object 396" descr=""/>
          <p:cNvPicPr/>
          <p:nvPr/>
        </p:nvPicPr>
        <p:blipFill>
          <a:blip r:embed="rId145" cstate="print"/>
          <a:stretch>
            <a:fillRect/>
          </a:stretch>
        </p:blipFill>
        <p:spPr>
          <a:xfrm>
            <a:off x="4369135" y="8332814"/>
            <a:ext cx="52637" cy="52637"/>
          </a:xfrm>
          <a:prstGeom prst="rect">
            <a:avLst/>
          </a:prstGeom>
        </p:spPr>
      </p:pic>
      <p:pic>
        <p:nvPicPr>
          <p:cNvPr id="397" name="object 397" descr="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4369135" y="8438168"/>
            <a:ext cx="52637" cy="52637"/>
          </a:xfrm>
          <a:prstGeom prst="rect">
            <a:avLst/>
          </a:prstGeom>
        </p:spPr>
      </p:pic>
      <p:pic>
        <p:nvPicPr>
          <p:cNvPr id="398" name="object 398" descr="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4474490" y="8016750"/>
            <a:ext cx="52637" cy="52637"/>
          </a:xfrm>
          <a:prstGeom prst="rect">
            <a:avLst/>
          </a:prstGeom>
        </p:spPr>
      </p:pic>
      <p:pic>
        <p:nvPicPr>
          <p:cNvPr id="399" name="object 399" descr=""/>
          <p:cNvPicPr/>
          <p:nvPr/>
        </p:nvPicPr>
        <p:blipFill>
          <a:blip r:embed="rId146" cstate="print"/>
          <a:stretch>
            <a:fillRect/>
          </a:stretch>
        </p:blipFill>
        <p:spPr>
          <a:xfrm>
            <a:off x="4474490" y="8122025"/>
            <a:ext cx="52637" cy="52637"/>
          </a:xfrm>
          <a:prstGeom prst="rect">
            <a:avLst/>
          </a:prstGeom>
        </p:spPr>
      </p:pic>
      <p:pic>
        <p:nvPicPr>
          <p:cNvPr id="400" name="object 400" descr="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4474490" y="8227459"/>
            <a:ext cx="52637" cy="52637"/>
          </a:xfrm>
          <a:prstGeom prst="rect">
            <a:avLst/>
          </a:prstGeom>
        </p:spPr>
      </p:pic>
      <p:pic>
        <p:nvPicPr>
          <p:cNvPr id="401" name="object 401" descr=""/>
          <p:cNvPicPr/>
          <p:nvPr/>
        </p:nvPicPr>
        <p:blipFill>
          <a:blip r:embed="rId147" cstate="print"/>
          <a:stretch>
            <a:fillRect/>
          </a:stretch>
        </p:blipFill>
        <p:spPr>
          <a:xfrm>
            <a:off x="4474490" y="8332734"/>
            <a:ext cx="52637" cy="52637"/>
          </a:xfrm>
          <a:prstGeom prst="rect">
            <a:avLst/>
          </a:prstGeom>
        </p:spPr>
      </p:pic>
      <p:pic>
        <p:nvPicPr>
          <p:cNvPr id="402" name="object 402" descr="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4474490" y="8438168"/>
            <a:ext cx="52637" cy="52637"/>
          </a:xfrm>
          <a:prstGeom prst="rect">
            <a:avLst/>
          </a:prstGeom>
        </p:spPr>
      </p:pic>
      <p:pic>
        <p:nvPicPr>
          <p:cNvPr id="403" name="object 403" descr="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4579844" y="8016750"/>
            <a:ext cx="52637" cy="52637"/>
          </a:xfrm>
          <a:prstGeom prst="rect">
            <a:avLst/>
          </a:prstGeom>
        </p:spPr>
      </p:pic>
      <p:pic>
        <p:nvPicPr>
          <p:cNvPr id="404" name="object 404" descr=""/>
          <p:cNvPicPr/>
          <p:nvPr/>
        </p:nvPicPr>
        <p:blipFill>
          <a:blip r:embed="rId148" cstate="print"/>
          <a:stretch>
            <a:fillRect/>
          </a:stretch>
        </p:blipFill>
        <p:spPr>
          <a:xfrm>
            <a:off x="4579844" y="8122025"/>
            <a:ext cx="52637" cy="52637"/>
          </a:xfrm>
          <a:prstGeom prst="rect">
            <a:avLst/>
          </a:prstGeom>
        </p:spPr>
      </p:pic>
      <p:pic>
        <p:nvPicPr>
          <p:cNvPr id="405" name="object 405" descr="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4579844" y="8227459"/>
            <a:ext cx="52637" cy="52637"/>
          </a:xfrm>
          <a:prstGeom prst="rect">
            <a:avLst/>
          </a:prstGeom>
        </p:spPr>
      </p:pic>
      <p:pic>
        <p:nvPicPr>
          <p:cNvPr id="406" name="object 406" descr=""/>
          <p:cNvPicPr/>
          <p:nvPr/>
        </p:nvPicPr>
        <p:blipFill>
          <a:blip r:embed="rId149" cstate="print"/>
          <a:stretch>
            <a:fillRect/>
          </a:stretch>
        </p:blipFill>
        <p:spPr>
          <a:xfrm>
            <a:off x="4579844" y="8332734"/>
            <a:ext cx="52637" cy="52637"/>
          </a:xfrm>
          <a:prstGeom prst="rect">
            <a:avLst/>
          </a:prstGeom>
        </p:spPr>
      </p:pic>
      <p:pic>
        <p:nvPicPr>
          <p:cNvPr id="407" name="object 407" descr="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4579844" y="8438168"/>
            <a:ext cx="52637" cy="52637"/>
          </a:xfrm>
          <a:prstGeom prst="rect">
            <a:avLst/>
          </a:prstGeom>
        </p:spPr>
      </p:pic>
      <p:pic>
        <p:nvPicPr>
          <p:cNvPr id="408" name="object 408" descr="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4673805" y="8016750"/>
            <a:ext cx="52637" cy="52637"/>
          </a:xfrm>
          <a:prstGeom prst="rect">
            <a:avLst/>
          </a:prstGeom>
        </p:spPr>
      </p:pic>
      <p:pic>
        <p:nvPicPr>
          <p:cNvPr id="409" name="object 409" descr=""/>
          <p:cNvPicPr/>
          <p:nvPr/>
        </p:nvPicPr>
        <p:blipFill>
          <a:blip r:embed="rId150" cstate="print"/>
          <a:stretch>
            <a:fillRect/>
          </a:stretch>
        </p:blipFill>
        <p:spPr>
          <a:xfrm>
            <a:off x="4673805" y="8122025"/>
            <a:ext cx="52637" cy="52637"/>
          </a:xfrm>
          <a:prstGeom prst="rect">
            <a:avLst/>
          </a:prstGeom>
        </p:spPr>
      </p:pic>
      <p:pic>
        <p:nvPicPr>
          <p:cNvPr id="410" name="object 410" descr="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4673805" y="8227379"/>
            <a:ext cx="52637" cy="52637"/>
          </a:xfrm>
          <a:prstGeom prst="rect">
            <a:avLst/>
          </a:prstGeom>
        </p:spPr>
      </p:pic>
      <p:pic>
        <p:nvPicPr>
          <p:cNvPr id="411" name="object 411" descr=""/>
          <p:cNvPicPr/>
          <p:nvPr/>
        </p:nvPicPr>
        <p:blipFill>
          <a:blip r:embed="rId151" cstate="print"/>
          <a:stretch>
            <a:fillRect/>
          </a:stretch>
        </p:blipFill>
        <p:spPr>
          <a:xfrm>
            <a:off x="4673805" y="8332734"/>
            <a:ext cx="52637" cy="52637"/>
          </a:xfrm>
          <a:prstGeom prst="rect">
            <a:avLst/>
          </a:prstGeom>
        </p:spPr>
      </p:pic>
      <p:pic>
        <p:nvPicPr>
          <p:cNvPr id="412" name="object 412" descr="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4673805" y="8438168"/>
            <a:ext cx="52637" cy="52637"/>
          </a:xfrm>
          <a:prstGeom prst="rect">
            <a:avLst/>
          </a:prstGeom>
        </p:spPr>
      </p:pic>
      <p:pic>
        <p:nvPicPr>
          <p:cNvPr id="413" name="object 413" descr="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4779159" y="8016750"/>
            <a:ext cx="52637" cy="52637"/>
          </a:xfrm>
          <a:prstGeom prst="rect">
            <a:avLst/>
          </a:prstGeom>
        </p:spPr>
      </p:pic>
      <p:pic>
        <p:nvPicPr>
          <p:cNvPr id="414" name="object 414" descr=""/>
          <p:cNvPicPr/>
          <p:nvPr/>
        </p:nvPicPr>
        <p:blipFill>
          <a:blip r:embed="rId153" cstate="print"/>
          <a:stretch>
            <a:fillRect/>
          </a:stretch>
        </p:blipFill>
        <p:spPr>
          <a:xfrm>
            <a:off x="4779159" y="8122025"/>
            <a:ext cx="52637" cy="52637"/>
          </a:xfrm>
          <a:prstGeom prst="rect">
            <a:avLst/>
          </a:prstGeom>
        </p:spPr>
      </p:pic>
      <p:pic>
        <p:nvPicPr>
          <p:cNvPr id="415" name="object 415" descr="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4779159" y="8227379"/>
            <a:ext cx="52637" cy="52637"/>
          </a:xfrm>
          <a:prstGeom prst="rect">
            <a:avLst/>
          </a:prstGeom>
        </p:spPr>
      </p:pic>
      <p:pic>
        <p:nvPicPr>
          <p:cNvPr id="416" name="object 416" descr=""/>
          <p:cNvPicPr/>
          <p:nvPr/>
        </p:nvPicPr>
        <p:blipFill>
          <a:blip r:embed="rId154" cstate="print"/>
          <a:stretch>
            <a:fillRect/>
          </a:stretch>
        </p:blipFill>
        <p:spPr>
          <a:xfrm>
            <a:off x="4779159" y="8332734"/>
            <a:ext cx="52637" cy="52637"/>
          </a:xfrm>
          <a:prstGeom prst="rect">
            <a:avLst/>
          </a:prstGeom>
        </p:spPr>
      </p:pic>
      <p:pic>
        <p:nvPicPr>
          <p:cNvPr id="417" name="object 417" descr="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4779159" y="8438168"/>
            <a:ext cx="52637" cy="52637"/>
          </a:xfrm>
          <a:prstGeom prst="rect">
            <a:avLst/>
          </a:prstGeom>
        </p:spPr>
      </p:pic>
      <p:pic>
        <p:nvPicPr>
          <p:cNvPr id="418" name="object 418" descr="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4884514" y="8016750"/>
            <a:ext cx="52637" cy="52637"/>
          </a:xfrm>
          <a:prstGeom prst="rect">
            <a:avLst/>
          </a:prstGeom>
        </p:spPr>
      </p:pic>
      <p:pic>
        <p:nvPicPr>
          <p:cNvPr id="419" name="object 419" descr=""/>
          <p:cNvPicPr/>
          <p:nvPr/>
        </p:nvPicPr>
        <p:blipFill>
          <a:blip r:embed="rId152" cstate="print"/>
          <a:stretch>
            <a:fillRect/>
          </a:stretch>
        </p:blipFill>
        <p:spPr>
          <a:xfrm>
            <a:off x="4884514" y="8122025"/>
            <a:ext cx="52637" cy="52637"/>
          </a:xfrm>
          <a:prstGeom prst="rect">
            <a:avLst/>
          </a:prstGeom>
        </p:spPr>
      </p:pic>
      <p:pic>
        <p:nvPicPr>
          <p:cNvPr id="420" name="object 420" descr="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4884514" y="8227459"/>
            <a:ext cx="52637" cy="52637"/>
          </a:xfrm>
          <a:prstGeom prst="rect">
            <a:avLst/>
          </a:prstGeom>
        </p:spPr>
      </p:pic>
      <p:pic>
        <p:nvPicPr>
          <p:cNvPr id="421" name="object 421" descr=""/>
          <p:cNvPicPr/>
          <p:nvPr/>
        </p:nvPicPr>
        <p:blipFill>
          <a:blip r:embed="rId156" cstate="print"/>
          <a:stretch>
            <a:fillRect/>
          </a:stretch>
        </p:blipFill>
        <p:spPr>
          <a:xfrm>
            <a:off x="4884514" y="8332814"/>
            <a:ext cx="52637" cy="52637"/>
          </a:xfrm>
          <a:prstGeom prst="rect">
            <a:avLst/>
          </a:prstGeom>
        </p:spPr>
      </p:pic>
      <p:pic>
        <p:nvPicPr>
          <p:cNvPr id="422" name="object 422" descr=""/>
          <p:cNvPicPr/>
          <p:nvPr/>
        </p:nvPicPr>
        <p:blipFill>
          <a:blip r:embed="rId157" cstate="print"/>
          <a:stretch>
            <a:fillRect/>
          </a:stretch>
        </p:blipFill>
        <p:spPr>
          <a:xfrm>
            <a:off x="4884514" y="8438168"/>
            <a:ext cx="52637" cy="52637"/>
          </a:xfrm>
          <a:prstGeom prst="rect">
            <a:avLst/>
          </a:prstGeom>
        </p:spPr>
      </p:pic>
      <p:pic>
        <p:nvPicPr>
          <p:cNvPr id="423" name="object 423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4989868" y="8016750"/>
            <a:ext cx="52637" cy="52637"/>
          </a:xfrm>
          <a:prstGeom prst="rect">
            <a:avLst/>
          </a:prstGeom>
        </p:spPr>
      </p:pic>
      <p:pic>
        <p:nvPicPr>
          <p:cNvPr id="424" name="object 424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4989868" y="8122025"/>
            <a:ext cx="52637" cy="52637"/>
          </a:xfrm>
          <a:prstGeom prst="rect">
            <a:avLst/>
          </a:prstGeom>
        </p:spPr>
      </p:pic>
      <p:pic>
        <p:nvPicPr>
          <p:cNvPr id="425" name="object 4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8227379"/>
            <a:ext cx="52637" cy="52637"/>
          </a:xfrm>
          <a:prstGeom prst="rect">
            <a:avLst/>
          </a:prstGeom>
        </p:spPr>
      </p:pic>
      <p:pic>
        <p:nvPicPr>
          <p:cNvPr id="426" name="object 4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8332734"/>
            <a:ext cx="52637" cy="52637"/>
          </a:xfrm>
          <a:prstGeom prst="rect">
            <a:avLst/>
          </a:prstGeom>
        </p:spPr>
      </p:pic>
      <p:pic>
        <p:nvPicPr>
          <p:cNvPr id="427" name="object 427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4989868" y="8438168"/>
            <a:ext cx="52637" cy="52637"/>
          </a:xfrm>
          <a:prstGeom prst="rect">
            <a:avLst/>
          </a:prstGeom>
        </p:spPr>
      </p:pic>
      <p:pic>
        <p:nvPicPr>
          <p:cNvPr id="428" name="object 428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5095303" y="8016750"/>
            <a:ext cx="52637" cy="52637"/>
          </a:xfrm>
          <a:prstGeom prst="rect">
            <a:avLst/>
          </a:prstGeom>
        </p:spPr>
      </p:pic>
      <p:pic>
        <p:nvPicPr>
          <p:cNvPr id="429" name="object 429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5095303" y="8122025"/>
            <a:ext cx="52637" cy="52637"/>
          </a:xfrm>
          <a:prstGeom prst="rect">
            <a:avLst/>
          </a:prstGeom>
        </p:spPr>
      </p:pic>
      <p:pic>
        <p:nvPicPr>
          <p:cNvPr id="430" name="object 4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8227379"/>
            <a:ext cx="52637" cy="52637"/>
          </a:xfrm>
          <a:prstGeom prst="rect">
            <a:avLst/>
          </a:prstGeom>
        </p:spPr>
      </p:pic>
      <p:pic>
        <p:nvPicPr>
          <p:cNvPr id="431" name="object 4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8332734"/>
            <a:ext cx="52637" cy="52637"/>
          </a:xfrm>
          <a:prstGeom prst="rect">
            <a:avLst/>
          </a:prstGeom>
        </p:spPr>
      </p:pic>
      <p:pic>
        <p:nvPicPr>
          <p:cNvPr id="432" name="object 432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5095303" y="8438168"/>
            <a:ext cx="52637" cy="52637"/>
          </a:xfrm>
          <a:prstGeom prst="rect">
            <a:avLst/>
          </a:prstGeom>
        </p:spPr>
      </p:pic>
      <p:pic>
        <p:nvPicPr>
          <p:cNvPr id="433" name="object 433" descr=""/>
          <p:cNvPicPr/>
          <p:nvPr/>
        </p:nvPicPr>
        <p:blipFill>
          <a:blip r:embed="rId141" cstate="print"/>
          <a:stretch>
            <a:fillRect/>
          </a:stretch>
        </p:blipFill>
        <p:spPr>
          <a:xfrm>
            <a:off x="4158346" y="8537184"/>
            <a:ext cx="52637" cy="52637"/>
          </a:xfrm>
          <a:prstGeom prst="rect">
            <a:avLst/>
          </a:prstGeom>
        </p:spPr>
      </p:pic>
      <p:pic>
        <p:nvPicPr>
          <p:cNvPr id="434" name="object 434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4158346" y="8642539"/>
            <a:ext cx="52637" cy="52637"/>
          </a:xfrm>
          <a:prstGeom prst="rect">
            <a:avLst/>
          </a:prstGeom>
        </p:spPr>
      </p:pic>
      <p:pic>
        <p:nvPicPr>
          <p:cNvPr id="435" name="object 43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8747893"/>
            <a:ext cx="52637" cy="52637"/>
          </a:xfrm>
          <a:prstGeom prst="rect">
            <a:avLst/>
          </a:prstGeom>
        </p:spPr>
      </p:pic>
      <p:pic>
        <p:nvPicPr>
          <p:cNvPr id="436" name="object 43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8853247"/>
            <a:ext cx="52637" cy="52637"/>
          </a:xfrm>
          <a:prstGeom prst="rect">
            <a:avLst/>
          </a:prstGeom>
        </p:spPr>
      </p:pic>
      <p:pic>
        <p:nvPicPr>
          <p:cNvPr id="437" name="object 437" descr=""/>
          <p:cNvPicPr/>
          <p:nvPr/>
        </p:nvPicPr>
        <p:blipFill>
          <a:blip r:embed="rId158" cstate="print"/>
          <a:stretch>
            <a:fillRect/>
          </a:stretch>
        </p:blipFill>
        <p:spPr>
          <a:xfrm>
            <a:off x="4158346" y="8958682"/>
            <a:ext cx="52637" cy="52637"/>
          </a:xfrm>
          <a:prstGeom prst="rect">
            <a:avLst/>
          </a:prstGeom>
        </p:spPr>
      </p:pic>
      <p:pic>
        <p:nvPicPr>
          <p:cNvPr id="438" name="object 438" descr="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263781" y="8537184"/>
            <a:ext cx="52637" cy="52637"/>
          </a:xfrm>
          <a:prstGeom prst="rect">
            <a:avLst/>
          </a:prstGeom>
        </p:spPr>
      </p:pic>
      <p:pic>
        <p:nvPicPr>
          <p:cNvPr id="439" name="object 439" descr=""/>
          <p:cNvPicPr/>
          <p:nvPr/>
        </p:nvPicPr>
        <p:blipFill>
          <a:blip r:embed="rId160" cstate="print"/>
          <a:stretch>
            <a:fillRect/>
          </a:stretch>
        </p:blipFill>
        <p:spPr>
          <a:xfrm>
            <a:off x="4263781" y="8642539"/>
            <a:ext cx="52637" cy="52637"/>
          </a:xfrm>
          <a:prstGeom prst="rect">
            <a:avLst/>
          </a:prstGeom>
        </p:spPr>
      </p:pic>
      <p:pic>
        <p:nvPicPr>
          <p:cNvPr id="440" name="object 440" descr="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4263781" y="8747893"/>
            <a:ext cx="52637" cy="52637"/>
          </a:xfrm>
          <a:prstGeom prst="rect">
            <a:avLst/>
          </a:prstGeom>
        </p:spPr>
      </p:pic>
      <p:pic>
        <p:nvPicPr>
          <p:cNvPr id="441" name="object 441" descr=""/>
          <p:cNvPicPr/>
          <p:nvPr/>
        </p:nvPicPr>
        <p:blipFill>
          <a:blip r:embed="rId161" cstate="print"/>
          <a:stretch>
            <a:fillRect/>
          </a:stretch>
        </p:blipFill>
        <p:spPr>
          <a:xfrm>
            <a:off x="4263781" y="8853247"/>
            <a:ext cx="52637" cy="52637"/>
          </a:xfrm>
          <a:prstGeom prst="rect">
            <a:avLst/>
          </a:prstGeom>
        </p:spPr>
      </p:pic>
      <p:pic>
        <p:nvPicPr>
          <p:cNvPr id="442" name="object 442" descr="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4263781" y="8958602"/>
            <a:ext cx="52637" cy="52637"/>
          </a:xfrm>
          <a:prstGeom prst="rect">
            <a:avLst/>
          </a:prstGeom>
        </p:spPr>
      </p:pic>
      <p:pic>
        <p:nvPicPr>
          <p:cNvPr id="443" name="object 443" descr="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369135" y="8537184"/>
            <a:ext cx="52637" cy="52637"/>
          </a:xfrm>
          <a:prstGeom prst="rect">
            <a:avLst/>
          </a:prstGeom>
        </p:spPr>
      </p:pic>
      <p:pic>
        <p:nvPicPr>
          <p:cNvPr id="444" name="object 444" descr=""/>
          <p:cNvPicPr/>
          <p:nvPr/>
        </p:nvPicPr>
        <p:blipFill>
          <a:blip r:embed="rId162" cstate="print"/>
          <a:stretch>
            <a:fillRect/>
          </a:stretch>
        </p:blipFill>
        <p:spPr>
          <a:xfrm>
            <a:off x="4369135" y="8642539"/>
            <a:ext cx="52637" cy="52637"/>
          </a:xfrm>
          <a:prstGeom prst="rect">
            <a:avLst/>
          </a:prstGeom>
        </p:spPr>
      </p:pic>
      <p:pic>
        <p:nvPicPr>
          <p:cNvPr id="445" name="object 445" descr=""/>
          <p:cNvPicPr/>
          <p:nvPr/>
        </p:nvPicPr>
        <p:blipFill>
          <a:blip r:embed="rId163" cstate="print"/>
          <a:stretch>
            <a:fillRect/>
          </a:stretch>
        </p:blipFill>
        <p:spPr>
          <a:xfrm>
            <a:off x="4369135" y="8747893"/>
            <a:ext cx="52637" cy="52637"/>
          </a:xfrm>
          <a:prstGeom prst="rect">
            <a:avLst/>
          </a:prstGeom>
        </p:spPr>
      </p:pic>
      <p:pic>
        <p:nvPicPr>
          <p:cNvPr id="446" name="object 446" descr=""/>
          <p:cNvPicPr/>
          <p:nvPr/>
        </p:nvPicPr>
        <p:blipFill>
          <a:blip r:embed="rId163" cstate="print"/>
          <a:stretch>
            <a:fillRect/>
          </a:stretch>
        </p:blipFill>
        <p:spPr>
          <a:xfrm>
            <a:off x="4369135" y="8853247"/>
            <a:ext cx="52637" cy="52637"/>
          </a:xfrm>
          <a:prstGeom prst="rect">
            <a:avLst/>
          </a:prstGeom>
        </p:spPr>
      </p:pic>
      <p:pic>
        <p:nvPicPr>
          <p:cNvPr id="447" name="object 447" descr="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4369135" y="8958682"/>
            <a:ext cx="52637" cy="52637"/>
          </a:xfrm>
          <a:prstGeom prst="rect">
            <a:avLst/>
          </a:prstGeom>
        </p:spPr>
      </p:pic>
      <p:pic>
        <p:nvPicPr>
          <p:cNvPr id="448" name="object 448" descr="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474490" y="8537184"/>
            <a:ext cx="52637" cy="52637"/>
          </a:xfrm>
          <a:prstGeom prst="rect">
            <a:avLst/>
          </a:prstGeom>
        </p:spPr>
      </p:pic>
      <p:pic>
        <p:nvPicPr>
          <p:cNvPr id="449" name="object 449" descr=""/>
          <p:cNvPicPr/>
          <p:nvPr/>
        </p:nvPicPr>
        <p:blipFill>
          <a:blip r:embed="rId164" cstate="print"/>
          <a:stretch>
            <a:fillRect/>
          </a:stretch>
        </p:blipFill>
        <p:spPr>
          <a:xfrm>
            <a:off x="4474490" y="8642539"/>
            <a:ext cx="52637" cy="52637"/>
          </a:xfrm>
          <a:prstGeom prst="rect">
            <a:avLst/>
          </a:prstGeom>
        </p:spPr>
      </p:pic>
      <p:pic>
        <p:nvPicPr>
          <p:cNvPr id="450" name="object 450" descr=""/>
          <p:cNvPicPr/>
          <p:nvPr/>
        </p:nvPicPr>
        <p:blipFill>
          <a:blip r:embed="rId165" cstate="print"/>
          <a:stretch>
            <a:fillRect/>
          </a:stretch>
        </p:blipFill>
        <p:spPr>
          <a:xfrm>
            <a:off x="4474490" y="8747893"/>
            <a:ext cx="52637" cy="52637"/>
          </a:xfrm>
          <a:prstGeom prst="rect">
            <a:avLst/>
          </a:prstGeom>
        </p:spPr>
      </p:pic>
      <p:pic>
        <p:nvPicPr>
          <p:cNvPr id="451" name="object 451" descr=""/>
          <p:cNvPicPr/>
          <p:nvPr/>
        </p:nvPicPr>
        <p:blipFill>
          <a:blip r:embed="rId165" cstate="print"/>
          <a:stretch>
            <a:fillRect/>
          </a:stretch>
        </p:blipFill>
        <p:spPr>
          <a:xfrm>
            <a:off x="4474490" y="8853247"/>
            <a:ext cx="52637" cy="52637"/>
          </a:xfrm>
          <a:prstGeom prst="rect">
            <a:avLst/>
          </a:prstGeom>
        </p:spPr>
      </p:pic>
      <p:pic>
        <p:nvPicPr>
          <p:cNvPr id="452" name="object 452" descr="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4474490" y="8958682"/>
            <a:ext cx="52637" cy="52637"/>
          </a:xfrm>
          <a:prstGeom prst="rect">
            <a:avLst/>
          </a:prstGeom>
        </p:spPr>
      </p:pic>
      <p:pic>
        <p:nvPicPr>
          <p:cNvPr id="453" name="object 453" descr="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579844" y="8537184"/>
            <a:ext cx="52637" cy="52637"/>
          </a:xfrm>
          <a:prstGeom prst="rect">
            <a:avLst/>
          </a:prstGeom>
        </p:spPr>
      </p:pic>
      <p:pic>
        <p:nvPicPr>
          <p:cNvPr id="454" name="object 454" descr=""/>
          <p:cNvPicPr/>
          <p:nvPr/>
        </p:nvPicPr>
        <p:blipFill>
          <a:blip r:embed="rId166" cstate="print"/>
          <a:stretch>
            <a:fillRect/>
          </a:stretch>
        </p:blipFill>
        <p:spPr>
          <a:xfrm>
            <a:off x="4579844" y="8642539"/>
            <a:ext cx="52637" cy="52637"/>
          </a:xfrm>
          <a:prstGeom prst="rect">
            <a:avLst/>
          </a:prstGeom>
        </p:spPr>
      </p:pic>
      <p:pic>
        <p:nvPicPr>
          <p:cNvPr id="455" name="object 455" descr="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4579844" y="8747893"/>
            <a:ext cx="52637" cy="52637"/>
          </a:xfrm>
          <a:prstGeom prst="rect">
            <a:avLst/>
          </a:prstGeom>
        </p:spPr>
      </p:pic>
      <p:pic>
        <p:nvPicPr>
          <p:cNvPr id="456" name="object 456" descr=""/>
          <p:cNvPicPr/>
          <p:nvPr/>
        </p:nvPicPr>
        <p:blipFill>
          <a:blip r:embed="rId167" cstate="print"/>
          <a:stretch>
            <a:fillRect/>
          </a:stretch>
        </p:blipFill>
        <p:spPr>
          <a:xfrm>
            <a:off x="4579844" y="8853247"/>
            <a:ext cx="52637" cy="52637"/>
          </a:xfrm>
          <a:prstGeom prst="rect">
            <a:avLst/>
          </a:prstGeom>
        </p:spPr>
      </p:pic>
      <p:pic>
        <p:nvPicPr>
          <p:cNvPr id="457" name="object 457" descr="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4579844" y="8958682"/>
            <a:ext cx="52637" cy="52637"/>
          </a:xfrm>
          <a:prstGeom prst="rect">
            <a:avLst/>
          </a:prstGeom>
        </p:spPr>
      </p:pic>
      <p:pic>
        <p:nvPicPr>
          <p:cNvPr id="458" name="object 458" descr="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673805" y="8537184"/>
            <a:ext cx="52637" cy="52637"/>
          </a:xfrm>
          <a:prstGeom prst="rect">
            <a:avLst/>
          </a:prstGeom>
        </p:spPr>
      </p:pic>
      <p:pic>
        <p:nvPicPr>
          <p:cNvPr id="459" name="object 459" descr=""/>
          <p:cNvPicPr/>
          <p:nvPr/>
        </p:nvPicPr>
        <p:blipFill>
          <a:blip r:embed="rId168" cstate="print"/>
          <a:stretch>
            <a:fillRect/>
          </a:stretch>
        </p:blipFill>
        <p:spPr>
          <a:xfrm>
            <a:off x="4673805" y="8642539"/>
            <a:ext cx="52637" cy="52637"/>
          </a:xfrm>
          <a:prstGeom prst="rect">
            <a:avLst/>
          </a:prstGeom>
        </p:spPr>
      </p:pic>
      <p:pic>
        <p:nvPicPr>
          <p:cNvPr id="460" name="object 460" descr="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4673805" y="8747893"/>
            <a:ext cx="52637" cy="52637"/>
          </a:xfrm>
          <a:prstGeom prst="rect">
            <a:avLst/>
          </a:prstGeom>
        </p:spPr>
      </p:pic>
      <p:pic>
        <p:nvPicPr>
          <p:cNvPr id="461" name="object 461" descr=""/>
          <p:cNvPicPr/>
          <p:nvPr/>
        </p:nvPicPr>
        <p:blipFill>
          <a:blip r:embed="rId169" cstate="print"/>
          <a:stretch>
            <a:fillRect/>
          </a:stretch>
        </p:blipFill>
        <p:spPr>
          <a:xfrm>
            <a:off x="4673805" y="8853247"/>
            <a:ext cx="52637" cy="52637"/>
          </a:xfrm>
          <a:prstGeom prst="rect">
            <a:avLst/>
          </a:prstGeom>
        </p:spPr>
      </p:pic>
      <p:pic>
        <p:nvPicPr>
          <p:cNvPr id="462" name="object 462" descr="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4673805" y="8958602"/>
            <a:ext cx="52637" cy="52637"/>
          </a:xfrm>
          <a:prstGeom prst="rect">
            <a:avLst/>
          </a:prstGeom>
        </p:spPr>
      </p:pic>
      <p:pic>
        <p:nvPicPr>
          <p:cNvPr id="463" name="object 463" descr=""/>
          <p:cNvPicPr/>
          <p:nvPr/>
        </p:nvPicPr>
        <p:blipFill>
          <a:blip r:embed="rId171" cstate="print"/>
          <a:stretch>
            <a:fillRect/>
          </a:stretch>
        </p:blipFill>
        <p:spPr>
          <a:xfrm>
            <a:off x="4779159" y="8537184"/>
            <a:ext cx="52637" cy="52637"/>
          </a:xfrm>
          <a:prstGeom prst="rect">
            <a:avLst/>
          </a:prstGeom>
        </p:spPr>
      </p:pic>
      <p:pic>
        <p:nvPicPr>
          <p:cNvPr id="464" name="object 464" descr=""/>
          <p:cNvPicPr/>
          <p:nvPr/>
        </p:nvPicPr>
        <p:blipFill>
          <a:blip r:embed="rId155" cstate="print"/>
          <a:stretch>
            <a:fillRect/>
          </a:stretch>
        </p:blipFill>
        <p:spPr>
          <a:xfrm>
            <a:off x="4779159" y="8642539"/>
            <a:ext cx="52637" cy="52637"/>
          </a:xfrm>
          <a:prstGeom prst="rect">
            <a:avLst/>
          </a:prstGeom>
        </p:spPr>
      </p:pic>
      <p:pic>
        <p:nvPicPr>
          <p:cNvPr id="465" name="object 465" descr="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4779159" y="8747893"/>
            <a:ext cx="52637" cy="52637"/>
          </a:xfrm>
          <a:prstGeom prst="rect">
            <a:avLst/>
          </a:prstGeom>
        </p:spPr>
      </p:pic>
      <p:pic>
        <p:nvPicPr>
          <p:cNvPr id="466" name="object 466" descr=""/>
          <p:cNvPicPr/>
          <p:nvPr/>
        </p:nvPicPr>
        <p:blipFill>
          <a:blip r:embed="rId172" cstate="print"/>
          <a:stretch>
            <a:fillRect/>
          </a:stretch>
        </p:blipFill>
        <p:spPr>
          <a:xfrm>
            <a:off x="4779159" y="8853247"/>
            <a:ext cx="52637" cy="52637"/>
          </a:xfrm>
          <a:prstGeom prst="rect">
            <a:avLst/>
          </a:prstGeom>
        </p:spPr>
      </p:pic>
      <p:pic>
        <p:nvPicPr>
          <p:cNvPr id="467" name="object 467" descr=""/>
          <p:cNvPicPr/>
          <p:nvPr/>
        </p:nvPicPr>
        <p:blipFill>
          <a:blip r:embed="rId173" cstate="print"/>
          <a:stretch>
            <a:fillRect/>
          </a:stretch>
        </p:blipFill>
        <p:spPr>
          <a:xfrm>
            <a:off x="4779159" y="8958602"/>
            <a:ext cx="52637" cy="52637"/>
          </a:xfrm>
          <a:prstGeom prst="rect">
            <a:avLst/>
          </a:prstGeom>
        </p:spPr>
      </p:pic>
      <p:pic>
        <p:nvPicPr>
          <p:cNvPr id="468" name="object 468" descr=""/>
          <p:cNvPicPr/>
          <p:nvPr/>
        </p:nvPicPr>
        <p:blipFill>
          <a:blip r:embed="rId159" cstate="print"/>
          <a:stretch>
            <a:fillRect/>
          </a:stretch>
        </p:blipFill>
        <p:spPr>
          <a:xfrm>
            <a:off x="4884514" y="8537184"/>
            <a:ext cx="52637" cy="52637"/>
          </a:xfrm>
          <a:prstGeom prst="rect">
            <a:avLst/>
          </a:prstGeom>
        </p:spPr>
      </p:pic>
      <p:pic>
        <p:nvPicPr>
          <p:cNvPr id="469" name="object 469" descr=""/>
          <p:cNvPicPr/>
          <p:nvPr/>
        </p:nvPicPr>
        <p:blipFill>
          <a:blip r:embed="rId170" cstate="print"/>
          <a:stretch>
            <a:fillRect/>
          </a:stretch>
        </p:blipFill>
        <p:spPr>
          <a:xfrm>
            <a:off x="4884514" y="8642539"/>
            <a:ext cx="52637" cy="52637"/>
          </a:xfrm>
          <a:prstGeom prst="rect">
            <a:avLst/>
          </a:prstGeom>
        </p:spPr>
      </p:pic>
      <p:pic>
        <p:nvPicPr>
          <p:cNvPr id="470" name="object 470" descr="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4884514" y="8747893"/>
            <a:ext cx="52637" cy="52637"/>
          </a:xfrm>
          <a:prstGeom prst="rect">
            <a:avLst/>
          </a:prstGeom>
        </p:spPr>
      </p:pic>
      <p:pic>
        <p:nvPicPr>
          <p:cNvPr id="471" name="object 471" descr=""/>
          <p:cNvPicPr/>
          <p:nvPr/>
        </p:nvPicPr>
        <p:blipFill>
          <a:blip r:embed="rId174" cstate="print"/>
          <a:stretch>
            <a:fillRect/>
          </a:stretch>
        </p:blipFill>
        <p:spPr>
          <a:xfrm>
            <a:off x="4884514" y="8853247"/>
            <a:ext cx="52637" cy="52637"/>
          </a:xfrm>
          <a:prstGeom prst="rect">
            <a:avLst/>
          </a:prstGeom>
        </p:spPr>
      </p:pic>
      <p:pic>
        <p:nvPicPr>
          <p:cNvPr id="472" name="object 472" descr=""/>
          <p:cNvPicPr/>
          <p:nvPr/>
        </p:nvPicPr>
        <p:blipFill>
          <a:blip r:embed="rId175" cstate="print"/>
          <a:stretch>
            <a:fillRect/>
          </a:stretch>
        </p:blipFill>
        <p:spPr>
          <a:xfrm>
            <a:off x="4884514" y="8958682"/>
            <a:ext cx="52637" cy="52637"/>
          </a:xfrm>
          <a:prstGeom prst="rect">
            <a:avLst/>
          </a:prstGeom>
        </p:spPr>
      </p:pic>
      <p:pic>
        <p:nvPicPr>
          <p:cNvPr id="473" name="object 473" descr="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4989868" y="8537184"/>
            <a:ext cx="52637" cy="52637"/>
          </a:xfrm>
          <a:prstGeom prst="rect">
            <a:avLst/>
          </a:prstGeom>
        </p:spPr>
      </p:pic>
      <p:pic>
        <p:nvPicPr>
          <p:cNvPr id="474" name="object 474" descr="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4989868" y="8642539"/>
            <a:ext cx="52637" cy="52637"/>
          </a:xfrm>
          <a:prstGeom prst="rect">
            <a:avLst/>
          </a:prstGeom>
        </p:spPr>
      </p:pic>
      <p:pic>
        <p:nvPicPr>
          <p:cNvPr id="475" name="object 47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8747893"/>
            <a:ext cx="52637" cy="52637"/>
          </a:xfrm>
          <a:prstGeom prst="rect">
            <a:avLst/>
          </a:prstGeom>
        </p:spPr>
      </p:pic>
      <p:pic>
        <p:nvPicPr>
          <p:cNvPr id="476" name="object 47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8853247"/>
            <a:ext cx="52637" cy="52637"/>
          </a:xfrm>
          <a:prstGeom prst="rect">
            <a:avLst/>
          </a:prstGeom>
        </p:spPr>
      </p:pic>
      <p:pic>
        <p:nvPicPr>
          <p:cNvPr id="477" name="object 477" descr="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4989868" y="8958602"/>
            <a:ext cx="52637" cy="52637"/>
          </a:xfrm>
          <a:prstGeom prst="rect">
            <a:avLst/>
          </a:prstGeom>
        </p:spPr>
      </p:pic>
      <p:pic>
        <p:nvPicPr>
          <p:cNvPr id="478" name="object 478" descr=""/>
          <p:cNvPicPr/>
          <p:nvPr/>
        </p:nvPicPr>
        <p:blipFill>
          <a:blip r:embed="rId176" cstate="print"/>
          <a:stretch>
            <a:fillRect/>
          </a:stretch>
        </p:blipFill>
        <p:spPr>
          <a:xfrm>
            <a:off x="5095303" y="8537184"/>
            <a:ext cx="52637" cy="52637"/>
          </a:xfrm>
          <a:prstGeom prst="rect">
            <a:avLst/>
          </a:prstGeom>
        </p:spPr>
      </p:pic>
      <p:pic>
        <p:nvPicPr>
          <p:cNvPr id="479" name="object 479" descr=""/>
          <p:cNvPicPr/>
          <p:nvPr/>
        </p:nvPicPr>
        <p:blipFill>
          <a:blip r:embed="rId177" cstate="print"/>
          <a:stretch>
            <a:fillRect/>
          </a:stretch>
        </p:blipFill>
        <p:spPr>
          <a:xfrm>
            <a:off x="5095303" y="8642539"/>
            <a:ext cx="52637" cy="52637"/>
          </a:xfrm>
          <a:prstGeom prst="rect">
            <a:avLst/>
          </a:prstGeom>
        </p:spPr>
      </p:pic>
      <p:pic>
        <p:nvPicPr>
          <p:cNvPr id="480" name="object 48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8747893"/>
            <a:ext cx="52637" cy="52637"/>
          </a:xfrm>
          <a:prstGeom prst="rect">
            <a:avLst/>
          </a:prstGeom>
        </p:spPr>
      </p:pic>
      <p:pic>
        <p:nvPicPr>
          <p:cNvPr id="481" name="object 48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8853247"/>
            <a:ext cx="52637" cy="52637"/>
          </a:xfrm>
          <a:prstGeom prst="rect">
            <a:avLst/>
          </a:prstGeom>
        </p:spPr>
      </p:pic>
      <p:pic>
        <p:nvPicPr>
          <p:cNvPr id="482" name="object 482" descr=""/>
          <p:cNvPicPr/>
          <p:nvPr/>
        </p:nvPicPr>
        <p:blipFill>
          <a:blip r:embed="rId178" cstate="print"/>
          <a:stretch>
            <a:fillRect/>
          </a:stretch>
        </p:blipFill>
        <p:spPr>
          <a:xfrm>
            <a:off x="5200657" y="8016750"/>
            <a:ext cx="52637" cy="52637"/>
          </a:xfrm>
          <a:prstGeom prst="rect">
            <a:avLst/>
          </a:prstGeom>
        </p:spPr>
      </p:pic>
      <p:pic>
        <p:nvPicPr>
          <p:cNvPr id="483" name="object 483" descr=""/>
          <p:cNvPicPr/>
          <p:nvPr/>
        </p:nvPicPr>
        <p:blipFill>
          <a:blip r:embed="rId179" cstate="print"/>
          <a:stretch>
            <a:fillRect/>
          </a:stretch>
        </p:blipFill>
        <p:spPr>
          <a:xfrm>
            <a:off x="5095303" y="8958602"/>
            <a:ext cx="52637" cy="52637"/>
          </a:xfrm>
          <a:prstGeom prst="rect">
            <a:avLst/>
          </a:prstGeom>
        </p:spPr>
      </p:pic>
      <p:pic>
        <p:nvPicPr>
          <p:cNvPr id="484" name="object 484" descr=""/>
          <p:cNvPicPr/>
          <p:nvPr/>
        </p:nvPicPr>
        <p:blipFill>
          <a:blip r:embed="rId180" cstate="print"/>
          <a:stretch>
            <a:fillRect/>
          </a:stretch>
        </p:blipFill>
        <p:spPr>
          <a:xfrm>
            <a:off x="5200657" y="8122025"/>
            <a:ext cx="52637" cy="52637"/>
          </a:xfrm>
          <a:prstGeom prst="rect">
            <a:avLst/>
          </a:prstGeom>
        </p:spPr>
      </p:pic>
      <p:pic>
        <p:nvPicPr>
          <p:cNvPr id="485" name="object 485" descr="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5200657" y="8227459"/>
            <a:ext cx="52637" cy="52637"/>
          </a:xfrm>
          <a:prstGeom prst="rect">
            <a:avLst/>
          </a:prstGeom>
        </p:spPr>
      </p:pic>
      <p:pic>
        <p:nvPicPr>
          <p:cNvPr id="486" name="object 486" descr=""/>
          <p:cNvPicPr/>
          <p:nvPr/>
        </p:nvPicPr>
        <p:blipFill>
          <a:blip r:embed="rId181" cstate="print"/>
          <a:stretch>
            <a:fillRect/>
          </a:stretch>
        </p:blipFill>
        <p:spPr>
          <a:xfrm>
            <a:off x="5200657" y="8332734"/>
            <a:ext cx="52637" cy="52637"/>
          </a:xfrm>
          <a:prstGeom prst="rect">
            <a:avLst/>
          </a:prstGeom>
        </p:spPr>
      </p:pic>
      <p:pic>
        <p:nvPicPr>
          <p:cNvPr id="487" name="object 487" descr="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5200657" y="8438168"/>
            <a:ext cx="52637" cy="52637"/>
          </a:xfrm>
          <a:prstGeom prst="rect">
            <a:avLst/>
          </a:prstGeom>
        </p:spPr>
      </p:pic>
      <p:pic>
        <p:nvPicPr>
          <p:cNvPr id="488" name="object 488" descr="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5306012" y="8122025"/>
            <a:ext cx="52637" cy="52637"/>
          </a:xfrm>
          <a:prstGeom prst="rect">
            <a:avLst/>
          </a:prstGeom>
        </p:spPr>
      </p:pic>
      <p:pic>
        <p:nvPicPr>
          <p:cNvPr id="489" name="object 489" descr=""/>
          <p:cNvPicPr/>
          <p:nvPr/>
        </p:nvPicPr>
        <p:blipFill>
          <a:blip r:embed="rId182" cstate="print"/>
          <a:stretch>
            <a:fillRect/>
          </a:stretch>
        </p:blipFill>
        <p:spPr>
          <a:xfrm>
            <a:off x="5306012" y="8016750"/>
            <a:ext cx="52637" cy="52637"/>
          </a:xfrm>
          <a:prstGeom prst="rect">
            <a:avLst/>
          </a:prstGeom>
        </p:spPr>
      </p:pic>
      <p:pic>
        <p:nvPicPr>
          <p:cNvPr id="490" name="object 490" descr=""/>
          <p:cNvPicPr/>
          <p:nvPr/>
        </p:nvPicPr>
        <p:blipFill>
          <a:blip r:embed="rId183" cstate="print"/>
          <a:stretch>
            <a:fillRect/>
          </a:stretch>
        </p:blipFill>
        <p:spPr>
          <a:xfrm>
            <a:off x="5306012" y="8227379"/>
            <a:ext cx="52637" cy="52637"/>
          </a:xfrm>
          <a:prstGeom prst="rect">
            <a:avLst/>
          </a:prstGeom>
        </p:spPr>
      </p:pic>
      <p:pic>
        <p:nvPicPr>
          <p:cNvPr id="491" name="object 491" descr=""/>
          <p:cNvPicPr/>
          <p:nvPr/>
        </p:nvPicPr>
        <p:blipFill>
          <a:blip r:embed="rId183" cstate="print"/>
          <a:stretch>
            <a:fillRect/>
          </a:stretch>
        </p:blipFill>
        <p:spPr>
          <a:xfrm>
            <a:off x="5306012" y="8332734"/>
            <a:ext cx="52637" cy="52637"/>
          </a:xfrm>
          <a:prstGeom prst="rect">
            <a:avLst/>
          </a:prstGeom>
        </p:spPr>
      </p:pic>
      <p:pic>
        <p:nvPicPr>
          <p:cNvPr id="492" name="object 492" descr="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5306012" y="8438168"/>
            <a:ext cx="52637" cy="52637"/>
          </a:xfrm>
          <a:prstGeom prst="rect">
            <a:avLst/>
          </a:prstGeom>
        </p:spPr>
      </p:pic>
      <p:pic>
        <p:nvPicPr>
          <p:cNvPr id="493" name="object 493" descr="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5411366" y="8122105"/>
            <a:ext cx="52637" cy="52637"/>
          </a:xfrm>
          <a:prstGeom prst="rect">
            <a:avLst/>
          </a:prstGeom>
        </p:spPr>
      </p:pic>
      <p:pic>
        <p:nvPicPr>
          <p:cNvPr id="494" name="object 494" descr=""/>
          <p:cNvPicPr/>
          <p:nvPr/>
        </p:nvPicPr>
        <p:blipFill>
          <a:blip r:embed="rId184" cstate="print"/>
          <a:stretch>
            <a:fillRect/>
          </a:stretch>
        </p:blipFill>
        <p:spPr>
          <a:xfrm>
            <a:off x="5411366" y="8016750"/>
            <a:ext cx="52637" cy="52637"/>
          </a:xfrm>
          <a:prstGeom prst="rect">
            <a:avLst/>
          </a:prstGeom>
        </p:spPr>
      </p:pic>
      <p:pic>
        <p:nvPicPr>
          <p:cNvPr id="495" name="object 495" descr=""/>
          <p:cNvPicPr/>
          <p:nvPr/>
        </p:nvPicPr>
        <p:blipFill>
          <a:blip r:embed="rId185" cstate="print"/>
          <a:stretch>
            <a:fillRect/>
          </a:stretch>
        </p:blipFill>
        <p:spPr>
          <a:xfrm>
            <a:off x="5411366" y="8227459"/>
            <a:ext cx="52637" cy="52637"/>
          </a:xfrm>
          <a:prstGeom prst="rect">
            <a:avLst/>
          </a:prstGeom>
        </p:spPr>
      </p:pic>
      <p:pic>
        <p:nvPicPr>
          <p:cNvPr id="496" name="object 496" descr=""/>
          <p:cNvPicPr/>
          <p:nvPr/>
        </p:nvPicPr>
        <p:blipFill>
          <a:blip r:embed="rId185" cstate="print"/>
          <a:stretch>
            <a:fillRect/>
          </a:stretch>
        </p:blipFill>
        <p:spPr>
          <a:xfrm>
            <a:off x="5411366" y="8332814"/>
            <a:ext cx="52637" cy="52637"/>
          </a:xfrm>
          <a:prstGeom prst="rect">
            <a:avLst/>
          </a:prstGeom>
        </p:spPr>
      </p:pic>
      <p:pic>
        <p:nvPicPr>
          <p:cNvPr id="497" name="object 497" descr=""/>
          <p:cNvPicPr/>
          <p:nvPr/>
        </p:nvPicPr>
        <p:blipFill>
          <a:blip r:embed="rId186" cstate="print"/>
          <a:stretch>
            <a:fillRect/>
          </a:stretch>
        </p:blipFill>
        <p:spPr>
          <a:xfrm>
            <a:off x="5411366" y="8438168"/>
            <a:ext cx="52637" cy="52637"/>
          </a:xfrm>
          <a:prstGeom prst="rect">
            <a:avLst/>
          </a:prstGeom>
        </p:spPr>
      </p:pic>
      <p:pic>
        <p:nvPicPr>
          <p:cNvPr id="498" name="object 498" descr="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5516721" y="8016750"/>
            <a:ext cx="52637" cy="52637"/>
          </a:xfrm>
          <a:prstGeom prst="rect">
            <a:avLst/>
          </a:prstGeom>
        </p:spPr>
      </p:pic>
      <p:pic>
        <p:nvPicPr>
          <p:cNvPr id="499" name="object 49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8227459"/>
            <a:ext cx="52637" cy="52637"/>
          </a:xfrm>
          <a:prstGeom prst="rect">
            <a:avLst/>
          </a:prstGeom>
        </p:spPr>
      </p:pic>
      <p:pic>
        <p:nvPicPr>
          <p:cNvPr id="500" name="object 500" descr="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5516721" y="8122025"/>
            <a:ext cx="52637" cy="52637"/>
          </a:xfrm>
          <a:prstGeom prst="rect">
            <a:avLst/>
          </a:prstGeom>
        </p:spPr>
      </p:pic>
      <p:pic>
        <p:nvPicPr>
          <p:cNvPr id="501" name="object 50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8332734"/>
            <a:ext cx="52637" cy="52637"/>
          </a:xfrm>
          <a:prstGeom prst="rect">
            <a:avLst/>
          </a:prstGeom>
        </p:spPr>
      </p:pic>
      <p:pic>
        <p:nvPicPr>
          <p:cNvPr id="502" name="object 502" descr="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5516721" y="8438168"/>
            <a:ext cx="52637" cy="52637"/>
          </a:xfrm>
          <a:prstGeom prst="rect">
            <a:avLst/>
          </a:prstGeom>
        </p:spPr>
      </p:pic>
      <p:pic>
        <p:nvPicPr>
          <p:cNvPr id="503" name="object 503" descr="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5622156" y="8016750"/>
            <a:ext cx="52637" cy="52637"/>
          </a:xfrm>
          <a:prstGeom prst="rect">
            <a:avLst/>
          </a:prstGeom>
        </p:spPr>
      </p:pic>
      <p:pic>
        <p:nvPicPr>
          <p:cNvPr id="504" name="object 504" descr="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5622156" y="8122025"/>
            <a:ext cx="52637" cy="52637"/>
          </a:xfrm>
          <a:prstGeom prst="rect">
            <a:avLst/>
          </a:prstGeom>
        </p:spPr>
      </p:pic>
      <p:pic>
        <p:nvPicPr>
          <p:cNvPr id="505" name="object 50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8332734"/>
            <a:ext cx="52637" cy="52637"/>
          </a:xfrm>
          <a:prstGeom prst="rect">
            <a:avLst/>
          </a:prstGeom>
        </p:spPr>
      </p:pic>
      <p:pic>
        <p:nvPicPr>
          <p:cNvPr id="506" name="object 50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8227459"/>
            <a:ext cx="52637" cy="52637"/>
          </a:xfrm>
          <a:prstGeom prst="rect">
            <a:avLst/>
          </a:prstGeom>
        </p:spPr>
      </p:pic>
      <p:pic>
        <p:nvPicPr>
          <p:cNvPr id="507" name="object 507" descr=""/>
          <p:cNvPicPr/>
          <p:nvPr/>
        </p:nvPicPr>
        <p:blipFill>
          <a:blip r:embed="rId187" cstate="print"/>
          <a:stretch>
            <a:fillRect/>
          </a:stretch>
        </p:blipFill>
        <p:spPr>
          <a:xfrm>
            <a:off x="5622156" y="8438168"/>
            <a:ext cx="52637" cy="52637"/>
          </a:xfrm>
          <a:prstGeom prst="rect">
            <a:avLst/>
          </a:prstGeom>
        </p:spPr>
      </p:pic>
      <p:pic>
        <p:nvPicPr>
          <p:cNvPr id="508" name="object 508" descr="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5716036" y="8016750"/>
            <a:ext cx="52637" cy="52637"/>
          </a:xfrm>
          <a:prstGeom prst="rect">
            <a:avLst/>
          </a:prstGeom>
        </p:spPr>
      </p:pic>
      <p:pic>
        <p:nvPicPr>
          <p:cNvPr id="509" name="object 509" descr=""/>
          <p:cNvPicPr/>
          <p:nvPr/>
        </p:nvPicPr>
        <p:blipFill>
          <a:blip r:embed="rId188" cstate="print"/>
          <a:stretch>
            <a:fillRect/>
          </a:stretch>
        </p:blipFill>
        <p:spPr>
          <a:xfrm>
            <a:off x="5716036" y="8122025"/>
            <a:ext cx="52637" cy="52637"/>
          </a:xfrm>
          <a:prstGeom prst="rect">
            <a:avLst/>
          </a:prstGeom>
        </p:spPr>
      </p:pic>
      <p:pic>
        <p:nvPicPr>
          <p:cNvPr id="510" name="object 510" descr=""/>
          <p:cNvPicPr/>
          <p:nvPr/>
        </p:nvPicPr>
        <p:blipFill>
          <a:blip r:embed="rId189" cstate="print"/>
          <a:stretch>
            <a:fillRect/>
          </a:stretch>
        </p:blipFill>
        <p:spPr>
          <a:xfrm>
            <a:off x="5716036" y="8227379"/>
            <a:ext cx="52637" cy="52637"/>
          </a:xfrm>
          <a:prstGeom prst="rect">
            <a:avLst/>
          </a:prstGeom>
        </p:spPr>
      </p:pic>
      <p:pic>
        <p:nvPicPr>
          <p:cNvPr id="511" name="object 511" descr=""/>
          <p:cNvPicPr/>
          <p:nvPr/>
        </p:nvPicPr>
        <p:blipFill>
          <a:blip r:embed="rId190" cstate="print"/>
          <a:stretch>
            <a:fillRect/>
          </a:stretch>
        </p:blipFill>
        <p:spPr>
          <a:xfrm>
            <a:off x="5716036" y="8438168"/>
            <a:ext cx="52637" cy="52637"/>
          </a:xfrm>
          <a:prstGeom prst="rect">
            <a:avLst/>
          </a:prstGeom>
        </p:spPr>
      </p:pic>
      <p:pic>
        <p:nvPicPr>
          <p:cNvPr id="512" name="object 512" descr=""/>
          <p:cNvPicPr/>
          <p:nvPr/>
        </p:nvPicPr>
        <p:blipFill>
          <a:blip r:embed="rId191" cstate="print"/>
          <a:stretch>
            <a:fillRect/>
          </a:stretch>
        </p:blipFill>
        <p:spPr>
          <a:xfrm>
            <a:off x="5716036" y="8332734"/>
            <a:ext cx="52637" cy="52637"/>
          </a:xfrm>
          <a:prstGeom prst="rect">
            <a:avLst/>
          </a:prstGeom>
        </p:spPr>
      </p:pic>
      <p:pic>
        <p:nvPicPr>
          <p:cNvPr id="513" name="object 513" descr="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5821390" y="8016750"/>
            <a:ext cx="52637" cy="52637"/>
          </a:xfrm>
          <a:prstGeom prst="rect">
            <a:avLst/>
          </a:prstGeom>
        </p:spPr>
      </p:pic>
      <p:pic>
        <p:nvPicPr>
          <p:cNvPr id="514" name="object 514" descr="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5821390" y="8122025"/>
            <a:ext cx="52637" cy="52637"/>
          </a:xfrm>
          <a:prstGeom prst="rect">
            <a:avLst/>
          </a:prstGeom>
        </p:spPr>
      </p:pic>
      <p:pic>
        <p:nvPicPr>
          <p:cNvPr id="515" name="object 5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8227379"/>
            <a:ext cx="52637" cy="52637"/>
          </a:xfrm>
          <a:prstGeom prst="rect">
            <a:avLst/>
          </a:prstGeom>
        </p:spPr>
      </p:pic>
      <p:pic>
        <p:nvPicPr>
          <p:cNvPr id="516" name="object 5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8332734"/>
            <a:ext cx="52637" cy="52637"/>
          </a:xfrm>
          <a:prstGeom prst="rect">
            <a:avLst/>
          </a:prstGeom>
        </p:spPr>
      </p:pic>
      <p:pic>
        <p:nvPicPr>
          <p:cNvPr id="517" name="object 517" descr="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5821390" y="8438168"/>
            <a:ext cx="52637" cy="52637"/>
          </a:xfrm>
          <a:prstGeom prst="rect">
            <a:avLst/>
          </a:prstGeom>
        </p:spPr>
      </p:pic>
      <p:pic>
        <p:nvPicPr>
          <p:cNvPr id="518" name="object 518" descr="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5926745" y="8016750"/>
            <a:ext cx="52637" cy="52637"/>
          </a:xfrm>
          <a:prstGeom prst="rect">
            <a:avLst/>
          </a:prstGeom>
        </p:spPr>
      </p:pic>
      <p:pic>
        <p:nvPicPr>
          <p:cNvPr id="519" name="object 519" descr=""/>
          <p:cNvPicPr/>
          <p:nvPr/>
        </p:nvPicPr>
        <p:blipFill>
          <a:blip r:embed="rId193" cstate="print"/>
          <a:stretch>
            <a:fillRect/>
          </a:stretch>
        </p:blipFill>
        <p:spPr>
          <a:xfrm>
            <a:off x="5926745" y="8122025"/>
            <a:ext cx="52637" cy="52637"/>
          </a:xfrm>
          <a:prstGeom prst="rect">
            <a:avLst/>
          </a:prstGeom>
        </p:spPr>
      </p:pic>
      <p:pic>
        <p:nvPicPr>
          <p:cNvPr id="520" name="object 520" descr="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5926745" y="8227459"/>
            <a:ext cx="52637" cy="52637"/>
          </a:xfrm>
          <a:prstGeom prst="rect">
            <a:avLst/>
          </a:prstGeom>
        </p:spPr>
      </p:pic>
      <p:pic>
        <p:nvPicPr>
          <p:cNvPr id="521" name="object 521" descr=""/>
          <p:cNvPicPr/>
          <p:nvPr/>
        </p:nvPicPr>
        <p:blipFill>
          <a:blip r:embed="rId194" cstate="print"/>
          <a:stretch>
            <a:fillRect/>
          </a:stretch>
        </p:blipFill>
        <p:spPr>
          <a:xfrm>
            <a:off x="5926745" y="8332814"/>
            <a:ext cx="52637" cy="52637"/>
          </a:xfrm>
          <a:prstGeom prst="rect">
            <a:avLst/>
          </a:prstGeom>
        </p:spPr>
      </p:pic>
      <p:pic>
        <p:nvPicPr>
          <p:cNvPr id="522" name="object 522" descr=""/>
          <p:cNvPicPr/>
          <p:nvPr/>
        </p:nvPicPr>
        <p:blipFill>
          <a:blip r:embed="rId195" cstate="print"/>
          <a:stretch>
            <a:fillRect/>
          </a:stretch>
        </p:blipFill>
        <p:spPr>
          <a:xfrm>
            <a:off x="5926745" y="8438168"/>
            <a:ext cx="52637" cy="52637"/>
          </a:xfrm>
          <a:prstGeom prst="rect">
            <a:avLst/>
          </a:prstGeom>
        </p:spPr>
      </p:pic>
      <p:pic>
        <p:nvPicPr>
          <p:cNvPr id="523" name="object 523" descr="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6032179" y="8016750"/>
            <a:ext cx="52637" cy="52637"/>
          </a:xfrm>
          <a:prstGeom prst="rect">
            <a:avLst/>
          </a:prstGeom>
        </p:spPr>
      </p:pic>
      <p:pic>
        <p:nvPicPr>
          <p:cNvPr id="524" name="object 524" descr="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6032179" y="8122025"/>
            <a:ext cx="52637" cy="52637"/>
          </a:xfrm>
          <a:prstGeom prst="rect">
            <a:avLst/>
          </a:prstGeom>
        </p:spPr>
      </p:pic>
      <p:pic>
        <p:nvPicPr>
          <p:cNvPr id="525" name="object 5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8227379"/>
            <a:ext cx="52637" cy="52637"/>
          </a:xfrm>
          <a:prstGeom prst="rect">
            <a:avLst/>
          </a:prstGeom>
        </p:spPr>
      </p:pic>
      <p:pic>
        <p:nvPicPr>
          <p:cNvPr id="526" name="object 5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8332734"/>
            <a:ext cx="52637" cy="52637"/>
          </a:xfrm>
          <a:prstGeom prst="rect">
            <a:avLst/>
          </a:prstGeom>
        </p:spPr>
      </p:pic>
      <p:pic>
        <p:nvPicPr>
          <p:cNvPr id="527" name="object 527" descr=""/>
          <p:cNvPicPr/>
          <p:nvPr/>
        </p:nvPicPr>
        <p:blipFill>
          <a:blip r:embed="rId192" cstate="print"/>
          <a:stretch>
            <a:fillRect/>
          </a:stretch>
        </p:blipFill>
        <p:spPr>
          <a:xfrm>
            <a:off x="6032179" y="8438168"/>
            <a:ext cx="52637" cy="52637"/>
          </a:xfrm>
          <a:prstGeom prst="rect">
            <a:avLst/>
          </a:prstGeom>
        </p:spPr>
      </p:pic>
      <p:pic>
        <p:nvPicPr>
          <p:cNvPr id="528" name="object 528" descr="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5200657" y="8537184"/>
            <a:ext cx="52637" cy="52637"/>
          </a:xfrm>
          <a:prstGeom prst="rect">
            <a:avLst/>
          </a:prstGeom>
        </p:spPr>
      </p:pic>
      <p:pic>
        <p:nvPicPr>
          <p:cNvPr id="529" name="object 529" descr=""/>
          <p:cNvPicPr/>
          <p:nvPr/>
        </p:nvPicPr>
        <p:blipFill>
          <a:blip r:embed="rId197" cstate="print"/>
          <a:stretch>
            <a:fillRect/>
          </a:stretch>
        </p:blipFill>
        <p:spPr>
          <a:xfrm>
            <a:off x="5200657" y="8642539"/>
            <a:ext cx="52637" cy="52637"/>
          </a:xfrm>
          <a:prstGeom prst="rect">
            <a:avLst/>
          </a:prstGeom>
        </p:spPr>
      </p:pic>
      <p:pic>
        <p:nvPicPr>
          <p:cNvPr id="530" name="object 530" descr=""/>
          <p:cNvPicPr/>
          <p:nvPr/>
        </p:nvPicPr>
        <p:blipFill>
          <a:blip r:embed="rId198" cstate="print"/>
          <a:stretch>
            <a:fillRect/>
          </a:stretch>
        </p:blipFill>
        <p:spPr>
          <a:xfrm>
            <a:off x="5200657" y="8747893"/>
            <a:ext cx="52637" cy="52637"/>
          </a:xfrm>
          <a:prstGeom prst="rect">
            <a:avLst/>
          </a:prstGeom>
        </p:spPr>
      </p:pic>
      <p:pic>
        <p:nvPicPr>
          <p:cNvPr id="531" name="object 531" descr=""/>
          <p:cNvPicPr/>
          <p:nvPr/>
        </p:nvPicPr>
        <p:blipFill>
          <a:blip r:embed="rId198" cstate="print"/>
          <a:stretch>
            <a:fillRect/>
          </a:stretch>
        </p:blipFill>
        <p:spPr>
          <a:xfrm>
            <a:off x="5200657" y="8853247"/>
            <a:ext cx="52637" cy="52637"/>
          </a:xfrm>
          <a:prstGeom prst="rect">
            <a:avLst/>
          </a:prstGeom>
        </p:spPr>
      </p:pic>
      <p:pic>
        <p:nvPicPr>
          <p:cNvPr id="532" name="object 532" descr="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5200657" y="8958682"/>
            <a:ext cx="52637" cy="52637"/>
          </a:xfrm>
          <a:prstGeom prst="rect">
            <a:avLst/>
          </a:prstGeom>
        </p:spPr>
      </p:pic>
      <p:pic>
        <p:nvPicPr>
          <p:cNvPr id="533" name="object 533" descr="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5306012" y="8537184"/>
            <a:ext cx="52637" cy="52637"/>
          </a:xfrm>
          <a:prstGeom prst="rect">
            <a:avLst/>
          </a:prstGeom>
        </p:spPr>
      </p:pic>
      <p:pic>
        <p:nvPicPr>
          <p:cNvPr id="534" name="object 534" descr=""/>
          <p:cNvPicPr/>
          <p:nvPr/>
        </p:nvPicPr>
        <p:blipFill>
          <a:blip r:embed="rId199" cstate="print"/>
          <a:stretch>
            <a:fillRect/>
          </a:stretch>
        </p:blipFill>
        <p:spPr>
          <a:xfrm>
            <a:off x="5306012" y="8642539"/>
            <a:ext cx="52637" cy="52637"/>
          </a:xfrm>
          <a:prstGeom prst="rect">
            <a:avLst/>
          </a:prstGeom>
        </p:spPr>
      </p:pic>
      <p:pic>
        <p:nvPicPr>
          <p:cNvPr id="535" name="object 535" descr="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5306012" y="8747893"/>
            <a:ext cx="52637" cy="52637"/>
          </a:xfrm>
          <a:prstGeom prst="rect">
            <a:avLst/>
          </a:prstGeom>
        </p:spPr>
      </p:pic>
      <p:pic>
        <p:nvPicPr>
          <p:cNvPr id="536" name="object 536" descr=""/>
          <p:cNvPicPr/>
          <p:nvPr/>
        </p:nvPicPr>
        <p:blipFill>
          <a:blip r:embed="rId200" cstate="print"/>
          <a:stretch>
            <a:fillRect/>
          </a:stretch>
        </p:blipFill>
        <p:spPr>
          <a:xfrm>
            <a:off x="5306012" y="8853247"/>
            <a:ext cx="52637" cy="52637"/>
          </a:xfrm>
          <a:prstGeom prst="rect">
            <a:avLst/>
          </a:prstGeom>
        </p:spPr>
      </p:pic>
      <p:pic>
        <p:nvPicPr>
          <p:cNvPr id="537" name="object 537" descr=""/>
          <p:cNvPicPr/>
          <p:nvPr/>
        </p:nvPicPr>
        <p:blipFill>
          <a:blip r:embed="rId201" cstate="print"/>
          <a:stretch>
            <a:fillRect/>
          </a:stretch>
        </p:blipFill>
        <p:spPr>
          <a:xfrm>
            <a:off x="5306012" y="8958602"/>
            <a:ext cx="52637" cy="52637"/>
          </a:xfrm>
          <a:prstGeom prst="rect">
            <a:avLst/>
          </a:prstGeom>
        </p:spPr>
      </p:pic>
      <p:pic>
        <p:nvPicPr>
          <p:cNvPr id="538" name="object 538" descr=""/>
          <p:cNvPicPr/>
          <p:nvPr/>
        </p:nvPicPr>
        <p:blipFill>
          <a:blip r:embed="rId196" cstate="print"/>
          <a:stretch>
            <a:fillRect/>
          </a:stretch>
        </p:blipFill>
        <p:spPr>
          <a:xfrm>
            <a:off x="5411366" y="8537184"/>
            <a:ext cx="52637" cy="52637"/>
          </a:xfrm>
          <a:prstGeom prst="rect">
            <a:avLst/>
          </a:prstGeom>
        </p:spPr>
      </p:pic>
      <p:pic>
        <p:nvPicPr>
          <p:cNvPr id="539" name="object 539" descr=""/>
          <p:cNvPicPr/>
          <p:nvPr/>
        </p:nvPicPr>
        <p:blipFill>
          <a:blip r:embed="rId201" cstate="print"/>
          <a:stretch>
            <a:fillRect/>
          </a:stretch>
        </p:blipFill>
        <p:spPr>
          <a:xfrm>
            <a:off x="5411366" y="8642539"/>
            <a:ext cx="52637" cy="52637"/>
          </a:xfrm>
          <a:prstGeom prst="rect">
            <a:avLst/>
          </a:prstGeom>
        </p:spPr>
      </p:pic>
      <p:pic>
        <p:nvPicPr>
          <p:cNvPr id="540" name="object 540" descr=""/>
          <p:cNvPicPr/>
          <p:nvPr/>
        </p:nvPicPr>
        <p:blipFill>
          <a:blip r:embed="rId202" cstate="print"/>
          <a:stretch>
            <a:fillRect/>
          </a:stretch>
        </p:blipFill>
        <p:spPr>
          <a:xfrm>
            <a:off x="5411366" y="8747893"/>
            <a:ext cx="52637" cy="52637"/>
          </a:xfrm>
          <a:prstGeom prst="rect">
            <a:avLst/>
          </a:prstGeom>
        </p:spPr>
      </p:pic>
      <p:pic>
        <p:nvPicPr>
          <p:cNvPr id="541" name="object 541" descr=""/>
          <p:cNvPicPr/>
          <p:nvPr/>
        </p:nvPicPr>
        <p:blipFill>
          <a:blip r:embed="rId202" cstate="print"/>
          <a:stretch>
            <a:fillRect/>
          </a:stretch>
        </p:blipFill>
        <p:spPr>
          <a:xfrm>
            <a:off x="5411366" y="8853247"/>
            <a:ext cx="52637" cy="52637"/>
          </a:xfrm>
          <a:prstGeom prst="rect">
            <a:avLst/>
          </a:prstGeom>
        </p:spPr>
      </p:pic>
      <p:pic>
        <p:nvPicPr>
          <p:cNvPr id="542" name="object 542" descr=""/>
          <p:cNvPicPr/>
          <p:nvPr/>
        </p:nvPicPr>
        <p:blipFill>
          <a:blip r:embed="rId203" cstate="print"/>
          <a:stretch>
            <a:fillRect/>
          </a:stretch>
        </p:blipFill>
        <p:spPr>
          <a:xfrm>
            <a:off x="5411366" y="8958682"/>
            <a:ext cx="52637" cy="52637"/>
          </a:xfrm>
          <a:prstGeom prst="rect">
            <a:avLst/>
          </a:prstGeom>
        </p:spPr>
      </p:pic>
      <p:pic>
        <p:nvPicPr>
          <p:cNvPr id="543" name="object 543" descr="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5516721" y="8537184"/>
            <a:ext cx="52637" cy="52637"/>
          </a:xfrm>
          <a:prstGeom prst="rect">
            <a:avLst/>
          </a:prstGeom>
        </p:spPr>
      </p:pic>
      <p:pic>
        <p:nvPicPr>
          <p:cNvPr id="544" name="object 544" descr="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5516721" y="8642539"/>
            <a:ext cx="52637" cy="52637"/>
          </a:xfrm>
          <a:prstGeom prst="rect">
            <a:avLst/>
          </a:prstGeom>
        </p:spPr>
      </p:pic>
      <p:pic>
        <p:nvPicPr>
          <p:cNvPr id="545" name="object 54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8747893"/>
            <a:ext cx="52637" cy="52637"/>
          </a:xfrm>
          <a:prstGeom prst="rect">
            <a:avLst/>
          </a:prstGeom>
        </p:spPr>
      </p:pic>
      <p:pic>
        <p:nvPicPr>
          <p:cNvPr id="546" name="object 54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8853247"/>
            <a:ext cx="52637" cy="52637"/>
          </a:xfrm>
          <a:prstGeom prst="rect">
            <a:avLst/>
          </a:prstGeom>
        </p:spPr>
      </p:pic>
      <p:pic>
        <p:nvPicPr>
          <p:cNvPr id="547" name="object 547" descr="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5516721" y="8958682"/>
            <a:ext cx="52637" cy="52637"/>
          </a:xfrm>
          <a:prstGeom prst="rect">
            <a:avLst/>
          </a:prstGeom>
        </p:spPr>
      </p:pic>
      <p:pic>
        <p:nvPicPr>
          <p:cNvPr id="548" name="object 548" descr=""/>
          <p:cNvPicPr/>
          <p:nvPr/>
        </p:nvPicPr>
        <p:blipFill>
          <a:blip r:embed="rId204" cstate="print"/>
          <a:stretch>
            <a:fillRect/>
          </a:stretch>
        </p:blipFill>
        <p:spPr>
          <a:xfrm>
            <a:off x="5622156" y="8537184"/>
            <a:ext cx="52637" cy="52637"/>
          </a:xfrm>
          <a:prstGeom prst="rect">
            <a:avLst/>
          </a:prstGeom>
        </p:spPr>
      </p:pic>
      <p:pic>
        <p:nvPicPr>
          <p:cNvPr id="549" name="object 549" descr="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5622156" y="8642539"/>
            <a:ext cx="52637" cy="52637"/>
          </a:xfrm>
          <a:prstGeom prst="rect">
            <a:avLst/>
          </a:prstGeom>
        </p:spPr>
      </p:pic>
      <p:pic>
        <p:nvPicPr>
          <p:cNvPr id="550" name="object 55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8747893"/>
            <a:ext cx="52637" cy="52637"/>
          </a:xfrm>
          <a:prstGeom prst="rect">
            <a:avLst/>
          </a:prstGeom>
        </p:spPr>
      </p:pic>
      <p:pic>
        <p:nvPicPr>
          <p:cNvPr id="551" name="object 55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8853247"/>
            <a:ext cx="52637" cy="52637"/>
          </a:xfrm>
          <a:prstGeom prst="rect">
            <a:avLst/>
          </a:prstGeom>
        </p:spPr>
      </p:pic>
      <p:pic>
        <p:nvPicPr>
          <p:cNvPr id="552" name="object 552" descr=""/>
          <p:cNvPicPr/>
          <p:nvPr/>
        </p:nvPicPr>
        <p:blipFill>
          <a:blip r:embed="rId205" cstate="print"/>
          <a:stretch>
            <a:fillRect/>
          </a:stretch>
        </p:blipFill>
        <p:spPr>
          <a:xfrm>
            <a:off x="5622156" y="8958682"/>
            <a:ext cx="52637" cy="52637"/>
          </a:xfrm>
          <a:prstGeom prst="rect">
            <a:avLst/>
          </a:prstGeom>
        </p:spPr>
      </p:pic>
      <p:pic>
        <p:nvPicPr>
          <p:cNvPr id="553" name="object 553" descr=""/>
          <p:cNvPicPr/>
          <p:nvPr/>
        </p:nvPicPr>
        <p:blipFill>
          <a:blip r:embed="rId206" cstate="print"/>
          <a:stretch>
            <a:fillRect/>
          </a:stretch>
        </p:blipFill>
        <p:spPr>
          <a:xfrm>
            <a:off x="5716036" y="8537184"/>
            <a:ext cx="52637" cy="52637"/>
          </a:xfrm>
          <a:prstGeom prst="rect">
            <a:avLst/>
          </a:prstGeom>
        </p:spPr>
      </p:pic>
      <p:pic>
        <p:nvPicPr>
          <p:cNvPr id="554" name="object 554" descr=""/>
          <p:cNvPicPr/>
          <p:nvPr/>
        </p:nvPicPr>
        <p:blipFill>
          <a:blip r:embed="rId207" cstate="print"/>
          <a:stretch>
            <a:fillRect/>
          </a:stretch>
        </p:blipFill>
        <p:spPr>
          <a:xfrm>
            <a:off x="5716036" y="8642539"/>
            <a:ext cx="52637" cy="52637"/>
          </a:xfrm>
          <a:prstGeom prst="rect">
            <a:avLst/>
          </a:prstGeom>
        </p:spPr>
      </p:pic>
      <p:pic>
        <p:nvPicPr>
          <p:cNvPr id="555" name="object 555" descr=""/>
          <p:cNvPicPr/>
          <p:nvPr/>
        </p:nvPicPr>
        <p:blipFill>
          <a:blip r:embed="rId208" cstate="print"/>
          <a:stretch>
            <a:fillRect/>
          </a:stretch>
        </p:blipFill>
        <p:spPr>
          <a:xfrm>
            <a:off x="5716036" y="8747893"/>
            <a:ext cx="52637" cy="52637"/>
          </a:xfrm>
          <a:prstGeom prst="rect">
            <a:avLst/>
          </a:prstGeom>
        </p:spPr>
      </p:pic>
      <p:pic>
        <p:nvPicPr>
          <p:cNvPr id="556" name="object 556" descr=""/>
          <p:cNvPicPr/>
          <p:nvPr/>
        </p:nvPicPr>
        <p:blipFill>
          <a:blip r:embed="rId208" cstate="print"/>
          <a:stretch>
            <a:fillRect/>
          </a:stretch>
        </p:blipFill>
        <p:spPr>
          <a:xfrm>
            <a:off x="5716036" y="8853247"/>
            <a:ext cx="52637" cy="52637"/>
          </a:xfrm>
          <a:prstGeom prst="rect">
            <a:avLst/>
          </a:prstGeom>
        </p:spPr>
      </p:pic>
      <p:pic>
        <p:nvPicPr>
          <p:cNvPr id="557" name="object 557" descr=""/>
          <p:cNvPicPr/>
          <p:nvPr/>
        </p:nvPicPr>
        <p:blipFill>
          <a:blip r:embed="rId209" cstate="print"/>
          <a:stretch>
            <a:fillRect/>
          </a:stretch>
        </p:blipFill>
        <p:spPr>
          <a:xfrm>
            <a:off x="5716036" y="8958602"/>
            <a:ext cx="52637" cy="52637"/>
          </a:xfrm>
          <a:prstGeom prst="rect">
            <a:avLst/>
          </a:prstGeom>
        </p:spPr>
      </p:pic>
      <p:pic>
        <p:nvPicPr>
          <p:cNvPr id="558" name="object 558" descr=""/>
          <p:cNvPicPr/>
          <p:nvPr/>
        </p:nvPicPr>
        <p:blipFill>
          <a:blip r:embed="rId210" cstate="print"/>
          <a:stretch>
            <a:fillRect/>
          </a:stretch>
        </p:blipFill>
        <p:spPr>
          <a:xfrm>
            <a:off x="5821390" y="8537184"/>
            <a:ext cx="52637" cy="52637"/>
          </a:xfrm>
          <a:prstGeom prst="rect">
            <a:avLst/>
          </a:prstGeom>
        </p:spPr>
      </p:pic>
      <p:pic>
        <p:nvPicPr>
          <p:cNvPr id="559" name="object 559" descr="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5821390" y="8642539"/>
            <a:ext cx="52637" cy="52637"/>
          </a:xfrm>
          <a:prstGeom prst="rect">
            <a:avLst/>
          </a:prstGeom>
        </p:spPr>
      </p:pic>
      <p:pic>
        <p:nvPicPr>
          <p:cNvPr id="560" name="object 56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8747893"/>
            <a:ext cx="52637" cy="52637"/>
          </a:xfrm>
          <a:prstGeom prst="rect">
            <a:avLst/>
          </a:prstGeom>
        </p:spPr>
      </p:pic>
      <p:pic>
        <p:nvPicPr>
          <p:cNvPr id="561" name="object 56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8853247"/>
            <a:ext cx="52637" cy="52637"/>
          </a:xfrm>
          <a:prstGeom prst="rect">
            <a:avLst/>
          </a:prstGeom>
        </p:spPr>
      </p:pic>
      <p:pic>
        <p:nvPicPr>
          <p:cNvPr id="562" name="object 562" descr="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5821390" y="8958602"/>
            <a:ext cx="52637" cy="52637"/>
          </a:xfrm>
          <a:prstGeom prst="rect">
            <a:avLst/>
          </a:prstGeom>
        </p:spPr>
      </p:pic>
      <p:pic>
        <p:nvPicPr>
          <p:cNvPr id="563" name="object 563" descr="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5926745" y="8537184"/>
            <a:ext cx="52637" cy="52637"/>
          </a:xfrm>
          <a:prstGeom prst="rect">
            <a:avLst/>
          </a:prstGeom>
        </p:spPr>
      </p:pic>
      <p:pic>
        <p:nvPicPr>
          <p:cNvPr id="564" name="object 564" descr=""/>
          <p:cNvPicPr/>
          <p:nvPr/>
        </p:nvPicPr>
        <p:blipFill>
          <a:blip r:embed="rId195" cstate="print"/>
          <a:stretch>
            <a:fillRect/>
          </a:stretch>
        </p:blipFill>
        <p:spPr>
          <a:xfrm>
            <a:off x="5926745" y="8642539"/>
            <a:ext cx="52637" cy="52637"/>
          </a:xfrm>
          <a:prstGeom prst="rect">
            <a:avLst/>
          </a:prstGeom>
        </p:spPr>
      </p:pic>
      <p:pic>
        <p:nvPicPr>
          <p:cNvPr id="565" name="object 565" descr="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5926745" y="8747893"/>
            <a:ext cx="52637" cy="52637"/>
          </a:xfrm>
          <a:prstGeom prst="rect">
            <a:avLst/>
          </a:prstGeom>
        </p:spPr>
      </p:pic>
      <p:pic>
        <p:nvPicPr>
          <p:cNvPr id="566" name="object 566" descr=""/>
          <p:cNvPicPr/>
          <p:nvPr/>
        </p:nvPicPr>
        <p:blipFill>
          <a:blip r:embed="rId213" cstate="print"/>
          <a:stretch>
            <a:fillRect/>
          </a:stretch>
        </p:blipFill>
        <p:spPr>
          <a:xfrm>
            <a:off x="5926745" y="8853247"/>
            <a:ext cx="52637" cy="52637"/>
          </a:xfrm>
          <a:prstGeom prst="rect">
            <a:avLst/>
          </a:prstGeom>
        </p:spPr>
      </p:pic>
      <p:pic>
        <p:nvPicPr>
          <p:cNvPr id="567" name="object 567" descr=""/>
          <p:cNvPicPr/>
          <p:nvPr/>
        </p:nvPicPr>
        <p:blipFill>
          <a:blip r:embed="rId214" cstate="print"/>
          <a:stretch>
            <a:fillRect/>
          </a:stretch>
        </p:blipFill>
        <p:spPr>
          <a:xfrm>
            <a:off x="5926745" y="8958682"/>
            <a:ext cx="52637" cy="52637"/>
          </a:xfrm>
          <a:prstGeom prst="rect">
            <a:avLst/>
          </a:prstGeom>
        </p:spPr>
      </p:pic>
      <p:pic>
        <p:nvPicPr>
          <p:cNvPr id="568" name="object 568" descr=""/>
          <p:cNvPicPr/>
          <p:nvPr/>
        </p:nvPicPr>
        <p:blipFill>
          <a:blip r:embed="rId210" cstate="print"/>
          <a:stretch>
            <a:fillRect/>
          </a:stretch>
        </p:blipFill>
        <p:spPr>
          <a:xfrm>
            <a:off x="6032179" y="8537184"/>
            <a:ext cx="52637" cy="52637"/>
          </a:xfrm>
          <a:prstGeom prst="rect">
            <a:avLst/>
          </a:prstGeom>
        </p:spPr>
      </p:pic>
      <p:pic>
        <p:nvPicPr>
          <p:cNvPr id="569" name="object 569" descr="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6032179" y="8642539"/>
            <a:ext cx="52637" cy="52637"/>
          </a:xfrm>
          <a:prstGeom prst="rect">
            <a:avLst/>
          </a:prstGeom>
        </p:spPr>
      </p:pic>
      <p:pic>
        <p:nvPicPr>
          <p:cNvPr id="570" name="object 57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8747893"/>
            <a:ext cx="52637" cy="52637"/>
          </a:xfrm>
          <a:prstGeom prst="rect">
            <a:avLst/>
          </a:prstGeom>
        </p:spPr>
      </p:pic>
      <p:pic>
        <p:nvPicPr>
          <p:cNvPr id="571" name="object 57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8853247"/>
            <a:ext cx="52637" cy="52637"/>
          </a:xfrm>
          <a:prstGeom prst="rect">
            <a:avLst/>
          </a:prstGeom>
        </p:spPr>
      </p:pic>
      <p:pic>
        <p:nvPicPr>
          <p:cNvPr id="572" name="object 572" descr="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6032179" y="8958602"/>
            <a:ext cx="52637" cy="52637"/>
          </a:xfrm>
          <a:prstGeom prst="rect">
            <a:avLst/>
          </a:prstGeom>
        </p:spPr>
      </p:pic>
      <p:pic>
        <p:nvPicPr>
          <p:cNvPr id="573" name="object 57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9052562"/>
            <a:ext cx="52637" cy="52637"/>
          </a:xfrm>
          <a:prstGeom prst="rect">
            <a:avLst/>
          </a:prstGeom>
        </p:spPr>
      </p:pic>
      <p:pic>
        <p:nvPicPr>
          <p:cNvPr id="574" name="object 57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9157916"/>
            <a:ext cx="52637" cy="52637"/>
          </a:xfrm>
          <a:prstGeom prst="rect">
            <a:avLst/>
          </a:prstGeom>
        </p:spPr>
      </p:pic>
      <p:pic>
        <p:nvPicPr>
          <p:cNvPr id="575" name="object 57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9263271"/>
            <a:ext cx="52637" cy="52637"/>
          </a:xfrm>
          <a:prstGeom prst="rect">
            <a:avLst/>
          </a:prstGeom>
        </p:spPr>
      </p:pic>
      <p:pic>
        <p:nvPicPr>
          <p:cNvPr id="576" name="object 576" descr="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4158346" y="9368626"/>
            <a:ext cx="52637" cy="52637"/>
          </a:xfrm>
          <a:prstGeom prst="rect">
            <a:avLst/>
          </a:prstGeom>
        </p:spPr>
      </p:pic>
      <p:pic>
        <p:nvPicPr>
          <p:cNvPr id="577" name="object 577" descr=""/>
          <p:cNvPicPr/>
          <p:nvPr/>
        </p:nvPicPr>
        <p:blipFill>
          <a:blip r:embed="rId211" cstate="print"/>
          <a:stretch>
            <a:fillRect/>
          </a:stretch>
        </p:blipFill>
        <p:spPr>
          <a:xfrm>
            <a:off x="4158346" y="9473980"/>
            <a:ext cx="52637" cy="52637"/>
          </a:xfrm>
          <a:prstGeom prst="rect">
            <a:avLst/>
          </a:prstGeom>
        </p:spPr>
      </p:pic>
      <p:pic>
        <p:nvPicPr>
          <p:cNvPr id="578" name="object 578" descr="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4263781" y="9052562"/>
            <a:ext cx="52637" cy="52637"/>
          </a:xfrm>
          <a:prstGeom prst="rect">
            <a:avLst/>
          </a:prstGeom>
        </p:spPr>
      </p:pic>
      <p:pic>
        <p:nvPicPr>
          <p:cNvPr id="579" name="object 579" descr="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4263781" y="9157916"/>
            <a:ext cx="52637" cy="52637"/>
          </a:xfrm>
          <a:prstGeom prst="rect">
            <a:avLst/>
          </a:prstGeom>
        </p:spPr>
      </p:pic>
      <p:pic>
        <p:nvPicPr>
          <p:cNvPr id="580" name="object 580" descr=""/>
          <p:cNvPicPr/>
          <p:nvPr/>
        </p:nvPicPr>
        <p:blipFill>
          <a:blip r:embed="rId215" cstate="print"/>
          <a:stretch>
            <a:fillRect/>
          </a:stretch>
        </p:blipFill>
        <p:spPr>
          <a:xfrm>
            <a:off x="4263781" y="9263271"/>
            <a:ext cx="52637" cy="52637"/>
          </a:xfrm>
          <a:prstGeom prst="rect">
            <a:avLst/>
          </a:prstGeom>
        </p:spPr>
      </p:pic>
      <p:pic>
        <p:nvPicPr>
          <p:cNvPr id="581" name="object 581" descr="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4263781" y="9368626"/>
            <a:ext cx="52637" cy="52637"/>
          </a:xfrm>
          <a:prstGeom prst="rect">
            <a:avLst/>
          </a:prstGeom>
        </p:spPr>
      </p:pic>
      <p:pic>
        <p:nvPicPr>
          <p:cNvPr id="582" name="object 582" descr=""/>
          <p:cNvPicPr/>
          <p:nvPr/>
        </p:nvPicPr>
        <p:blipFill>
          <a:blip r:embed="rId216" cstate="print"/>
          <a:stretch>
            <a:fillRect/>
          </a:stretch>
        </p:blipFill>
        <p:spPr>
          <a:xfrm>
            <a:off x="4263781" y="9473980"/>
            <a:ext cx="52637" cy="52637"/>
          </a:xfrm>
          <a:prstGeom prst="rect">
            <a:avLst/>
          </a:prstGeom>
        </p:spPr>
      </p:pic>
      <p:pic>
        <p:nvPicPr>
          <p:cNvPr id="583" name="object 583" descr="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4369135" y="9052562"/>
            <a:ext cx="52637" cy="52637"/>
          </a:xfrm>
          <a:prstGeom prst="rect">
            <a:avLst/>
          </a:prstGeom>
        </p:spPr>
      </p:pic>
      <p:pic>
        <p:nvPicPr>
          <p:cNvPr id="584" name="object 584" descr="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4369135" y="9157916"/>
            <a:ext cx="52637" cy="52637"/>
          </a:xfrm>
          <a:prstGeom prst="rect">
            <a:avLst/>
          </a:prstGeom>
        </p:spPr>
      </p:pic>
      <p:pic>
        <p:nvPicPr>
          <p:cNvPr id="585" name="object 585" descr=""/>
          <p:cNvPicPr/>
          <p:nvPr/>
        </p:nvPicPr>
        <p:blipFill>
          <a:blip r:embed="rId217" cstate="print"/>
          <a:stretch>
            <a:fillRect/>
          </a:stretch>
        </p:blipFill>
        <p:spPr>
          <a:xfrm>
            <a:off x="4369135" y="9263271"/>
            <a:ext cx="52637" cy="52637"/>
          </a:xfrm>
          <a:prstGeom prst="rect">
            <a:avLst/>
          </a:prstGeom>
        </p:spPr>
      </p:pic>
      <p:pic>
        <p:nvPicPr>
          <p:cNvPr id="586" name="object 586" descr=""/>
          <p:cNvPicPr/>
          <p:nvPr/>
        </p:nvPicPr>
        <p:blipFill>
          <a:blip r:embed="rId218" cstate="print"/>
          <a:stretch>
            <a:fillRect/>
          </a:stretch>
        </p:blipFill>
        <p:spPr>
          <a:xfrm>
            <a:off x="4369135" y="9368626"/>
            <a:ext cx="52637" cy="52637"/>
          </a:xfrm>
          <a:prstGeom prst="rect">
            <a:avLst/>
          </a:prstGeom>
        </p:spPr>
      </p:pic>
      <p:pic>
        <p:nvPicPr>
          <p:cNvPr id="587" name="object 587" descr=""/>
          <p:cNvPicPr/>
          <p:nvPr/>
        </p:nvPicPr>
        <p:blipFill>
          <a:blip r:embed="rId218" cstate="print"/>
          <a:stretch>
            <a:fillRect/>
          </a:stretch>
        </p:blipFill>
        <p:spPr>
          <a:xfrm>
            <a:off x="4369135" y="9473980"/>
            <a:ext cx="52637" cy="52637"/>
          </a:xfrm>
          <a:prstGeom prst="rect">
            <a:avLst/>
          </a:prstGeom>
        </p:spPr>
      </p:pic>
      <p:pic>
        <p:nvPicPr>
          <p:cNvPr id="588" name="object 588" descr=""/>
          <p:cNvPicPr/>
          <p:nvPr/>
        </p:nvPicPr>
        <p:blipFill>
          <a:blip r:embed="rId219" cstate="print"/>
          <a:stretch>
            <a:fillRect/>
          </a:stretch>
        </p:blipFill>
        <p:spPr>
          <a:xfrm>
            <a:off x="4474490" y="9052562"/>
            <a:ext cx="52637" cy="52637"/>
          </a:xfrm>
          <a:prstGeom prst="rect">
            <a:avLst/>
          </a:prstGeom>
        </p:spPr>
      </p:pic>
      <p:pic>
        <p:nvPicPr>
          <p:cNvPr id="589" name="object 589" descr=""/>
          <p:cNvPicPr/>
          <p:nvPr/>
        </p:nvPicPr>
        <p:blipFill>
          <a:blip r:embed="rId219" cstate="print"/>
          <a:stretch>
            <a:fillRect/>
          </a:stretch>
        </p:blipFill>
        <p:spPr>
          <a:xfrm>
            <a:off x="4474490" y="9157916"/>
            <a:ext cx="52637" cy="52637"/>
          </a:xfrm>
          <a:prstGeom prst="rect">
            <a:avLst/>
          </a:prstGeom>
        </p:spPr>
      </p:pic>
      <p:pic>
        <p:nvPicPr>
          <p:cNvPr id="590" name="object 590" descr=""/>
          <p:cNvPicPr/>
          <p:nvPr/>
        </p:nvPicPr>
        <p:blipFill>
          <a:blip r:embed="rId219" cstate="print"/>
          <a:stretch>
            <a:fillRect/>
          </a:stretch>
        </p:blipFill>
        <p:spPr>
          <a:xfrm>
            <a:off x="4474490" y="9263271"/>
            <a:ext cx="52637" cy="52637"/>
          </a:xfrm>
          <a:prstGeom prst="rect">
            <a:avLst/>
          </a:prstGeom>
        </p:spPr>
      </p:pic>
      <p:pic>
        <p:nvPicPr>
          <p:cNvPr id="591" name="object 591" descr="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4474490" y="9368626"/>
            <a:ext cx="52637" cy="52637"/>
          </a:xfrm>
          <a:prstGeom prst="rect">
            <a:avLst/>
          </a:prstGeom>
        </p:spPr>
      </p:pic>
      <p:pic>
        <p:nvPicPr>
          <p:cNvPr id="592" name="object 592" descr=""/>
          <p:cNvPicPr/>
          <p:nvPr/>
        </p:nvPicPr>
        <p:blipFill>
          <a:blip r:embed="rId220" cstate="print"/>
          <a:stretch>
            <a:fillRect/>
          </a:stretch>
        </p:blipFill>
        <p:spPr>
          <a:xfrm>
            <a:off x="4474490" y="9473980"/>
            <a:ext cx="52637" cy="52637"/>
          </a:xfrm>
          <a:prstGeom prst="rect">
            <a:avLst/>
          </a:prstGeom>
        </p:spPr>
      </p:pic>
      <p:pic>
        <p:nvPicPr>
          <p:cNvPr id="593" name="object 593" descr="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4579844" y="9052562"/>
            <a:ext cx="52637" cy="52637"/>
          </a:xfrm>
          <a:prstGeom prst="rect">
            <a:avLst/>
          </a:prstGeom>
        </p:spPr>
      </p:pic>
      <p:pic>
        <p:nvPicPr>
          <p:cNvPr id="594" name="object 594" descr="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4579844" y="9157916"/>
            <a:ext cx="52637" cy="52637"/>
          </a:xfrm>
          <a:prstGeom prst="rect">
            <a:avLst/>
          </a:prstGeom>
        </p:spPr>
      </p:pic>
      <p:pic>
        <p:nvPicPr>
          <p:cNvPr id="595" name="object 595" descr=""/>
          <p:cNvPicPr/>
          <p:nvPr/>
        </p:nvPicPr>
        <p:blipFill>
          <a:blip r:embed="rId221" cstate="print"/>
          <a:stretch>
            <a:fillRect/>
          </a:stretch>
        </p:blipFill>
        <p:spPr>
          <a:xfrm>
            <a:off x="4579844" y="9263271"/>
            <a:ext cx="52637" cy="52637"/>
          </a:xfrm>
          <a:prstGeom prst="rect">
            <a:avLst/>
          </a:prstGeom>
        </p:spPr>
      </p:pic>
      <p:pic>
        <p:nvPicPr>
          <p:cNvPr id="596" name="object 596" descr="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4579844" y="9368626"/>
            <a:ext cx="52637" cy="52637"/>
          </a:xfrm>
          <a:prstGeom prst="rect">
            <a:avLst/>
          </a:prstGeom>
        </p:spPr>
      </p:pic>
      <p:pic>
        <p:nvPicPr>
          <p:cNvPr id="597" name="object 597" descr=""/>
          <p:cNvPicPr/>
          <p:nvPr/>
        </p:nvPicPr>
        <p:blipFill>
          <a:blip r:embed="rId222" cstate="print"/>
          <a:stretch>
            <a:fillRect/>
          </a:stretch>
        </p:blipFill>
        <p:spPr>
          <a:xfrm>
            <a:off x="4579844" y="9473980"/>
            <a:ext cx="52637" cy="52637"/>
          </a:xfrm>
          <a:prstGeom prst="rect">
            <a:avLst/>
          </a:prstGeom>
        </p:spPr>
      </p:pic>
      <p:pic>
        <p:nvPicPr>
          <p:cNvPr id="598" name="object 598" descr="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4673805" y="9052562"/>
            <a:ext cx="52637" cy="52637"/>
          </a:xfrm>
          <a:prstGeom prst="rect">
            <a:avLst/>
          </a:prstGeom>
        </p:spPr>
      </p:pic>
      <p:pic>
        <p:nvPicPr>
          <p:cNvPr id="599" name="object 599" descr="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4673805" y="9157916"/>
            <a:ext cx="52637" cy="52637"/>
          </a:xfrm>
          <a:prstGeom prst="rect">
            <a:avLst/>
          </a:prstGeom>
        </p:spPr>
      </p:pic>
      <p:pic>
        <p:nvPicPr>
          <p:cNvPr id="600" name="object 600" descr=""/>
          <p:cNvPicPr/>
          <p:nvPr/>
        </p:nvPicPr>
        <p:blipFill>
          <a:blip r:embed="rId223" cstate="print"/>
          <a:stretch>
            <a:fillRect/>
          </a:stretch>
        </p:blipFill>
        <p:spPr>
          <a:xfrm>
            <a:off x="4673805" y="9263271"/>
            <a:ext cx="52637" cy="52637"/>
          </a:xfrm>
          <a:prstGeom prst="rect">
            <a:avLst/>
          </a:prstGeom>
        </p:spPr>
      </p:pic>
      <p:pic>
        <p:nvPicPr>
          <p:cNvPr id="601" name="object 601" descr=""/>
          <p:cNvPicPr/>
          <p:nvPr/>
        </p:nvPicPr>
        <p:blipFill>
          <a:blip r:embed="rId224" cstate="print"/>
          <a:stretch>
            <a:fillRect/>
          </a:stretch>
        </p:blipFill>
        <p:spPr>
          <a:xfrm>
            <a:off x="4673805" y="9368626"/>
            <a:ext cx="52637" cy="52637"/>
          </a:xfrm>
          <a:prstGeom prst="rect">
            <a:avLst/>
          </a:prstGeom>
        </p:spPr>
      </p:pic>
      <p:pic>
        <p:nvPicPr>
          <p:cNvPr id="602" name="object 602" descr=""/>
          <p:cNvPicPr/>
          <p:nvPr/>
        </p:nvPicPr>
        <p:blipFill>
          <a:blip r:embed="rId224" cstate="print"/>
          <a:stretch>
            <a:fillRect/>
          </a:stretch>
        </p:blipFill>
        <p:spPr>
          <a:xfrm>
            <a:off x="4673805" y="9473980"/>
            <a:ext cx="52637" cy="52637"/>
          </a:xfrm>
          <a:prstGeom prst="rect">
            <a:avLst/>
          </a:prstGeom>
        </p:spPr>
      </p:pic>
      <p:pic>
        <p:nvPicPr>
          <p:cNvPr id="603" name="object 603" descr="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4779159" y="9052562"/>
            <a:ext cx="52637" cy="52637"/>
          </a:xfrm>
          <a:prstGeom prst="rect">
            <a:avLst/>
          </a:prstGeom>
        </p:spPr>
      </p:pic>
      <p:pic>
        <p:nvPicPr>
          <p:cNvPr id="604" name="object 604" descr="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4779159" y="9157837"/>
            <a:ext cx="52637" cy="52637"/>
          </a:xfrm>
          <a:prstGeom prst="rect">
            <a:avLst/>
          </a:prstGeom>
        </p:spPr>
      </p:pic>
      <p:pic>
        <p:nvPicPr>
          <p:cNvPr id="605" name="object 605" descr=""/>
          <p:cNvPicPr/>
          <p:nvPr/>
        </p:nvPicPr>
        <p:blipFill>
          <a:blip r:embed="rId225" cstate="print"/>
          <a:stretch>
            <a:fillRect/>
          </a:stretch>
        </p:blipFill>
        <p:spPr>
          <a:xfrm>
            <a:off x="4779159" y="9263271"/>
            <a:ext cx="52637" cy="52637"/>
          </a:xfrm>
          <a:prstGeom prst="rect">
            <a:avLst/>
          </a:prstGeom>
        </p:spPr>
      </p:pic>
      <p:pic>
        <p:nvPicPr>
          <p:cNvPr id="606" name="object 606" descr="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4779159" y="9368545"/>
            <a:ext cx="52637" cy="52637"/>
          </a:xfrm>
          <a:prstGeom prst="rect">
            <a:avLst/>
          </a:prstGeom>
        </p:spPr>
      </p:pic>
      <p:pic>
        <p:nvPicPr>
          <p:cNvPr id="607" name="object 607" descr="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4779159" y="9473980"/>
            <a:ext cx="52637" cy="52637"/>
          </a:xfrm>
          <a:prstGeom prst="rect">
            <a:avLst/>
          </a:prstGeom>
        </p:spPr>
      </p:pic>
      <p:pic>
        <p:nvPicPr>
          <p:cNvPr id="608" name="object 608" descr="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4884514" y="9052562"/>
            <a:ext cx="52637" cy="52637"/>
          </a:xfrm>
          <a:prstGeom prst="rect">
            <a:avLst/>
          </a:prstGeom>
        </p:spPr>
      </p:pic>
      <p:pic>
        <p:nvPicPr>
          <p:cNvPr id="609" name="object 609" descr="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4884514" y="9157916"/>
            <a:ext cx="52637" cy="52637"/>
          </a:xfrm>
          <a:prstGeom prst="rect">
            <a:avLst/>
          </a:prstGeom>
        </p:spPr>
      </p:pic>
      <p:pic>
        <p:nvPicPr>
          <p:cNvPr id="610" name="object 610" descr=""/>
          <p:cNvPicPr/>
          <p:nvPr/>
        </p:nvPicPr>
        <p:blipFill>
          <a:blip r:embed="rId227" cstate="print"/>
          <a:stretch>
            <a:fillRect/>
          </a:stretch>
        </p:blipFill>
        <p:spPr>
          <a:xfrm>
            <a:off x="4884514" y="9263271"/>
            <a:ext cx="52637" cy="52637"/>
          </a:xfrm>
          <a:prstGeom prst="rect">
            <a:avLst/>
          </a:prstGeom>
        </p:spPr>
      </p:pic>
      <p:pic>
        <p:nvPicPr>
          <p:cNvPr id="611" name="object 611" descr="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4884514" y="9368626"/>
            <a:ext cx="52637" cy="52637"/>
          </a:xfrm>
          <a:prstGeom prst="rect">
            <a:avLst/>
          </a:prstGeom>
        </p:spPr>
      </p:pic>
      <p:pic>
        <p:nvPicPr>
          <p:cNvPr id="612" name="object 612" descr=""/>
          <p:cNvPicPr/>
          <p:nvPr/>
        </p:nvPicPr>
        <p:blipFill>
          <a:blip r:embed="rId228" cstate="print"/>
          <a:stretch>
            <a:fillRect/>
          </a:stretch>
        </p:blipFill>
        <p:spPr>
          <a:xfrm>
            <a:off x="4884514" y="9473980"/>
            <a:ext cx="52637" cy="52637"/>
          </a:xfrm>
          <a:prstGeom prst="rect">
            <a:avLst/>
          </a:prstGeom>
        </p:spPr>
      </p:pic>
      <p:pic>
        <p:nvPicPr>
          <p:cNvPr id="613" name="object 6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9052562"/>
            <a:ext cx="52637" cy="52637"/>
          </a:xfrm>
          <a:prstGeom prst="rect">
            <a:avLst/>
          </a:prstGeom>
        </p:spPr>
      </p:pic>
      <p:pic>
        <p:nvPicPr>
          <p:cNvPr id="614" name="object 6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9157916"/>
            <a:ext cx="52637" cy="52637"/>
          </a:xfrm>
          <a:prstGeom prst="rect">
            <a:avLst/>
          </a:prstGeom>
        </p:spPr>
      </p:pic>
      <p:pic>
        <p:nvPicPr>
          <p:cNvPr id="615" name="object 6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9263271"/>
            <a:ext cx="52637" cy="52637"/>
          </a:xfrm>
          <a:prstGeom prst="rect">
            <a:avLst/>
          </a:prstGeom>
        </p:spPr>
      </p:pic>
      <p:pic>
        <p:nvPicPr>
          <p:cNvPr id="616" name="object 616" descr="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4989868" y="9368626"/>
            <a:ext cx="52637" cy="52637"/>
          </a:xfrm>
          <a:prstGeom prst="rect">
            <a:avLst/>
          </a:prstGeom>
        </p:spPr>
      </p:pic>
      <p:pic>
        <p:nvPicPr>
          <p:cNvPr id="617" name="object 617" descr="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4989868" y="9473980"/>
            <a:ext cx="52637" cy="52637"/>
          </a:xfrm>
          <a:prstGeom prst="rect">
            <a:avLst/>
          </a:prstGeom>
        </p:spPr>
      </p:pic>
      <p:pic>
        <p:nvPicPr>
          <p:cNvPr id="618" name="object 6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9052562"/>
            <a:ext cx="52637" cy="52637"/>
          </a:xfrm>
          <a:prstGeom prst="rect">
            <a:avLst/>
          </a:prstGeom>
        </p:spPr>
      </p:pic>
      <p:pic>
        <p:nvPicPr>
          <p:cNvPr id="619" name="object 6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9157916"/>
            <a:ext cx="52637" cy="52637"/>
          </a:xfrm>
          <a:prstGeom prst="rect">
            <a:avLst/>
          </a:prstGeom>
        </p:spPr>
      </p:pic>
      <p:pic>
        <p:nvPicPr>
          <p:cNvPr id="620" name="object 62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9263271"/>
            <a:ext cx="52637" cy="52637"/>
          </a:xfrm>
          <a:prstGeom prst="rect">
            <a:avLst/>
          </a:prstGeom>
        </p:spPr>
      </p:pic>
      <p:pic>
        <p:nvPicPr>
          <p:cNvPr id="621" name="object 621" descr="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5095303" y="9368626"/>
            <a:ext cx="52637" cy="52637"/>
          </a:xfrm>
          <a:prstGeom prst="rect">
            <a:avLst/>
          </a:prstGeom>
        </p:spPr>
      </p:pic>
      <p:pic>
        <p:nvPicPr>
          <p:cNvPr id="622" name="object 622" descr="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5095303" y="9473980"/>
            <a:ext cx="52637" cy="52637"/>
          </a:xfrm>
          <a:prstGeom prst="rect">
            <a:avLst/>
          </a:prstGeom>
        </p:spPr>
      </p:pic>
      <p:pic>
        <p:nvPicPr>
          <p:cNvPr id="623" name="object 623" descr="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4158346" y="9573076"/>
            <a:ext cx="52637" cy="52637"/>
          </a:xfrm>
          <a:prstGeom prst="rect">
            <a:avLst/>
          </a:prstGeom>
        </p:spPr>
      </p:pic>
      <p:pic>
        <p:nvPicPr>
          <p:cNvPr id="624" name="object 62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9678351"/>
            <a:ext cx="52637" cy="52637"/>
          </a:xfrm>
          <a:prstGeom prst="rect">
            <a:avLst/>
          </a:prstGeom>
        </p:spPr>
      </p:pic>
      <p:pic>
        <p:nvPicPr>
          <p:cNvPr id="625" name="object 62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58346" y="9783705"/>
            <a:ext cx="52637" cy="52637"/>
          </a:xfrm>
          <a:prstGeom prst="rect">
            <a:avLst/>
          </a:prstGeom>
        </p:spPr>
      </p:pic>
      <p:pic>
        <p:nvPicPr>
          <p:cNvPr id="626" name="object 626" descr=""/>
          <p:cNvPicPr/>
          <p:nvPr/>
        </p:nvPicPr>
        <p:blipFill>
          <a:blip r:embed="rId229" cstate="print"/>
          <a:stretch>
            <a:fillRect/>
          </a:stretch>
        </p:blipFill>
        <p:spPr>
          <a:xfrm>
            <a:off x="4158346" y="9889059"/>
            <a:ext cx="52637" cy="52637"/>
          </a:xfrm>
          <a:prstGeom prst="rect">
            <a:avLst/>
          </a:prstGeom>
        </p:spPr>
      </p:pic>
      <p:pic>
        <p:nvPicPr>
          <p:cNvPr id="627" name="object 627" descr=""/>
          <p:cNvPicPr/>
          <p:nvPr/>
        </p:nvPicPr>
        <p:blipFill>
          <a:blip r:embed="rId210" cstate="print"/>
          <a:stretch>
            <a:fillRect/>
          </a:stretch>
        </p:blipFill>
        <p:spPr>
          <a:xfrm>
            <a:off x="4158346" y="9994494"/>
            <a:ext cx="52637" cy="52637"/>
          </a:xfrm>
          <a:prstGeom prst="rect">
            <a:avLst/>
          </a:prstGeom>
        </p:spPr>
      </p:pic>
      <p:pic>
        <p:nvPicPr>
          <p:cNvPr id="628" name="object 628" descr=""/>
          <p:cNvPicPr/>
          <p:nvPr/>
        </p:nvPicPr>
        <p:blipFill>
          <a:blip r:embed="rId230" cstate="print"/>
          <a:stretch>
            <a:fillRect/>
          </a:stretch>
        </p:blipFill>
        <p:spPr>
          <a:xfrm>
            <a:off x="4263781" y="9573076"/>
            <a:ext cx="52637" cy="52637"/>
          </a:xfrm>
          <a:prstGeom prst="rect">
            <a:avLst/>
          </a:prstGeom>
        </p:spPr>
      </p:pic>
      <p:pic>
        <p:nvPicPr>
          <p:cNvPr id="629" name="object 629" descr=""/>
          <p:cNvPicPr/>
          <p:nvPr/>
        </p:nvPicPr>
        <p:blipFill>
          <a:blip r:embed="rId231" cstate="print"/>
          <a:stretch>
            <a:fillRect/>
          </a:stretch>
        </p:blipFill>
        <p:spPr>
          <a:xfrm>
            <a:off x="4263781" y="9678351"/>
            <a:ext cx="52637" cy="52637"/>
          </a:xfrm>
          <a:prstGeom prst="rect">
            <a:avLst/>
          </a:prstGeom>
        </p:spPr>
      </p:pic>
      <p:pic>
        <p:nvPicPr>
          <p:cNvPr id="630" name="object 630" descr=""/>
          <p:cNvPicPr/>
          <p:nvPr/>
        </p:nvPicPr>
        <p:blipFill>
          <a:blip r:embed="rId231" cstate="print"/>
          <a:stretch>
            <a:fillRect/>
          </a:stretch>
        </p:blipFill>
        <p:spPr>
          <a:xfrm>
            <a:off x="4263781" y="9783705"/>
            <a:ext cx="52637" cy="52637"/>
          </a:xfrm>
          <a:prstGeom prst="rect">
            <a:avLst/>
          </a:prstGeom>
        </p:spPr>
      </p:pic>
      <p:pic>
        <p:nvPicPr>
          <p:cNvPr id="631" name="object 631" descr=""/>
          <p:cNvPicPr/>
          <p:nvPr/>
        </p:nvPicPr>
        <p:blipFill>
          <a:blip r:embed="rId232" cstate="print"/>
          <a:stretch>
            <a:fillRect/>
          </a:stretch>
        </p:blipFill>
        <p:spPr>
          <a:xfrm>
            <a:off x="4263781" y="9889059"/>
            <a:ext cx="52637" cy="52637"/>
          </a:xfrm>
          <a:prstGeom prst="rect">
            <a:avLst/>
          </a:prstGeom>
        </p:spPr>
      </p:pic>
      <p:pic>
        <p:nvPicPr>
          <p:cNvPr id="632" name="object 632" descr="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4263781" y="9994494"/>
            <a:ext cx="52637" cy="52637"/>
          </a:xfrm>
          <a:prstGeom prst="rect">
            <a:avLst/>
          </a:prstGeom>
        </p:spPr>
      </p:pic>
      <p:pic>
        <p:nvPicPr>
          <p:cNvPr id="633" name="object 633" descr=""/>
          <p:cNvPicPr/>
          <p:nvPr/>
        </p:nvPicPr>
        <p:blipFill>
          <a:blip r:embed="rId232" cstate="print"/>
          <a:stretch>
            <a:fillRect/>
          </a:stretch>
        </p:blipFill>
        <p:spPr>
          <a:xfrm>
            <a:off x="4369135" y="9573076"/>
            <a:ext cx="52637" cy="52637"/>
          </a:xfrm>
          <a:prstGeom prst="rect">
            <a:avLst/>
          </a:prstGeom>
        </p:spPr>
      </p:pic>
      <p:pic>
        <p:nvPicPr>
          <p:cNvPr id="634" name="object 634" descr=""/>
          <p:cNvPicPr/>
          <p:nvPr/>
        </p:nvPicPr>
        <p:blipFill>
          <a:blip r:embed="rId234" cstate="print"/>
          <a:stretch>
            <a:fillRect/>
          </a:stretch>
        </p:blipFill>
        <p:spPr>
          <a:xfrm>
            <a:off x="4369135" y="9678430"/>
            <a:ext cx="52637" cy="52637"/>
          </a:xfrm>
          <a:prstGeom prst="rect">
            <a:avLst/>
          </a:prstGeom>
        </p:spPr>
      </p:pic>
      <p:pic>
        <p:nvPicPr>
          <p:cNvPr id="635" name="object 635" descr=""/>
          <p:cNvPicPr/>
          <p:nvPr/>
        </p:nvPicPr>
        <p:blipFill>
          <a:blip r:embed="rId234" cstate="print"/>
          <a:stretch>
            <a:fillRect/>
          </a:stretch>
        </p:blipFill>
        <p:spPr>
          <a:xfrm>
            <a:off x="4369135" y="9783785"/>
            <a:ext cx="52637" cy="52637"/>
          </a:xfrm>
          <a:prstGeom prst="rect">
            <a:avLst/>
          </a:prstGeom>
        </p:spPr>
      </p:pic>
      <p:pic>
        <p:nvPicPr>
          <p:cNvPr id="636" name="object 636" descr=""/>
          <p:cNvPicPr/>
          <p:nvPr/>
        </p:nvPicPr>
        <p:blipFill>
          <a:blip r:embed="rId235" cstate="print"/>
          <a:stretch>
            <a:fillRect/>
          </a:stretch>
        </p:blipFill>
        <p:spPr>
          <a:xfrm>
            <a:off x="4369135" y="9889139"/>
            <a:ext cx="52637" cy="52637"/>
          </a:xfrm>
          <a:prstGeom prst="rect">
            <a:avLst/>
          </a:prstGeom>
        </p:spPr>
      </p:pic>
      <p:pic>
        <p:nvPicPr>
          <p:cNvPr id="637" name="object 637" descr="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4369135" y="9994494"/>
            <a:ext cx="52637" cy="52637"/>
          </a:xfrm>
          <a:prstGeom prst="rect">
            <a:avLst/>
          </a:prstGeom>
        </p:spPr>
      </p:pic>
      <p:pic>
        <p:nvPicPr>
          <p:cNvPr id="638" name="object 638" descr=""/>
          <p:cNvPicPr/>
          <p:nvPr/>
        </p:nvPicPr>
        <p:blipFill>
          <a:blip r:embed="rId235" cstate="print"/>
          <a:stretch>
            <a:fillRect/>
          </a:stretch>
        </p:blipFill>
        <p:spPr>
          <a:xfrm>
            <a:off x="4474490" y="9573076"/>
            <a:ext cx="52637" cy="52637"/>
          </a:xfrm>
          <a:prstGeom prst="rect">
            <a:avLst/>
          </a:prstGeom>
        </p:spPr>
      </p:pic>
      <p:pic>
        <p:nvPicPr>
          <p:cNvPr id="639" name="object 639" descr=""/>
          <p:cNvPicPr/>
          <p:nvPr/>
        </p:nvPicPr>
        <p:blipFill>
          <a:blip r:embed="rId236" cstate="print"/>
          <a:stretch>
            <a:fillRect/>
          </a:stretch>
        </p:blipFill>
        <p:spPr>
          <a:xfrm>
            <a:off x="4474490" y="9678351"/>
            <a:ext cx="52637" cy="52637"/>
          </a:xfrm>
          <a:prstGeom prst="rect">
            <a:avLst/>
          </a:prstGeom>
        </p:spPr>
      </p:pic>
      <p:pic>
        <p:nvPicPr>
          <p:cNvPr id="640" name="object 640" descr=""/>
          <p:cNvPicPr/>
          <p:nvPr/>
        </p:nvPicPr>
        <p:blipFill>
          <a:blip r:embed="rId236" cstate="print"/>
          <a:stretch>
            <a:fillRect/>
          </a:stretch>
        </p:blipFill>
        <p:spPr>
          <a:xfrm>
            <a:off x="4474490" y="9783705"/>
            <a:ext cx="52637" cy="52637"/>
          </a:xfrm>
          <a:prstGeom prst="rect">
            <a:avLst/>
          </a:prstGeom>
        </p:spPr>
      </p:pic>
      <p:pic>
        <p:nvPicPr>
          <p:cNvPr id="641" name="object 641" descr=""/>
          <p:cNvPicPr/>
          <p:nvPr/>
        </p:nvPicPr>
        <p:blipFill>
          <a:blip r:embed="rId237" cstate="print"/>
          <a:stretch>
            <a:fillRect/>
          </a:stretch>
        </p:blipFill>
        <p:spPr>
          <a:xfrm>
            <a:off x="4474490" y="9889059"/>
            <a:ext cx="52637" cy="52637"/>
          </a:xfrm>
          <a:prstGeom prst="rect">
            <a:avLst/>
          </a:prstGeom>
        </p:spPr>
      </p:pic>
      <p:pic>
        <p:nvPicPr>
          <p:cNvPr id="642" name="object 642" descr="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4474490" y="9994494"/>
            <a:ext cx="52637" cy="52637"/>
          </a:xfrm>
          <a:prstGeom prst="rect">
            <a:avLst/>
          </a:prstGeom>
        </p:spPr>
      </p:pic>
      <p:pic>
        <p:nvPicPr>
          <p:cNvPr id="643" name="object 643" descr=""/>
          <p:cNvPicPr/>
          <p:nvPr/>
        </p:nvPicPr>
        <p:blipFill>
          <a:blip r:embed="rId237" cstate="print"/>
          <a:stretch>
            <a:fillRect/>
          </a:stretch>
        </p:blipFill>
        <p:spPr>
          <a:xfrm>
            <a:off x="4579844" y="9573076"/>
            <a:ext cx="52637" cy="52637"/>
          </a:xfrm>
          <a:prstGeom prst="rect">
            <a:avLst/>
          </a:prstGeom>
        </p:spPr>
      </p:pic>
      <p:pic>
        <p:nvPicPr>
          <p:cNvPr id="644" name="object 644" descr="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4579844" y="9678351"/>
            <a:ext cx="52637" cy="52637"/>
          </a:xfrm>
          <a:prstGeom prst="rect">
            <a:avLst/>
          </a:prstGeom>
        </p:spPr>
      </p:pic>
      <p:pic>
        <p:nvPicPr>
          <p:cNvPr id="645" name="object 645" descr=""/>
          <p:cNvPicPr/>
          <p:nvPr/>
        </p:nvPicPr>
        <p:blipFill>
          <a:blip r:embed="rId238" cstate="print"/>
          <a:stretch>
            <a:fillRect/>
          </a:stretch>
        </p:blipFill>
        <p:spPr>
          <a:xfrm>
            <a:off x="4579844" y="9783705"/>
            <a:ext cx="52637" cy="52637"/>
          </a:xfrm>
          <a:prstGeom prst="rect">
            <a:avLst/>
          </a:prstGeom>
        </p:spPr>
      </p:pic>
      <p:pic>
        <p:nvPicPr>
          <p:cNvPr id="646" name="object 646" descr="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4579844" y="9889059"/>
            <a:ext cx="52637" cy="52637"/>
          </a:xfrm>
          <a:prstGeom prst="rect">
            <a:avLst/>
          </a:prstGeom>
        </p:spPr>
      </p:pic>
      <p:pic>
        <p:nvPicPr>
          <p:cNvPr id="647" name="object 647" descr="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4579844" y="9994494"/>
            <a:ext cx="52637" cy="52637"/>
          </a:xfrm>
          <a:prstGeom prst="rect">
            <a:avLst/>
          </a:prstGeom>
        </p:spPr>
      </p:pic>
      <p:pic>
        <p:nvPicPr>
          <p:cNvPr id="648" name="object 648" descr=""/>
          <p:cNvPicPr/>
          <p:nvPr/>
        </p:nvPicPr>
        <p:blipFill>
          <a:blip r:embed="rId239" cstate="print"/>
          <a:stretch>
            <a:fillRect/>
          </a:stretch>
        </p:blipFill>
        <p:spPr>
          <a:xfrm>
            <a:off x="4673805" y="9572996"/>
            <a:ext cx="52637" cy="52637"/>
          </a:xfrm>
          <a:prstGeom prst="rect">
            <a:avLst/>
          </a:prstGeom>
        </p:spPr>
      </p:pic>
      <p:pic>
        <p:nvPicPr>
          <p:cNvPr id="649" name="object 649" descr="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4673805" y="9678351"/>
            <a:ext cx="52637" cy="52637"/>
          </a:xfrm>
          <a:prstGeom prst="rect">
            <a:avLst/>
          </a:prstGeom>
        </p:spPr>
      </p:pic>
      <p:pic>
        <p:nvPicPr>
          <p:cNvPr id="650" name="object 650" descr=""/>
          <p:cNvPicPr/>
          <p:nvPr/>
        </p:nvPicPr>
        <p:blipFill>
          <a:blip r:embed="rId240" cstate="print"/>
          <a:stretch>
            <a:fillRect/>
          </a:stretch>
        </p:blipFill>
        <p:spPr>
          <a:xfrm>
            <a:off x="4673805" y="9783705"/>
            <a:ext cx="52637" cy="52637"/>
          </a:xfrm>
          <a:prstGeom prst="rect">
            <a:avLst/>
          </a:prstGeom>
        </p:spPr>
      </p:pic>
      <p:pic>
        <p:nvPicPr>
          <p:cNvPr id="651" name="object 651" descr=""/>
          <p:cNvPicPr/>
          <p:nvPr/>
        </p:nvPicPr>
        <p:blipFill>
          <a:blip r:embed="rId241" cstate="print"/>
          <a:stretch>
            <a:fillRect/>
          </a:stretch>
        </p:blipFill>
        <p:spPr>
          <a:xfrm>
            <a:off x="4673805" y="9889059"/>
            <a:ext cx="52637" cy="52637"/>
          </a:xfrm>
          <a:prstGeom prst="rect">
            <a:avLst/>
          </a:prstGeom>
        </p:spPr>
      </p:pic>
      <p:pic>
        <p:nvPicPr>
          <p:cNvPr id="652" name="object 652" descr="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4673805" y="9994494"/>
            <a:ext cx="52637" cy="52637"/>
          </a:xfrm>
          <a:prstGeom prst="rect">
            <a:avLst/>
          </a:prstGeom>
        </p:spPr>
      </p:pic>
      <p:pic>
        <p:nvPicPr>
          <p:cNvPr id="653" name="object 653" descr=""/>
          <p:cNvPicPr/>
          <p:nvPr/>
        </p:nvPicPr>
        <p:blipFill>
          <a:blip r:embed="rId226" cstate="print"/>
          <a:stretch>
            <a:fillRect/>
          </a:stretch>
        </p:blipFill>
        <p:spPr>
          <a:xfrm>
            <a:off x="4779159" y="9572996"/>
            <a:ext cx="52637" cy="52637"/>
          </a:xfrm>
          <a:prstGeom prst="rect">
            <a:avLst/>
          </a:prstGeom>
        </p:spPr>
      </p:pic>
      <p:pic>
        <p:nvPicPr>
          <p:cNvPr id="654" name="object 654" descr=""/>
          <p:cNvPicPr/>
          <p:nvPr/>
        </p:nvPicPr>
        <p:blipFill>
          <a:blip r:embed="rId242" cstate="print"/>
          <a:stretch>
            <a:fillRect/>
          </a:stretch>
        </p:blipFill>
        <p:spPr>
          <a:xfrm>
            <a:off x="4779159" y="9678351"/>
            <a:ext cx="52637" cy="52637"/>
          </a:xfrm>
          <a:prstGeom prst="rect">
            <a:avLst/>
          </a:prstGeom>
        </p:spPr>
      </p:pic>
      <p:pic>
        <p:nvPicPr>
          <p:cNvPr id="655" name="object 655" descr=""/>
          <p:cNvPicPr/>
          <p:nvPr/>
        </p:nvPicPr>
        <p:blipFill>
          <a:blip r:embed="rId242" cstate="print"/>
          <a:stretch>
            <a:fillRect/>
          </a:stretch>
        </p:blipFill>
        <p:spPr>
          <a:xfrm>
            <a:off x="4779159" y="9783705"/>
            <a:ext cx="52637" cy="52637"/>
          </a:xfrm>
          <a:prstGeom prst="rect">
            <a:avLst/>
          </a:prstGeom>
        </p:spPr>
      </p:pic>
      <p:pic>
        <p:nvPicPr>
          <p:cNvPr id="656" name="object 656" descr=""/>
          <p:cNvPicPr/>
          <p:nvPr/>
        </p:nvPicPr>
        <p:blipFill>
          <a:blip r:embed="rId243" cstate="print"/>
          <a:stretch>
            <a:fillRect/>
          </a:stretch>
        </p:blipFill>
        <p:spPr>
          <a:xfrm>
            <a:off x="4779159" y="9889059"/>
            <a:ext cx="52637" cy="52637"/>
          </a:xfrm>
          <a:prstGeom prst="rect">
            <a:avLst/>
          </a:prstGeom>
        </p:spPr>
      </p:pic>
      <p:pic>
        <p:nvPicPr>
          <p:cNvPr id="657" name="object 657" descr=""/>
          <p:cNvPicPr/>
          <p:nvPr/>
        </p:nvPicPr>
        <p:blipFill>
          <a:blip r:embed="rId243" cstate="print"/>
          <a:stretch>
            <a:fillRect/>
          </a:stretch>
        </p:blipFill>
        <p:spPr>
          <a:xfrm>
            <a:off x="4779159" y="9994413"/>
            <a:ext cx="52637" cy="52637"/>
          </a:xfrm>
          <a:prstGeom prst="rect">
            <a:avLst/>
          </a:prstGeom>
        </p:spPr>
      </p:pic>
      <p:pic>
        <p:nvPicPr>
          <p:cNvPr id="658" name="object 658" descr=""/>
          <p:cNvPicPr/>
          <p:nvPr/>
        </p:nvPicPr>
        <p:blipFill>
          <a:blip r:embed="rId241" cstate="print"/>
          <a:stretch>
            <a:fillRect/>
          </a:stretch>
        </p:blipFill>
        <p:spPr>
          <a:xfrm>
            <a:off x="4884514" y="9572996"/>
            <a:ext cx="52637" cy="52637"/>
          </a:xfrm>
          <a:prstGeom prst="rect">
            <a:avLst/>
          </a:prstGeom>
        </p:spPr>
      </p:pic>
      <p:pic>
        <p:nvPicPr>
          <p:cNvPr id="659" name="object 659" descr="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4884514" y="9678351"/>
            <a:ext cx="52637" cy="52637"/>
          </a:xfrm>
          <a:prstGeom prst="rect">
            <a:avLst/>
          </a:prstGeom>
        </p:spPr>
      </p:pic>
      <p:pic>
        <p:nvPicPr>
          <p:cNvPr id="660" name="object 660" descr=""/>
          <p:cNvPicPr/>
          <p:nvPr/>
        </p:nvPicPr>
        <p:blipFill>
          <a:blip r:embed="rId244" cstate="print"/>
          <a:stretch>
            <a:fillRect/>
          </a:stretch>
        </p:blipFill>
        <p:spPr>
          <a:xfrm>
            <a:off x="4884514" y="9783785"/>
            <a:ext cx="52637" cy="52637"/>
          </a:xfrm>
          <a:prstGeom prst="rect">
            <a:avLst/>
          </a:prstGeom>
        </p:spPr>
      </p:pic>
      <p:pic>
        <p:nvPicPr>
          <p:cNvPr id="661" name="object 661" descr=""/>
          <p:cNvPicPr/>
          <p:nvPr/>
        </p:nvPicPr>
        <p:blipFill>
          <a:blip r:embed="rId245" cstate="print"/>
          <a:stretch>
            <a:fillRect/>
          </a:stretch>
        </p:blipFill>
        <p:spPr>
          <a:xfrm>
            <a:off x="4884514" y="9889059"/>
            <a:ext cx="52637" cy="52637"/>
          </a:xfrm>
          <a:prstGeom prst="rect">
            <a:avLst/>
          </a:prstGeom>
        </p:spPr>
      </p:pic>
      <p:pic>
        <p:nvPicPr>
          <p:cNvPr id="662" name="object 662" descr=""/>
          <p:cNvPicPr/>
          <p:nvPr/>
        </p:nvPicPr>
        <p:blipFill>
          <a:blip r:embed="rId233" cstate="print"/>
          <a:stretch>
            <a:fillRect/>
          </a:stretch>
        </p:blipFill>
        <p:spPr>
          <a:xfrm>
            <a:off x="4884514" y="9994494"/>
            <a:ext cx="52637" cy="52637"/>
          </a:xfrm>
          <a:prstGeom prst="rect">
            <a:avLst/>
          </a:prstGeom>
        </p:spPr>
      </p:pic>
      <p:pic>
        <p:nvPicPr>
          <p:cNvPr id="663" name="object 663" descr=""/>
          <p:cNvPicPr/>
          <p:nvPr/>
        </p:nvPicPr>
        <p:blipFill>
          <a:blip r:embed="rId246" cstate="print"/>
          <a:stretch>
            <a:fillRect/>
          </a:stretch>
        </p:blipFill>
        <p:spPr>
          <a:xfrm>
            <a:off x="4989868" y="9572996"/>
            <a:ext cx="52637" cy="52637"/>
          </a:xfrm>
          <a:prstGeom prst="rect">
            <a:avLst/>
          </a:prstGeom>
        </p:spPr>
      </p:pic>
      <p:pic>
        <p:nvPicPr>
          <p:cNvPr id="664" name="object 66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9678351"/>
            <a:ext cx="52637" cy="52637"/>
          </a:xfrm>
          <a:prstGeom prst="rect">
            <a:avLst/>
          </a:prstGeom>
        </p:spPr>
      </p:pic>
      <p:pic>
        <p:nvPicPr>
          <p:cNvPr id="665" name="object 66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89868" y="9783705"/>
            <a:ext cx="52637" cy="52637"/>
          </a:xfrm>
          <a:prstGeom prst="rect">
            <a:avLst/>
          </a:prstGeom>
        </p:spPr>
      </p:pic>
      <p:pic>
        <p:nvPicPr>
          <p:cNvPr id="666" name="object 666" descr=""/>
          <p:cNvPicPr/>
          <p:nvPr/>
        </p:nvPicPr>
        <p:blipFill>
          <a:blip r:embed="rId246" cstate="print"/>
          <a:stretch>
            <a:fillRect/>
          </a:stretch>
        </p:blipFill>
        <p:spPr>
          <a:xfrm>
            <a:off x="4989868" y="9889059"/>
            <a:ext cx="52637" cy="52637"/>
          </a:xfrm>
          <a:prstGeom prst="rect">
            <a:avLst/>
          </a:prstGeom>
        </p:spPr>
      </p:pic>
      <p:pic>
        <p:nvPicPr>
          <p:cNvPr id="667" name="object 667" descr=""/>
          <p:cNvPicPr/>
          <p:nvPr/>
        </p:nvPicPr>
        <p:blipFill>
          <a:blip r:embed="rId247" cstate="print"/>
          <a:stretch>
            <a:fillRect/>
          </a:stretch>
        </p:blipFill>
        <p:spPr>
          <a:xfrm>
            <a:off x="4989868" y="9994494"/>
            <a:ext cx="52637" cy="52637"/>
          </a:xfrm>
          <a:prstGeom prst="rect">
            <a:avLst/>
          </a:prstGeom>
        </p:spPr>
      </p:pic>
      <p:pic>
        <p:nvPicPr>
          <p:cNvPr id="668" name="object 668" descr=""/>
          <p:cNvPicPr/>
          <p:nvPr/>
        </p:nvPicPr>
        <p:blipFill>
          <a:blip r:embed="rId246" cstate="print"/>
          <a:stretch>
            <a:fillRect/>
          </a:stretch>
        </p:blipFill>
        <p:spPr>
          <a:xfrm>
            <a:off x="5095303" y="9572996"/>
            <a:ext cx="52637" cy="52637"/>
          </a:xfrm>
          <a:prstGeom prst="rect">
            <a:avLst/>
          </a:prstGeom>
        </p:spPr>
      </p:pic>
      <p:pic>
        <p:nvPicPr>
          <p:cNvPr id="669" name="object 66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9678351"/>
            <a:ext cx="52637" cy="52637"/>
          </a:xfrm>
          <a:prstGeom prst="rect">
            <a:avLst/>
          </a:prstGeom>
        </p:spPr>
      </p:pic>
      <p:pic>
        <p:nvPicPr>
          <p:cNvPr id="670" name="object 67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5303" y="9783705"/>
            <a:ext cx="52637" cy="52637"/>
          </a:xfrm>
          <a:prstGeom prst="rect">
            <a:avLst/>
          </a:prstGeom>
        </p:spPr>
      </p:pic>
      <p:pic>
        <p:nvPicPr>
          <p:cNvPr id="671" name="object 671" descr=""/>
          <p:cNvPicPr/>
          <p:nvPr/>
        </p:nvPicPr>
        <p:blipFill>
          <a:blip r:embed="rId246" cstate="print"/>
          <a:stretch>
            <a:fillRect/>
          </a:stretch>
        </p:blipFill>
        <p:spPr>
          <a:xfrm>
            <a:off x="5095303" y="9889059"/>
            <a:ext cx="52637" cy="52637"/>
          </a:xfrm>
          <a:prstGeom prst="rect">
            <a:avLst/>
          </a:prstGeom>
        </p:spPr>
      </p:pic>
      <p:pic>
        <p:nvPicPr>
          <p:cNvPr id="672" name="object 672" descr=""/>
          <p:cNvPicPr/>
          <p:nvPr/>
        </p:nvPicPr>
        <p:blipFill>
          <a:blip r:embed="rId247" cstate="print"/>
          <a:stretch>
            <a:fillRect/>
          </a:stretch>
        </p:blipFill>
        <p:spPr>
          <a:xfrm>
            <a:off x="5095303" y="9994494"/>
            <a:ext cx="52637" cy="52637"/>
          </a:xfrm>
          <a:prstGeom prst="rect">
            <a:avLst/>
          </a:prstGeom>
        </p:spPr>
      </p:pic>
      <p:pic>
        <p:nvPicPr>
          <p:cNvPr id="673" name="object 673" descr=""/>
          <p:cNvPicPr/>
          <p:nvPr/>
        </p:nvPicPr>
        <p:blipFill>
          <a:blip r:embed="rId248" cstate="print"/>
          <a:stretch>
            <a:fillRect/>
          </a:stretch>
        </p:blipFill>
        <p:spPr>
          <a:xfrm>
            <a:off x="5200657" y="9052562"/>
            <a:ext cx="52637" cy="52637"/>
          </a:xfrm>
          <a:prstGeom prst="rect">
            <a:avLst/>
          </a:prstGeom>
        </p:spPr>
      </p:pic>
      <p:pic>
        <p:nvPicPr>
          <p:cNvPr id="674" name="object 674" descr=""/>
          <p:cNvPicPr/>
          <p:nvPr/>
        </p:nvPicPr>
        <p:blipFill>
          <a:blip r:embed="rId248" cstate="print"/>
          <a:stretch>
            <a:fillRect/>
          </a:stretch>
        </p:blipFill>
        <p:spPr>
          <a:xfrm>
            <a:off x="5200657" y="9157916"/>
            <a:ext cx="52637" cy="52637"/>
          </a:xfrm>
          <a:prstGeom prst="rect">
            <a:avLst/>
          </a:prstGeom>
        </p:spPr>
      </p:pic>
      <p:pic>
        <p:nvPicPr>
          <p:cNvPr id="675" name="object 675" descr=""/>
          <p:cNvPicPr/>
          <p:nvPr/>
        </p:nvPicPr>
        <p:blipFill>
          <a:blip r:embed="rId248" cstate="print"/>
          <a:stretch>
            <a:fillRect/>
          </a:stretch>
        </p:blipFill>
        <p:spPr>
          <a:xfrm>
            <a:off x="5200657" y="9263271"/>
            <a:ext cx="52637" cy="52637"/>
          </a:xfrm>
          <a:prstGeom prst="rect">
            <a:avLst/>
          </a:prstGeom>
        </p:spPr>
      </p:pic>
      <p:pic>
        <p:nvPicPr>
          <p:cNvPr id="676" name="object 676" descr=""/>
          <p:cNvPicPr/>
          <p:nvPr/>
        </p:nvPicPr>
        <p:blipFill>
          <a:blip r:embed="rId249" cstate="print"/>
          <a:stretch>
            <a:fillRect/>
          </a:stretch>
        </p:blipFill>
        <p:spPr>
          <a:xfrm>
            <a:off x="5200657" y="9368626"/>
            <a:ext cx="52637" cy="52637"/>
          </a:xfrm>
          <a:prstGeom prst="rect">
            <a:avLst/>
          </a:prstGeom>
        </p:spPr>
      </p:pic>
      <p:pic>
        <p:nvPicPr>
          <p:cNvPr id="677" name="object 677" descr=""/>
          <p:cNvPicPr/>
          <p:nvPr/>
        </p:nvPicPr>
        <p:blipFill>
          <a:blip r:embed="rId249" cstate="print"/>
          <a:stretch>
            <a:fillRect/>
          </a:stretch>
        </p:blipFill>
        <p:spPr>
          <a:xfrm>
            <a:off x="5200657" y="9473980"/>
            <a:ext cx="52637" cy="52637"/>
          </a:xfrm>
          <a:prstGeom prst="rect">
            <a:avLst/>
          </a:prstGeom>
        </p:spPr>
      </p:pic>
      <p:pic>
        <p:nvPicPr>
          <p:cNvPr id="678" name="object 678" descr=""/>
          <p:cNvPicPr/>
          <p:nvPr/>
        </p:nvPicPr>
        <p:blipFill>
          <a:blip r:embed="rId250" cstate="print"/>
          <a:stretch>
            <a:fillRect/>
          </a:stretch>
        </p:blipFill>
        <p:spPr>
          <a:xfrm>
            <a:off x="5306012" y="9052562"/>
            <a:ext cx="52637" cy="52637"/>
          </a:xfrm>
          <a:prstGeom prst="rect">
            <a:avLst/>
          </a:prstGeom>
        </p:spPr>
      </p:pic>
      <p:pic>
        <p:nvPicPr>
          <p:cNvPr id="679" name="object 679" descr=""/>
          <p:cNvPicPr/>
          <p:nvPr/>
        </p:nvPicPr>
        <p:blipFill>
          <a:blip r:embed="rId250" cstate="print"/>
          <a:stretch>
            <a:fillRect/>
          </a:stretch>
        </p:blipFill>
        <p:spPr>
          <a:xfrm>
            <a:off x="5306012" y="9157916"/>
            <a:ext cx="52637" cy="52637"/>
          </a:xfrm>
          <a:prstGeom prst="rect">
            <a:avLst/>
          </a:prstGeom>
        </p:spPr>
      </p:pic>
      <p:pic>
        <p:nvPicPr>
          <p:cNvPr id="680" name="object 680" descr=""/>
          <p:cNvPicPr/>
          <p:nvPr/>
        </p:nvPicPr>
        <p:blipFill>
          <a:blip r:embed="rId250" cstate="print"/>
          <a:stretch>
            <a:fillRect/>
          </a:stretch>
        </p:blipFill>
        <p:spPr>
          <a:xfrm>
            <a:off x="5306012" y="9263271"/>
            <a:ext cx="52637" cy="52637"/>
          </a:xfrm>
          <a:prstGeom prst="rect">
            <a:avLst/>
          </a:prstGeom>
        </p:spPr>
      </p:pic>
      <p:pic>
        <p:nvPicPr>
          <p:cNvPr id="681" name="object 681" descr=""/>
          <p:cNvPicPr/>
          <p:nvPr/>
        </p:nvPicPr>
        <p:blipFill>
          <a:blip r:embed="rId251" cstate="print"/>
          <a:stretch>
            <a:fillRect/>
          </a:stretch>
        </p:blipFill>
        <p:spPr>
          <a:xfrm>
            <a:off x="5306012" y="9368626"/>
            <a:ext cx="52637" cy="52637"/>
          </a:xfrm>
          <a:prstGeom prst="rect">
            <a:avLst/>
          </a:prstGeom>
        </p:spPr>
      </p:pic>
      <p:pic>
        <p:nvPicPr>
          <p:cNvPr id="682" name="object 682" descr=""/>
          <p:cNvPicPr/>
          <p:nvPr/>
        </p:nvPicPr>
        <p:blipFill>
          <a:blip r:embed="rId251" cstate="print"/>
          <a:stretch>
            <a:fillRect/>
          </a:stretch>
        </p:blipFill>
        <p:spPr>
          <a:xfrm>
            <a:off x="5306012" y="9473980"/>
            <a:ext cx="52637" cy="52637"/>
          </a:xfrm>
          <a:prstGeom prst="rect">
            <a:avLst/>
          </a:prstGeom>
        </p:spPr>
      </p:pic>
      <p:pic>
        <p:nvPicPr>
          <p:cNvPr id="683" name="object 683" descr=""/>
          <p:cNvPicPr/>
          <p:nvPr/>
        </p:nvPicPr>
        <p:blipFill>
          <a:blip r:embed="rId252" cstate="print"/>
          <a:stretch>
            <a:fillRect/>
          </a:stretch>
        </p:blipFill>
        <p:spPr>
          <a:xfrm>
            <a:off x="5411366" y="9052562"/>
            <a:ext cx="52637" cy="52637"/>
          </a:xfrm>
          <a:prstGeom prst="rect">
            <a:avLst/>
          </a:prstGeom>
        </p:spPr>
      </p:pic>
      <p:pic>
        <p:nvPicPr>
          <p:cNvPr id="684" name="object 684" descr=""/>
          <p:cNvPicPr/>
          <p:nvPr/>
        </p:nvPicPr>
        <p:blipFill>
          <a:blip r:embed="rId252" cstate="print"/>
          <a:stretch>
            <a:fillRect/>
          </a:stretch>
        </p:blipFill>
        <p:spPr>
          <a:xfrm>
            <a:off x="5411366" y="9157916"/>
            <a:ext cx="52637" cy="52637"/>
          </a:xfrm>
          <a:prstGeom prst="rect">
            <a:avLst/>
          </a:prstGeom>
        </p:spPr>
      </p:pic>
      <p:pic>
        <p:nvPicPr>
          <p:cNvPr id="685" name="object 685" descr=""/>
          <p:cNvPicPr/>
          <p:nvPr/>
        </p:nvPicPr>
        <p:blipFill>
          <a:blip r:embed="rId252" cstate="print"/>
          <a:stretch>
            <a:fillRect/>
          </a:stretch>
        </p:blipFill>
        <p:spPr>
          <a:xfrm>
            <a:off x="5411366" y="9263271"/>
            <a:ext cx="52637" cy="52637"/>
          </a:xfrm>
          <a:prstGeom prst="rect">
            <a:avLst/>
          </a:prstGeom>
        </p:spPr>
      </p:pic>
      <p:pic>
        <p:nvPicPr>
          <p:cNvPr id="686" name="object 686" descr=""/>
          <p:cNvPicPr/>
          <p:nvPr/>
        </p:nvPicPr>
        <p:blipFill>
          <a:blip r:embed="rId253" cstate="print"/>
          <a:stretch>
            <a:fillRect/>
          </a:stretch>
        </p:blipFill>
        <p:spPr>
          <a:xfrm>
            <a:off x="5411366" y="9368626"/>
            <a:ext cx="52637" cy="52637"/>
          </a:xfrm>
          <a:prstGeom prst="rect">
            <a:avLst/>
          </a:prstGeom>
        </p:spPr>
      </p:pic>
      <p:pic>
        <p:nvPicPr>
          <p:cNvPr id="687" name="object 687" descr=""/>
          <p:cNvPicPr/>
          <p:nvPr/>
        </p:nvPicPr>
        <p:blipFill>
          <a:blip r:embed="rId253" cstate="print"/>
          <a:stretch>
            <a:fillRect/>
          </a:stretch>
        </p:blipFill>
        <p:spPr>
          <a:xfrm>
            <a:off x="5411366" y="9473980"/>
            <a:ext cx="52637" cy="52637"/>
          </a:xfrm>
          <a:prstGeom prst="rect">
            <a:avLst/>
          </a:prstGeom>
        </p:spPr>
      </p:pic>
      <p:pic>
        <p:nvPicPr>
          <p:cNvPr id="688" name="object 68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9052562"/>
            <a:ext cx="52637" cy="52637"/>
          </a:xfrm>
          <a:prstGeom prst="rect">
            <a:avLst/>
          </a:prstGeom>
        </p:spPr>
      </p:pic>
      <p:pic>
        <p:nvPicPr>
          <p:cNvPr id="689" name="object 68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9157916"/>
            <a:ext cx="52637" cy="52637"/>
          </a:xfrm>
          <a:prstGeom prst="rect">
            <a:avLst/>
          </a:prstGeom>
        </p:spPr>
      </p:pic>
      <p:pic>
        <p:nvPicPr>
          <p:cNvPr id="690" name="object 69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9263271"/>
            <a:ext cx="52637" cy="52637"/>
          </a:xfrm>
          <a:prstGeom prst="rect">
            <a:avLst/>
          </a:prstGeom>
        </p:spPr>
      </p:pic>
      <p:pic>
        <p:nvPicPr>
          <p:cNvPr id="691" name="object 691" descr=""/>
          <p:cNvPicPr/>
          <p:nvPr/>
        </p:nvPicPr>
        <p:blipFill>
          <a:blip r:embed="rId254" cstate="print"/>
          <a:stretch>
            <a:fillRect/>
          </a:stretch>
        </p:blipFill>
        <p:spPr>
          <a:xfrm>
            <a:off x="5516721" y="9368626"/>
            <a:ext cx="52637" cy="52637"/>
          </a:xfrm>
          <a:prstGeom prst="rect">
            <a:avLst/>
          </a:prstGeom>
        </p:spPr>
      </p:pic>
      <p:pic>
        <p:nvPicPr>
          <p:cNvPr id="692" name="object 692" descr=""/>
          <p:cNvPicPr/>
          <p:nvPr/>
        </p:nvPicPr>
        <p:blipFill>
          <a:blip r:embed="rId254" cstate="print"/>
          <a:stretch>
            <a:fillRect/>
          </a:stretch>
        </p:blipFill>
        <p:spPr>
          <a:xfrm>
            <a:off x="5516721" y="9473980"/>
            <a:ext cx="52637" cy="52637"/>
          </a:xfrm>
          <a:prstGeom prst="rect">
            <a:avLst/>
          </a:prstGeom>
        </p:spPr>
      </p:pic>
      <p:pic>
        <p:nvPicPr>
          <p:cNvPr id="693" name="object 69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9052562"/>
            <a:ext cx="52637" cy="52637"/>
          </a:xfrm>
          <a:prstGeom prst="rect">
            <a:avLst/>
          </a:prstGeom>
        </p:spPr>
      </p:pic>
      <p:pic>
        <p:nvPicPr>
          <p:cNvPr id="694" name="object 69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9157916"/>
            <a:ext cx="52637" cy="52637"/>
          </a:xfrm>
          <a:prstGeom prst="rect">
            <a:avLst/>
          </a:prstGeom>
        </p:spPr>
      </p:pic>
      <p:pic>
        <p:nvPicPr>
          <p:cNvPr id="695" name="object 69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9263271"/>
            <a:ext cx="52637" cy="52637"/>
          </a:xfrm>
          <a:prstGeom prst="rect">
            <a:avLst/>
          </a:prstGeom>
        </p:spPr>
      </p:pic>
      <p:pic>
        <p:nvPicPr>
          <p:cNvPr id="696" name="object 696" descr=""/>
          <p:cNvPicPr/>
          <p:nvPr/>
        </p:nvPicPr>
        <p:blipFill>
          <a:blip r:embed="rId254" cstate="print"/>
          <a:stretch>
            <a:fillRect/>
          </a:stretch>
        </p:blipFill>
        <p:spPr>
          <a:xfrm>
            <a:off x="5622156" y="9368626"/>
            <a:ext cx="52637" cy="52637"/>
          </a:xfrm>
          <a:prstGeom prst="rect">
            <a:avLst/>
          </a:prstGeom>
        </p:spPr>
      </p:pic>
      <p:pic>
        <p:nvPicPr>
          <p:cNvPr id="697" name="object 697" descr=""/>
          <p:cNvPicPr/>
          <p:nvPr/>
        </p:nvPicPr>
        <p:blipFill>
          <a:blip r:embed="rId254" cstate="print"/>
          <a:stretch>
            <a:fillRect/>
          </a:stretch>
        </p:blipFill>
        <p:spPr>
          <a:xfrm>
            <a:off x="5622156" y="9473980"/>
            <a:ext cx="52637" cy="52637"/>
          </a:xfrm>
          <a:prstGeom prst="rect">
            <a:avLst/>
          </a:prstGeom>
        </p:spPr>
      </p:pic>
      <p:pic>
        <p:nvPicPr>
          <p:cNvPr id="698" name="object 698" descr="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5716036" y="9052562"/>
            <a:ext cx="52637" cy="52637"/>
          </a:xfrm>
          <a:prstGeom prst="rect">
            <a:avLst/>
          </a:prstGeom>
        </p:spPr>
      </p:pic>
      <p:pic>
        <p:nvPicPr>
          <p:cNvPr id="699" name="object 699" descr="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5716036" y="9157916"/>
            <a:ext cx="52637" cy="52637"/>
          </a:xfrm>
          <a:prstGeom prst="rect">
            <a:avLst/>
          </a:prstGeom>
        </p:spPr>
      </p:pic>
      <p:pic>
        <p:nvPicPr>
          <p:cNvPr id="700" name="object 700" descr=""/>
          <p:cNvPicPr/>
          <p:nvPr/>
        </p:nvPicPr>
        <p:blipFill>
          <a:blip r:embed="rId255" cstate="print"/>
          <a:stretch>
            <a:fillRect/>
          </a:stretch>
        </p:blipFill>
        <p:spPr>
          <a:xfrm>
            <a:off x="5716036" y="9263271"/>
            <a:ext cx="52637" cy="52637"/>
          </a:xfrm>
          <a:prstGeom prst="rect">
            <a:avLst/>
          </a:prstGeom>
        </p:spPr>
      </p:pic>
      <p:pic>
        <p:nvPicPr>
          <p:cNvPr id="701" name="object 701" descr="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5716036" y="9368626"/>
            <a:ext cx="52637" cy="52637"/>
          </a:xfrm>
          <a:prstGeom prst="rect">
            <a:avLst/>
          </a:prstGeom>
        </p:spPr>
      </p:pic>
      <p:pic>
        <p:nvPicPr>
          <p:cNvPr id="702" name="object 702" descr=""/>
          <p:cNvPicPr/>
          <p:nvPr/>
        </p:nvPicPr>
        <p:blipFill>
          <a:blip r:embed="rId256" cstate="print"/>
          <a:stretch>
            <a:fillRect/>
          </a:stretch>
        </p:blipFill>
        <p:spPr>
          <a:xfrm>
            <a:off x="5716036" y="9473980"/>
            <a:ext cx="52637" cy="52637"/>
          </a:xfrm>
          <a:prstGeom prst="rect">
            <a:avLst/>
          </a:prstGeom>
        </p:spPr>
      </p:pic>
      <p:pic>
        <p:nvPicPr>
          <p:cNvPr id="703" name="object 70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9052562"/>
            <a:ext cx="52637" cy="52637"/>
          </a:xfrm>
          <a:prstGeom prst="rect">
            <a:avLst/>
          </a:prstGeom>
        </p:spPr>
      </p:pic>
      <p:pic>
        <p:nvPicPr>
          <p:cNvPr id="704" name="object 70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9157837"/>
            <a:ext cx="52637" cy="52637"/>
          </a:xfrm>
          <a:prstGeom prst="rect">
            <a:avLst/>
          </a:prstGeom>
        </p:spPr>
      </p:pic>
      <p:pic>
        <p:nvPicPr>
          <p:cNvPr id="705" name="object 70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9263271"/>
            <a:ext cx="52637" cy="52637"/>
          </a:xfrm>
          <a:prstGeom prst="rect">
            <a:avLst/>
          </a:prstGeom>
        </p:spPr>
      </p:pic>
      <p:pic>
        <p:nvPicPr>
          <p:cNvPr id="706" name="object 706" descr="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5821390" y="9368545"/>
            <a:ext cx="52637" cy="52637"/>
          </a:xfrm>
          <a:prstGeom prst="rect">
            <a:avLst/>
          </a:prstGeom>
        </p:spPr>
      </p:pic>
      <p:pic>
        <p:nvPicPr>
          <p:cNvPr id="707" name="object 707" descr="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5821390" y="9473980"/>
            <a:ext cx="52637" cy="52637"/>
          </a:xfrm>
          <a:prstGeom prst="rect">
            <a:avLst/>
          </a:prstGeom>
        </p:spPr>
      </p:pic>
      <p:pic>
        <p:nvPicPr>
          <p:cNvPr id="708" name="object 708" descr=""/>
          <p:cNvPicPr/>
          <p:nvPr/>
        </p:nvPicPr>
        <p:blipFill>
          <a:blip r:embed="rId258" cstate="print"/>
          <a:stretch>
            <a:fillRect/>
          </a:stretch>
        </p:blipFill>
        <p:spPr>
          <a:xfrm>
            <a:off x="5926745" y="9052562"/>
            <a:ext cx="52637" cy="52637"/>
          </a:xfrm>
          <a:prstGeom prst="rect">
            <a:avLst/>
          </a:prstGeom>
        </p:spPr>
      </p:pic>
      <p:pic>
        <p:nvPicPr>
          <p:cNvPr id="709" name="object 709" descr=""/>
          <p:cNvPicPr/>
          <p:nvPr/>
        </p:nvPicPr>
        <p:blipFill>
          <a:blip r:embed="rId258" cstate="print"/>
          <a:stretch>
            <a:fillRect/>
          </a:stretch>
        </p:blipFill>
        <p:spPr>
          <a:xfrm>
            <a:off x="5926745" y="9157916"/>
            <a:ext cx="52637" cy="52637"/>
          </a:xfrm>
          <a:prstGeom prst="rect">
            <a:avLst/>
          </a:prstGeom>
        </p:spPr>
      </p:pic>
      <p:pic>
        <p:nvPicPr>
          <p:cNvPr id="710" name="object 710" descr=""/>
          <p:cNvPicPr/>
          <p:nvPr/>
        </p:nvPicPr>
        <p:blipFill>
          <a:blip r:embed="rId258" cstate="print"/>
          <a:stretch>
            <a:fillRect/>
          </a:stretch>
        </p:blipFill>
        <p:spPr>
          <a:xfrm>
            <a:off x="5926745" y="9263271"/>
            <a:ext cx="52637" cy="52637"/>
          </a:xfrm>
          <a:prstGeom prst="rect">
            <a:avLst/>
          </a:prstGeom>
        </p:spPr>
      </p:pic>
      <p:pic>
        <p:nvPicPr>
          <p:cNvPr id="711" name="object 711" descr=""/>
          <p:cNvPicPr/>
          <p:nvPr/>
        </p:nvPicPr>
        <p:blipFill>
          <a:blip r:embed="rId259" cstate="print"/>
          <a:stretch>
            <a:fillRect/>
          </a:stretch>
        </p:blipFill>
        <p:spPr>
          <a:xfrm>
            <a:off x="5926745" y="9368626"/>
            <a:ext cx="52637" cy="52637"/>
          </a:xfrm>
          <a:prstGeom prst="rect">
            <a:avLst/>
          </a:prstGeom>
        </p:spPr>
      </p:pic>
      <p:pic>
        <p:nvPicPr>
          <p:cNvPr id="712" name="object 712" descr=""/>
          <p:cNvPicPr/>
          <p:nvPr/>
        </p:nvPicPr>
        <p:blipFill>
          <a:blip r:embed="rId259" cstate="print"/>
          <a:stretch>
            <a:fillRect/>
          </a:stretch>
        </p:blipFill>
        <p:spPr>
          <a:xfrm>
            <a:off x="5926745" y="9473980"/>
            <a:ext cx="52637" cy="52637"/>
          </a:xfrm>
          <a:prstGeom prst="rect">
            <a:avLst/>
          </a:prstGeom>
        </p:spPr>
      </p:pic>
      <p:pic>
        <p:nvPicPr>
          <p:cNvPr id="713" name="object 7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9052562"/>
            <a:ext cx="52637" cy="52637"/>
          </a:xfrm>
          <a:prstGeom prst="rect">
            <a:avLst/>
          </a:prstGeom>
        </p:spPr>
      </p:pic>
      <p:pic>
        <p:nvPicPr>
          <p:cNvPr id="714" name="object 7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9157916"/>
            <a:ext cx="52637" cy="52637"/>
          </a:xfrm>
          <a:prstGeom prst="rect">
            <a:avLst/>
          </a:prstGeom>
        </p:spPr>
      </p:pic>
      <p:pic>
        <p:nvPicPr>
          <p:cNvPr id="715" name="object 7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9263271"/>
            <a:ext cx="52637" cy="52637"/>
          </a:xfrm>
          <a:prstGeom prst="rect">
            <a:avLst/>
          </a:prstGeom>
        </p:spPr>
      </p:pic>
      <p:pic>
        <p:nvPicPr>
          <p:cNvPr id="716" name="object 716" descr="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6032179" y="9368626"/>
            <a:ext cx="52637" cy="52637"/>
          </a:xfrm>
          <a:prstGeom prst="rect">
            <a:avLst/>
          </a:prstGeom>
        </p:spPr>
      </p:pic>
      <p:pic>
        <p:nvPicPr>
          <p:cNvPr id="717" name="object 717" descr=""/>
          <p:cNvPicPr/>
          <p:nvPr/>
        </p:nvPicPr>
        <p:blipFill>
          <a:blip r:embed="rId257" cstate="print"/>
          <a:stretch>
            <a:fillRect/>
          </a:stretch>
        </p:blipFill>
        <p:spPr>
          <a:xfrm>
            <a:off x="6032179" y="9473980"/>
            <a:ext cx="52637" cy="52637"/>
          </a:xfrm>
          <a:prstGeom prst="rect">
            <a:avLst/>
          </a:prstGeom>
        </p:spPr>
      </p:pic>
      <p:pic>
        <p:nvPicPr>
          <p:cNvPr id="718" name="object 718" descr=""/>
          <p:cNvPicPr/>
          <p:nvPr/>
        </p:nvPicPr>
        <p:blipFill>
          <a:blip r:embed="rId260" cstate="print"/>
          <a:stretch>
            <a:fillRect/>
          </a:stretch>
        </p:blipFill>
        <p:spPr>
          <a:xfrm>
            <a:off x="5200657" y="9573076"/>
            <a:ext cx="52637" cy="52637"/>
          </a:xfrm>
          <a:prstGeom prst="rect">
            <a:avLst/>
          </a:prstGeom>
        </p:spPr>
      </p:pic>
      <p:pic>
        <p:nvPicPr>
          <p:cNvPr id="719" name="object 719" descr=""/>
          <p:cNvPicPr/>
          <p:nvPr/>
        </p:nvPicPr>
        <p:blipFill>
          <a:blip r:embed="rId261" cstate="print"/>
          <a:stretch>
            <a:fillRect/>
          </a:stretch>
        </p:blipFill>
        <p:spPr>
          <a:xfrm>
            <a:off x="5200657" y="9678351"/>
            <a:ext cx="52637" cy="52637"/>
          </a:xfrm>
          <a:prstGeom prst="rect">
            <a:avLst/>
          </a:prstGeom>
        </p:spPr>
      </p:pic>
      <p:pic>
        <p:nvPicPr>
          <p:cNvPr id="720" name="object 720" descr=""/>
          <p:cNvPicPr/>
          <p:nvPr/>
        </p:nvPicPr>
        <p:blipFill>
          <a:blip r:embed="rId261" cstate="print"/>
          <a:stretch>
            <a:fillRect/>
          </a:stretch>
        </p:blipFill>
        <p:spPr>
          <a:xfrm>
            <a:off x="5200657" y="9783705"/>
            <a:ext cx="52637" cy="52637"/>
          </a:xfrm>
          <a:prstGeom prst="rect">
            <a:avLst/>
          </a:prstGeom>
        </p:spPr>
      </p:pic>
      <p:pic>
        <p:nvPicPr>
          <p:cNvPr id="721" name="object 721" descr=""/>
          <p:cNvPicPr/>
          <p:nvPr/>
        </p:nvPicPr>
        <p:blipFill>
          <a:blip r:embed="rId262" cstate="print"/>
          <a:stretch>
            <a:fillRect/>
          </a:stretch>
        </p:blipFill>
        <p:spPr>
          <a:xfrm>
            <a:off x="5200657" y="9889059"/>
            <a:ext cx="52637" cy="52637"/>
          </a:xfrm>
          <a:prstGeom prst="rect">
            <a:avLst/>
          </a:prstGeom>
        </p:spPr>
      </p:pic>
      <p:pic>
        <p:nvPicPr>
          <p:cNvPr id="722" name="object 722" descr=""/>
          <p:cNvPicPr/>
          <p:nvPr/>
        </p:nvPicPr>
        <p:blipFill>
          <a:blip r:embed="rId263" cstate="print"/>
          <a:stretch>
            <a:fillRect/>
          </a:stretch>
        </p:blipFill>
        <p:spPr>
          <a:xfrm>
            <a:off x="5200657" y="9994494"/>
            <a:ext cx="52637" cy="52637"/>
          </a:xfrm>
          <a:prstGeom prst="rect">
            <a:avLst/>
          </a:prstGeom>
        </p:spPr>
      </p:pic>
      <p:pic>
        <p:nvPicPr>
          <p:cNvPr id="723" name="object 723" descr=""/>
          <p:cNvPicPr/>
          <p:nvPr/>
        </p:nvPicPr>
        <p:blipFill>
          <a:blip r:embed="rId262" cstate="print"/>
          <a:stretch>
            <a:fillRect/>
          </a:stretch>
        </p:blipFill>
        <p:spPr>
          <a:xfrm>
            <a:off x="5306012" y="9573076"/>
            <a:ext cx="52637" cy="52637"/>
          </a:xfrm>
          <a:prstGeom prst="rect">
            <a:avLst/>
          </a:prstGeom>
        </p:spPr>
      </p:pic>
      <p:pic>
        <p:nvPicPr>
          <p:cNvPr id="724" name="object 724" descr=""/>
          <p:cNvPicPr/>
          <p:nvPr/>
        </p:nvPicPr>
        <p:blipFill>
          <a:blip r:embed="rId264" cstate="print"/>
          <a:stretch>
            <a:fillRect/>
          </a:stretch>
        </p:blipFill>
        <p:spPr>
          <a:xfrm>
            <a:off x="5306012" y="9678351"/>
            <a:ext cx="52637" cy="52637"/>
          </a:xfrm>
          <a:prstGeom prst="rect">
            <a:avLst/>
          </a:prstGeom>
        </p:spPr>
      </p:pic>
      <p:pic>
        <p:nvPicPr>
          <p:cNvPr id="725" name="object 725" descr=""/>
          <p:cNvPicPr/>
          <p:nvPr/>
        </p:nvPicPr>
        <p:blipFill>
          <a:blip r:embed="rId264" cstate="print"/>
          <a:stretch>
            <a:fillRect/>
          </a:stretch>
        </p:blipFill>
        <p:spPr>
          <a:xfrm>
            <a:off x="5306012" y="9783705"/>
            <a:ext cx="52637" cy="52637"/>
          </a:xfrm>
          <a:prstGeom prst="rect">
            <a:avLst/>
          </a:prstGeom>
        </p:spPr>
      </p:pic>
      <p:pic>
        <p:nvPicPr>
          <p:cNvPr id="726" name="object 726" descr=""/>
          <p:cNvPicPr/>
          <p:nvPr/>
        </p:nvPicPr>
        <p:blipFill>
          <a:blip r:embed="rId265" cstate="print"/>
          <a:stretch>
            <a:fillRect/>
          </a:stretch>
        </p:blipFill>
        <p:spPr>
          <a:xfrm>
            <a:off x="5306012" y="9889059"/>
            <a:ext cx="52637" cy="52637"/>
          </a:xfrm>
          <a:prstGeom prst="rect">
            <a:avLst/>
          </a:prstGeom>
        </p:spPr>
      </p:pic>
      <p:pic>
        <p:nvPicPr>
          <p:cNvPr id="727" name="object 727" descr=""/>
          <p:cNvPicPr/>
          <p:nvPr/>
        </p:nvPicPr>
        <p:blipFill>
          <a:blip r:embed="rId263" cstate="print"/>
          <a:stretch>
            <a:fillRect/>
          </a:stretch>
        </p:blipFill>
        <p:spPr>
          <a:xfrm>
            <a:off x="5306012" y="9994494"/>
            <a:ext cx="52637" cy="52637"/>
          </a:xfrm>
          <a:prstGeom prst="rect">
            <a:avLst/>
          </a:prstGeom>
        </p:spPr>
      </p:pic>
      <p:pic>
        <p:nvPicPr>
          <p:cNvPr id="728" name="object 728" descr=""/>
          <p:cNvPicPr/>
          <p:nvPr/>
        </p:nvPicPr>
        <p:blipFill>
          <a:blip r:embed="rId265" cstate="print"/>
          <a:stretch>
            <a:fillRect/>
          </a:stretch>
        </p:blipFill>
        <p:spPr>
          <a:xfrm>
            <a:off x="5411366" y="9573076"/>
            <a:ext cx="52637" cy="52637"/>
          </a:xfrm>
          <a:prstGeom prst="rect">
            <a:avLst/>
          </a:prstGeom>
        </p:spPr>
      </p:pic>
      <p:pic>
        <p:nvPicPr>
          <p:cNvPr id="729" name="object 729" descr=""/>
          <p:cNvPicPr/>
          <p:nvPr/>
        </p:nvPicPr>
        <p:blipFill>
          <a:blip r:embed="rId266" cstate="print"/>
          <a:stretch>
            <a:fillRect/>
          </a:stretch>
        </p:blipFill>
        <p:spPr>
          <a:xfrm>
            <a:off x="5411366" y="9678430"/>
            <a:ext cx="52637" cy="52637"/>
          </a:xfrm>
          <a:prstGeom prst="rect">
            <a:avLst/>
          </a:prstGeom>
        </p:spPr>
      </p:pic>
      <p:pic>
        <p:nvPicPr>
          <p:cNvPr id="730" name="object 730" descr=""/>
          <p:cNvPicPr/>
          <p:nvPr/>
        </p:nvPicPr>
        <p:blipFill>
          <a:blip r:embed="rId266" cstate="print"/>
          <a:stretch>
            <a:fillRect/>
          </a:stretch>
        </p:blipFill>
        <p:spPr>
          <a:xfrm>
            <a:off x="5411366" y="9783785"/>
            <a:ext cx="52637" cy="52637"/>
          </a:xfrm>
          <a:prstGeom prst="rect">
            <a:avLst/>
          </a:prstGeom>
        </p:spPr>
      </p:pic>
      <p:pic>
        <p:nvPicPr>
          <p:cNvPr id="731" name="object 731" descr=""/>
          <p:cNvPicPr/>
          <p:nvPr/>
        </p:nvPicPr>
        <p:blipFill>
          <a:blip r:embed="rId267" cstate="print"/>
          <a:stretch>
            <a:fillRect/>
          </a:stretch>
        </p:blipFill>
        <p:spPr>
          <a:xfrm>
            <a:off x="5411366" y="9889139"/>
            <a:ext cx="52637" cy="52637"/>
          </a:xfrm>
          <a:prstGeom prst="rect">
            <a:avLst/>
          </a:prstGeom>
        </p:spPr>
      </p:pic>
      <p:pic>
        <p:nvPicPr>
          <p:cNvPr id="732" name="object 732" descr=""/>
          <p:cNvPicPr/>
          <p:nvPr/>
        </p:nvPicPr>
        <p:blipFill>
          <a:blip r:embed="rId263" cstate="print"/>
          <a:stretch>
            <a:fillRect/>
          </a:stretch>
        </p:blipFill>
        <p:spPr>
          <a:xfrm>
            <a:off x="5411366" y="9994494"/>
            <a:ext cx="52637" cy="52637"/>
          </a:xfrm>
          <a:prstGeom prst="rect">
            <a:avLst/>
          </a:prstGeom>
        </p:spPr>
      </p:pic>
      <p:pic>
        <p:nvPicPr>
          <p:cNvPr id="733" name="object 733" descr="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5516721" y="9573076"/>
            <a:ext cx="52637" cy="52637"/>
          </a:xfrm>
          <a:prstGeom prst="rect">
            <a:avLst/>
          </a:prstGeom>
        </p:spPr>
      </p:pic>
      <p:pic>
        <p:nvPicPr>
          <p:cNvPr id="734" name="object 73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9678351"/>
            <a:ext cx="52637" cy="52637"/>
          </a:xfrm>
          <a:prstGeom prst="rect">
            <a:avLst/>
          </a:prstGeom>
        </p:spPr>
      </p:pic>
      <p:pic>
        <p:nvPicPr>
          <p:cNvPr id="735" name="object 73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6721" y="9783705"/>
            <a:ext cx="52637" cy="52637"/>
          </a:xfrm>
          <a:prstGeom prst="rect">
            <a:avLst/>
          </a:prstGeom>
        </p:spPr>
      </p:pic>
      <p:pic>
        <p:nvPicPr>
          <p:cNvPr id="736" name="object 736" descr="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5516721" y="9889059"/>
            <a:ext cx="52637" cy="52637"/>
          </a:xfrm>
          <a:prstGeom prst="rect">
            <a:avLst/>
          </a:prstGeom>
        </p:spPr>
      </p:pic>
      <p:pic>
        <p:nvPicPr>
          <p:cNvPr id="737" name="object 737" descr=""/>
          <p:cNvPicPr/>
          <p:nvPr/>
        </p:nvPicPr>
        <p:blipFill>
          <a:blip r:embed="rId269" cstate="print"/>
          <a:stretch>
            <a:fillRect/>
          </a:stretch>
        </p:blipFill>
        <p:spPr>
          <a:xfrm>
            <a:off x="5516721" y="9994494"/>
            <a:ext cx="52637" cy="52637"/>
          </a:xfrm>
          <a:prstGeom prst="rect">
            <a:avLst/>
          </a:prstGeom>
        </p:spPr>
      </p:pic>
      <p:pic>
        <p:nvPicPr>
          <p:cNvPr id="738" name="object 738" descr="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5622156" y="9573076"/>
            <a:ext cx="52637" cy="52637"/>
          </a:xfrm>
          <a:prstGeom prst="rect">
            <a:avLst/>
          </a:prstGeom>
        </p:spPr>
      </p:pic>
      <p:pic>
        <p:nvPicPr>
          <p:cNvPr id="739" name="object 73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9678351"/>
            <a:ext cx="52637" cy="52637"/>
          </a:xfrm>
          <a:prstGeom prst="rect">
            <a:avLst/>
          </a:prstGeom>
        </p:spPr>
      </p:pic>
      <p:pic>
        <p:nvPicPr>
          <p:cNvPr id="740" name="object 7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22156" y="9783705"/>
            <a:ext cx="52637" cy="52637"/>
          </a:xfrm>
          <a:prstGeom prst="rect">
            <a:avLst/>
          </a:prstGeom>
        </p:spPr>
      </p:pic>
      <p:pic>
        <p:nvPicPr>
          <p:cNvPr id="741" name="object 741" descr=""/>
          <p:cNvPicPr/>
          <p:nvPr/>
        </p:nvPicPr>
        <p:blipFill>
          <a:blip r:embed="rId268" cstate="print"/>
          <a:stretch>
            <a:fillRect/>
          </a:stretch>
        </p:blipFill>
        <p:spPr>
          <a:xfrm>
            <a:off x="5622156" y="9889059"/>
            <a:ext cx="52637" cy="52637"/>
          </a:xfrm>
          <a:prstGeom prst="rect">
            <a:avLst/>
          </a:prstGeom>
        </p:spPr>
      </p:pic>
      <p:pic>
        <p:nvPicPr>
          <p:cNvPr id="742" name="object 742" descr=""/>
          <p:cNvPicPr/>
          <p:nvPr/>
        </p:nvPicPr>
        <p:blipFill>
          <a:blip r:embed="rId269" cstate="print"/>
          <a:stretch>
            <a:fillRect/>
          </a:stretch>
        </p:blipFill>
        <p:spPr>
          <a:xfrm>
            <a:off x="5622156" y="9994494"/>
            <a:ext cx="52637" cy="52637"/>
          </a:xfrm>
          <a:prstGeom prst="rect">
            <a:avLst/>
          </a:prstGeom>
        </p:spPr>
      </p:pic>
      <p:pic>
        <p:nvPicPr>
          <p:cNvPr id="743" name="object 743" descr=""/>
          <p:cNvPicPr/>
          <p:nvPr/>
        </p:nvPicPr>
        <p:blipFill>
          <a:blip r:embed="rId270" cstate="print"/>
          <a:stretch>
            <a:fillRect/>
          </a:stretch>
        </p:blipFill>
        <p:spPr>
          <a:xfrm>
            <a:off x="5716036" y="9572996"/>
            <a:ext cx="52637" cy="52637"/>
          </a:xfrm>
          <a:prstGeom prst="rect">
            <a:avLst/>
          </a:prstGeom>
        </p:spPr>
      </p:pic>
      <p:pic>
        <p:nvPicPr>
          <p:cNvPr id="744" name="object 744" descr=""/>
          <p:cNvPicPr/>
          <p:nvPr/>
        </p:nvPicPr>
        <p:blipFill>
          <a:blip r:embed="rId271" cstate="print"/>
          <a:stretch>
            <a:fillRect/>
          </a:stretch>
        </p:blipFill>
        <p:spPr>
          <a:xfrm>
            <a:off x="5716036" y="9678351"/>
            <a:ext cx="52637" cy="52637"/>
          </a:xfrm>
          <a:prstGeom prst="rect">
            <a:avLst/>
          </a:prstGeom>
        </p:spPr>
      </p:pic>
      <p:pic>
        <p:nvPicPr>
          <p:cNvPr id="745" name="object 745" descr=""/>
          <p:cNvPicPr/>
          <p:nvPr/>
        </p:nvPicPr>
        <p:blipFill>
          <a:blip r:embed="rId271" cstate="print"/>
          <a:stretch>
            <a:fillRect/>
          </a:stretch>
        </p:blipFill>
        <p:spPr>
          <a:xfrm>
            <a:off x="5716036" y="9783705"/>
            <a:ext cx="52637" cy="52637"/>
          </a:xfrm>
          <a:prstGeom prst="rect">
            <a:avLst/>
          </a:prstGeom>
        </p:spPr>
      </p:pic>
      <p:pic>
        <p:nvPicPr>
          <p:cNvPr id="746" name="object 746" descr=""/>
          <p:cNvPicPr/>
          <p:nvPr/>
        </p:nvPicPr>
        <p:blipFill>
          <a:blip r:embed="rId272" cstate="print"/>
          <a:stretch>
            <a:fillRect/>
          </a:stretch>
        </p:blipFill>
        <p:spPr>
          <a:xfrm>
            <a:off x="5716036" y="9889059"/>
            <a:ext cx="52637" cy="52637"/>
          </a:xfrm>
          <a:prstGeom prst="rect">
            <a:avLst/>
          </a:prstGeom>
        </p:spPr>
      </p:pic>
      <p:pic>
        <p:nvPicPr>
          <p:cNvPr id="747" name="object 747" descr=""/>
          <p:cNvPicPr/>
          <p:nvPr/>
        </p:nvPicPr>
        <p:blipFill>
          <a:blip r:embed="rId273" cstate="print"/>
          <a:stretch>
            <a:fillRect/>
          </a:stretch>
        </p:blipFill>
        <p:spPr>
          <a:xfrm>
            <a:off x="5716036" y="9994494"/>
            <a:ext cx="52637" cy="52637"/>
          </a:xfrm>
          <a:prstGeom prst="rect">
            <a:avLst/>
          </a:prstGeom>
        </p:spPr>
      </p:pic>
      <p:pic>
        <p:nvPicPr>
          <p:cNvPr id="748" name="object 748" descr="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5821390" y="9572996"/>
            <a:ext cx="52637" cy="52637"/>
          </a:xfrm>
          <a:prstGeom prst="rect">
            <a:avLst/>
          </a:prstGeom>
        </p:spPr>
      </p:pic>
      <p:pic>
        <p:nvPicPr>
          <p:cNvPr id="749" name="object 74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9678351"/>
            <a:ext cx="52637" cy="52637"/>
          </a:xfrm>
          <a:prstGeom prst="rect">
            <a:avLst/>
          </a:prstGeom>
        </p:spPr>
      </p:pic>
      <p:pic>
        <p:nvPicPr>
          <p:cNvPr id="750" name="object 75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21390" y="9783705"/>
            <a:ext cx="52637" cy="52637"/>
          </a:xfrm>
          <a:prstGeom prst="rect">
            <a:avLst/>
          </a:prstGeom>
        </p:spPr>
      </p:pic>
      <p:pic>
        <p:nvPicPr>
          <p:cNvPr id="751" name="object 751" descr="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5821390" y="9889059"/>
            <a:ext cx="52637" cy="52637"/>
          </a:xfrm>
          <a:prstGeom prst="rect">
            <a:avLst/>
          </a:prstGeom>
        </p:spPr>
      </p:pic>
      <p:pic>
        <p:nvPicPr>
          <p:cNvPr id="752" name="object 752" descr="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5821390" y="9994413"/>
            <a:ext cx="52637" cy="52637"/>
          </a:xfrm>
          <a:prstGeom prst="rect">
            <a:avLst/>
          </a:prstGeom>
        </p:spPr>
      </p:pic>
      <p:pic>
        <p:nvPicPr>
          <p:cNvPr id="753" name="object 753" descr=""/>
          <p:cNvPicPr/>
          <p:nvPr/>
        </p:nvPicPr>
        <p:blipFill>
          <a:blip r:embed="rId259" cstate="print"/>
          <a:stretch>
            <a:fillRect/>
          </a:stretch>
        </p:blipFill>
        <p:spPr>
          <a:xfrm>
            <a:off x="5926745" y="9572996"/>
            <a:ext cx="52637" cy="52637"/>
          </a:xfrm>
          <a:prstGeom prst="rect">
            <a:avLst/>
          </a:prstGeom>
        </p:spPr>
      </p:pic>
      <p:pic>
        <p:nvPicPr>
          <p:cNvPr id="754" name="object 754" descr=""/>
          <p:cNvPicPr/>
          <p:nvPr/>
        </p:nvPicPr>
        <p:blipFill>
          <a:blip r:embed="rId275" cstate="print"/>
          <a:stretch>
            <a:fillRect/>
          </a:stretch>
        </p:blipFill>
        <p:spPr>
          <a:xfrm>
            <a:off x="5926745" y="9678351"/>
            <a:ext cx="52637" cy="52637"/>
          </a:xfrm>
          <a:prstGeom prst="rect">
            <a:avLst/>
          </a:prstGeom>
        </p:spPr>
      </p:pic>
      <p:pic>
        <p:nvPicPr>
          <p:cNvPr id="755" name="object 755" descr=""/>
          <p:cNvPicPr/>
          <p:nvPr/>
        </p:nvPicPr>
        <p:blipFill>
          <a:blip r:embed="rId275" cstate="print"/>
          <a:stretch>
            <a:fillRect/>
          </a:stretch>
        </p:blipFill>
        <p:spPr>
          <a:xfrm>
            <a:off x="5926745" y="9783785"/>
            <a:ext cx="52637" cy="52637"/>
          </a:xfrm>
          <a:prstGeom prst="rect">
            <a:avLst/>
          </a:prstGeom>
        </p:spPr>
      </p:pic>
      <p:pic>
        <p:nvPicPr>
          <p:cNvPr id="756" name="object 756" descr=""/>
          <p:cNvPicPr/>
          <p:nvPr/>
        </p:nvPicPr>
        <p:blipFill>
          <a:blip r:embed="rId276" cstate="print"/>
          <a:stretch>
            <a:fillRect/>
          </a:stretch>
        </p:blipFill>
        <p:spPr>
          <a:xfrm>
            <a:off x="5926745" y="9889059"/>
            <a:ext cx="52637" cy="52637"/>
          </a:xfrm>
          <a:prstGeom prst="rect">
            <a:avLst/>
          </a:prstGeom>
        </p:spPr>
      </p:pic>
      <p:pic>
        <p:nvPicPr>
          <p:cNvPr id="757" name="object 757" descr=""/>
          <p:cNvPicPr/>
          <p:nvPr/>
        </p:nvPicPr>
        <p:blipFill>
          <a:blip r:embed="rId212" cstate="print"/>
          <a:stretch>
            <a:fillRect/>
          </a:stretch>
        </p:blipFill>
        <p:spPr>
          <a:xfrm>
            <a:off x="5926745" y="9994494"/>
            <a:ext cx="52637" cy="52637"/>
          </a:xfrm>
          <a:prstGeom prst="rect">
            <a:avLst/>
          </a:prstGeom>
        </p:spPr>
      </p:pic>
      <p:pic>
        <p:nvPicPr>
          <p:cNvPr id="758" name="object 758" descr="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6032179" y="9572996"/>
            <a:ext cx="52637" cy="52637"/>
          </a:xfrm>
          <a:prstGeom prst="rect">
            <a:avLst/>
          </a:prstGeom>
        </p:spPr>
      </p:pic>
      <p:pic>
        <p:nvPicPr>
          <p:cNvPr id="759" name="object 75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9678351"/>
            <a:ext cx="52637" cy="52637"/>
          </a:xfrm>
          <a:prstGeom prst="rect">
            <a:avLst/>
          </a:prstGeom>
        </p:spPr>
      </p:pic>
      <p:pic>
        <p:nvPicPr>
          <p:cNvPr id="760" name="object 76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32179" y="9783705"/>
            <a:ext cx="52637" cy="52637"/>
          </a:xfrm>
          <a:prstGeom prst="rect">
            <a:avLst/>
          </a:prstGeom>
        </p:spPr>
      </p:pic>
      <p:pic>
        <p:nvPicPr>
          <p:cNvPr id="761" name="object 761" descr=""/>
          <p:cNvPicPr/>
          <p:nvPr/>
        </p:nvPicPr>
        <p:blipFill>
          <a:blip r:embed="rId274" cstate="print"/>
          <a:stretch>
            <a:fillRect/>
          </a:stretch>
        </p:blipFill>
        <p:spPr>
          <a:xfrm>
            <a:off x="6032179" y="9889059"/>
            <a:ext cx="52637" cy="52637"/>
          </a:xfrm>
          <a:prstGeom prst="rect">
            <a:avLst/>
          </a:prstGeom>
        </p:spPr>
      </p:pic>
      <p:grpSp>
        <p:nvGrpSpPr>
          <p:cNvPr id="762" name="object 762" descr=""/>
          <p:cNvGrpSpPr/>
          <p:nvPr/>
        </p:nvGrpSpPr>
        <p:grpSpPr>
          <a:xfrm>
            <a:off x="0" y="9994494"/>
            <a:ext cx="18288635" cy="292735"/>
            <a:chOff x="0" y="9994494"/>
            <a:chExt cx="18288635" cy="292735"/>
          </a:xfrm>
        </p:grpSpPr>
        <p:pic>
          <p:nvPicPr>
            <p:cNvPr id="763" name="object 763" descr=""/>
            <p:cNvPicPr/>
            <p:nvPr/>
          </p:nvPicPr>
          <p:blipFill>
            <a:blip r:embed="rId277" cstate="print"/>
            <a:stretch>
              <a:fillRect/>
            </a:stretch>
          </p:blipFill>
          <p:spPr>
            <a:xfrm>
              <a:off x="6032179" y="9994494"/>
              <a:ext cx="52637" cy="52637"/>
            </a:xfrm>
            <a:prstGeom prst="rect">
              <a:avLst/>
            </a:prstGeom>
          </p:spPr>
        </p:pic>
        <p:sp>
          <p:nvSpPr>
            <p:cNvPr id="764" name="object 764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65" name="object 765" descr=""/>
          <p:cNvGrpSpPr/>
          <p:nvPr/>
        </p:nvGrpSpPr>
        <p:grpSpPr>
          <a:xfrm>
            <a:off x="6085441" y="175820"/>
            <a:ext cx="12193905" cy="7777480"/>
            <a:chOff x="6085441" y="175820"/>
            <a:chExt cx="12193905" cy="7777480"/>
          </a:xfrm>
        </p:grpSpPr>
        <p:sp>
          <p:nvSpPr>
            <p:cNvPr id="766" name="object 766" descr=""/>
            <p:cNvSpPr/>
            <p:nvPr/>
          </p:nvSpPr>
          <p:spPr>
            <a:xfrm>
              <a:off x="6085441" y="1254314"/>
              <a:ext cx="12193905" cy="6698615"/>
            </a:xfrm>
            <a:custGeom>
              <a:avLst/>
              <a:gdLst/>
              <a:ahLst/>
              <a:cxnLst/>
              <a:rect l="l" t="t" r="r" b="b"/>
              <a:pathLst>
                <a:path w="12193905" h="6698615">
                  <a:moveTo>
                    <a:pt x="12193419" y="6698530"/>
                  </a:moveTo>
                  <a:lnTo>
                    <a:pt x="0" y="6698530"/>
                  </a:lnTo>
                  <a:lnTo>
                    <a:pt x="0" y="0"/>
                  </a:lnTo>
                  <a:lnTo>
                    <a:pt x="12193419" y="0"/>
                  </a:lnTo>
                  <a:lnTo>
                    <a:pt x="12193419" y="6698530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67" name="object 767" descr=""/>
            <p:cNvSpPr/>
            <p:nvPr/>
          </p:nvSpPr>
          <p:spPr>
            <a:xfrm>
              <a:off x="17110307" y="175820"/>
              <a:ext cx="1101090" cy="3326765"/>
            </a:xfrm>
            <a:custGeom>
              <a:avLst/>
              <a:gdLst/>
              <a:ahLst/>
              <a:cxnLst/>
              <a:rect l="l" t="t" r="r" b="b"/>
              <a:pathLst>
                <a:path w="1101090" h="3326765">
                  <a:moveTo>
                    <a:pt x="699527" y="305341"/>
                  </a:moveTo>
                  <a:lnTo>
                    <a:pt x="662310" y="277421"/>
                  </a:lnTo>
                  <a:lnTo>
                    <a:pt x="660973" y="262632"/>
                  </a:lnTo>
                  <a:lnTo>
                    <a:pt x="665286" y="248424"/>
                  </a:lnTo>
                  <a:lnTo>
                    <a:pt x="675073" y="236542"/>
                  </a:lnTo>
                  <a:lnTo>
                    <a:pt x="688663" y="229338"/>
                  </a:lnTo>
                  <a:lnTo>
                    <a:pt x="703456" y="228017"/>
                  </a:lnTo>
                  <a:lnTo>
                    <a:pt x="717683" y="232314"/>
                  </a:lnTo>
                  <a:lnTo>
                    <a:pt x="729578" y="242052"/>
                  </a:lnTo>
                  <a:lnTo>
                    <a:pt x="736744" y="255679"/>
                  </a:lnTo>
                  <a:lnTo>
                    <a:pt x="738081" y="270467"/>
                  </a:lnTo>
                  <a:lnTo>
                    <a:pt x="733768" y="284675"/>
                  </a:lnTo>
                  <a:lnTo>
                    <a:pt x="699527" y="305341"/>
                  </a:lnTo>
                  <a:close/>
                </a:path>
                <a:path w="1101090" h="3326765">
                  <a:moveTo>
                    <a:pt x="702110" y="3098974"/>
                  </a:moveTo>
                  <a:lnTo>
                    <a:pt x="667942" y="3078480"/>
                  </a:lnTo>
                  <a:lnTo>
                    <a:pt x="663599" y="3064273"/>
                  </a:lnTo>
                  <a:lnTo>
                    <a:pt x="664907" y="3049484"/>
                  </a:lnTo>
                  <a:lnTo>
                    <a:pt x="672059" y="3035858"/>
                  </a:lnTo>
                  <a:lnTo>
                    <a:pt x="683906" y="3026058"/>
                  </a:lnTo>
                  <a:lnTo>
                    <a:pt x="698117" y="3021715"/>
                  </a:lnTo>
                  <a:lnTo>
                    <a:pt x="712926" y="3023022"/>
                  </a:lnTo>
                  <a:lnTo>
                    <a:pt x="726565" y="3030175"/>
                  </a:lnTo>
                  <a:lnTo>
                    <a:pt x="736352" y="3042057"/>
                  </a:lnTo>
                  <a:lnTo>
                    <a:pt x="740675" y="3056265"/>
                  </a:lnTo>
                  <a:lnTo>
                    <a:pt x="739363" y="3071054"/>
                  </a:lnTo>
                  <a:lnTo>
                    <a:pt x="710500" y="3098060"/>
                  </a:lnTo>
                  <a:lnTo>
                    <a:pt x="702110" y="3098974"/>
                  </a:lnTo>
                  <a:close/>
                </a:path>
                <a:path w="1101090" h="3326765">
                  <a:moveTo>
                    <a:pt x="879489" y="180745"/>
                  </a:moveTo>
                  <a:lnTo>
                    <a:pt x="872429" y="180745"/>
                  </a:lnTo>
                  <a:lnTo>
                    <a:pt x="862931" y="179567"/>
                  </a:lnTo>
                  <a:lnTo>
                    <a:pt x="853991" y="176106"/>
                  </a:lnTo>
                  <a:lnTo>
                    <a:pt x="846068" y="170464"/>
                  </a:lnTo>
                  <a:lnTo>
                    <a:pt x="839622" y="162748"/>
                  </a:lnTo>
                  <a:lnTo>
                    <a:pt x="834118" y="148375"/>
                  </a:lnTo>
                  <a:lnTo>
                    <a:pt x="834474" y="135570"/>
                  </a:lnTo>
                  <a:lnTo>
                    <a:pt x="834531" y="133526"/>
                  </a:lnTo>
                  <a:lnTo>
                    <a:pt x="840482" y="119920"/>
                  </a:lnTo>
                  <a:lnTo>
                    <a:pt x="851591" y="109276"/>
                  </a:lnTo>
                  <a:lnTo>
                    <a:pt x="865964" y="103772"/>
                  </a:lnTo>
                  <a:lnTo>
                    <a:pt x="880813" y="104185"/>
                  </a:lnTo>
                  <a:lnTo>
                    <a:pt x="894419" y="110136"/>
                  </a:lnTo>
                  <a:lnTo>
                    <a:pt x="905063" y="121245"/>
                  </a:lnTo>
                  <a:lnTo>
                    <a:pt x="910567" y="135570"/>
                  </a:lnTo>
                  <a:lnTo>
                    <a:pt x="910210" y="148375"/>
                  </a:lnTo>
                  <a:lnTo>
                    <a:pt x="910154" y="150403"/>
                  </a:lnTo>
                  <a:lnTo>
                    <a:pt x="904203" y="164025"/>
                  </a:lnTo>
                  <a:lnTo>
                    <a:pt x="893094" y="174717"/>
                  </a:lnTo>
                  <a:lnTo>
                    <a:pt x="886722" y="178764"/>
                  </a:lnTo>
                  <a:lnTo>
                    <a:pt x="879489" y="180745"/>
                  </a:lnTo>
                  <a:close/>
                </a:path>
                <a:path w="1101090" h="3326765">
                  <a:moveTo>
                    <a:pt x="413740" y="2793899"/>
                  </a:moveTo>
                  <a:lnTo>
                    <a:pt x="405560" y="2793899"/>
                  </a:lnTo>
                  <a:lnTo>
                    <a:pt x="396881" y="2792923"/>
                  </a:lnTo>
                  <a:lnTo>
                    <a:pt x="367982" y="2764890"/>
                  </a:lnTo>
                  <a:lnTo>
                    <a:pt x="367081" y="2750060"/>
                  </a:lnTo>
                  <a:lnTo>
                    <a:pt x="371816" y="2735988"/>
                  </a:lnTo>
                  <a:lnTo>
                    <a:pt x="381967" y="2724411"/>
                  </a:lnTo>
                  <a:lnTo>
                    <a:pt x="395784" y="2717658"/>
                  </a:lnTo>
                  <a:lnTo>
                    <a:pt x="410619" y="2716758"/>
                  </a:lnTo>
                  <a:lnTo>
                    <a:pt x="424711" y="2721493"/>
                  </a:lnTo>
                  <a:lnTo>
                    <a:pt x="436310" y="2731607"/>
                  </a:lnTo>
                  <a:lnTo>
                    <a:pt x="443041" y="2745412"/>
                  </a:lnTo>
                  <a:lnTo>
                    <a:pt x="443921" y="2760242"/>
                  </a:lnTo>
                  <a:lnTo>
                    <a:pt x="439182" y="2774314"/>
                  </a:lnTo>
                  <a:lnTo>
                    <a:pt x="429067" y="2785891"/>
                  </a:lnTo>
                  <a:lnTo>
                    <a:pt x="422007" y="2791316"/>
                  </a:lnTo>
                  <a:lnTo>
                    <a:pt x="413740" y="2793899"/>
                  </a:lnTo>
                  <a:close/>
                </a:path>
                <a:path w="1101090" h="3326765">
                  <a:moveTo>
                    <a:pt x="875270" y="3223311"/>
                  </a:moveTo>
                  <a:lnTo>
                    <a:pt x="868209" y="3223311"/>
                  </a:lnTo>
                  <a:lnTo>
                    <a:pt x="861063" y="3221331"/>
                  </a:lnTo>
                  <a:lnTo>
                    <a:pt x="854344" y="3217120"/>
                  </a:lnTo>
                  <a:lnTo>
                    <a:pt x="843482" y="3206726"/>
                  </a:lnTo>
                  <a:lnTo>
                    <a:pt x="837502" y="3193120"/>
                  </a:lnTo>
                  <a:lnTo>
                    <a:pt x="837059" y="3178271"/>
                  </a:lnTo>
                  <a:lnTo>
                    <a:pt x="842550" y="3163898"/>
                  </a:lnTo>
                  <a:lnTo>
                    <a:pt x="853193" y="3152739"/>
                  </a:lnTo>
                  <a:lnTo>
                    <a:pt x="866799" y="3146763"/>
                  </a:lnTo>
                  <a:lnTo>
                    <a:pt x="881649" y="3146340"/>
                  </a:lnTo>
                  <a:lnTo>
                    <a:pt x="896022" y="3151843"/>
                  </a:lnTo>
                  <a:lnTo>
                    <a:pt x="907144" y="3162437"/>
                  </a:lnTo>
                  <a:lnTo>
                    <a:pt x="913125" y="3176017"/>
                  </a:lnTo>
                  <a:lnTo>
                    <a:pt x="913567" y="3190857"/>
                  </a:lnTo>
                  <a:lnTo>
                    <a:pt x="908077" y="3205229"/>
                  </a:lnTo>
                  <a:lnTo>
                    <a:pt x="901631" y="3212994"/>
                  </a:lnTo>
                  <a:lnTo>
                    <a:pt x="893708" y="3218661"/>
                  </a:lnTo>
                  <a:lnTo>
                    <a:pt x="884767" y="3222132"/>
                  </a:lnTo>
                  <a:lnTo>
                    <a:pt x="875270" y="3223311"/>
                  </a:lnTo>
                  <a:close/>
                </a:path>
                <a:path w="1101090" h="3326765">
                  <a:moveTo>
                    <a:pt x="552671" y="2954319"/>
                  </a:moveTo>
                  <a:lnTo>
                    <a:pt x="536892" y="2954319"/>
                  </a:lnTo>
                  <a:lnTo>
                    <a:pt x="529995" y="2952227"/>
                  </a:lnTo>
                  <a:lnTo>
                    <a:pt x="523180" y="2948565"/>
                  </a:lnTo>
                  <a:lnTo>
                    <a:pt x="517068" y="2943466"/>
                  </a:lnTo>
                  <a:lnTo>
                    <a:pt x="508701" y="2930536"/>
                  </a:lnTo>
                  <a:lnTo>
                    <a:pt x="506057" y="2915912"/>
                  </a:lnTo>
                  <a:lnTo>
                    <a:pt x="509112" y="2901351"/>
                  </a:lnTo>
                  <a:lnTo>
                    <a:pt x="517843" y="2888616"/>
                  </a:lnTo>
                  <a:lnTo>
                    <a:pt x="530771" y="2880297"/>
                  </a:lnTo>
                  <a:lnTo>
                    <a:pt x="545386" y="2877670"/>
                  </a:lnTo>
                  <a:lnTo>
                    <a:pt x="559921" y="2880709"/>
                  </a:lnTo>
                  <a:lnTo>
                    <a:pt x="572606" y="2889391"/>
                  </a:lnTo>
                  <a:lnTo>
                    <a:pt x="580925" y="2902357"/>
                  </a:lnTo>
                  <a:lnTo>
                    <a:pt x="583553" y="2916977"/>
                  </a:lnTo>
                  <a:lnTo>
                    <a:pt x="580513" y="2931517"/>
                  </a:lnTo>
                  <a:lnTo>
                    <a:pt x="571831" y="2944240"/>
                  </a:lnTo>
                  <a:lnTo>
                    <a:pt x="565778" y="2949037"/>
                  </a:lnTo>
                  <a:lnTo>
                    <a:pt x="559120" y="2952453"/>
                  </a:lnTo>
                  <a:lnTo>
                    <a:pt x="552671" y="2954319"/>
                  </a:lnTo>
                  <a:close/>
                </a:path>
                <a:path w="1101090" h="3326765">
                  <a:moveTo>
                    <a:pt x="544794" y="2955176"/>
                  </a:moveTo>
                  <a:lnTo>
                    <a:pt x="536089" y="2954319"/>
                  </a:lnTo>
                  <a:lnTo>
                    <a:pt x="553956" y="2954319"/>
                  </a:lnTo>
                  <a:lnTo>
                    <a:pt x="544794" y="2955176"/>
                  </a:lnTo>
                  <a:close/>
                </a:path>
                <a:path w="1101090" h="3326765">
                  <a:moveTo>
                    <a:pt x="1064360" y="77503"/>
                  </a:moveTo>
                  <a:lnTo>
                    <a:pt x="1058763" y="77503"/>
                  </a:lnTo>
                  <a:lnTo>
                    <a:pt x="1048129" y="76008"/>
                  </a:lnTo>
                  <a:lnTo>
                    <a:pt x="1038334" y="71680"/>
                  </a:lnTo>
                  <a:lnTo>
                    <a:pt x="1029992" y="64753"/>
                  </a:lnTo>
                  <a:lnTo>
                    <a:pt x="1023717" y="55460"/>
                  </a:lnTo>
                  <a:lnTo>
                    <a:pt x="1019970" y="40545"/>
                  </a:lnTo>
                  <a:lnTo>
                    <a:pt x="1022157" y="25839"/>
                  </a:lnTo>
                  <a:lnTo>
                    <a:pt x="1029687" y="13007"/>
                  </a:lnTo>
                  <a:lnTo>
                    <a:pt x="1041800" y="3840"/>
                  </a:lnTo>
                  <a:lnTo>
                    <a:pt x="1056886" y="0"/>
                  </a:lnTo>
                  <a:lnTo>
                    <a:pt x="1071582" y="2160"/>
                  </a:lnTo>
                  <a:lnTo>
                    <a:pt x="1084389" y="9681"/>
                  </a:lnTo>
                  <a:lnTo>
                    <a:pt x="1093636" y="21965"/>
                  </a:lnTo>
                  <a:lnTo>
                    <a:pt x="1097396" y="36879"/>
                  </a:lnTo>
                  <a:lnTo>
                    <a:pt x="1095239" y="51574"/>
                  </a:lnTo>
                  <a:lnTo>
                    <a:pt x="1087739" y="64381"/>
                  </a:lnTo>
                  <a:lnTo>
                    <a:pt x="1075467" y="73628"/>
                  </a:lnTo>
                  <a:lnTo>
                    <a:pt x="1070043" y="76212"/>
                  </a:lnTo>
                  <a:lnTo>
                    <a:pt x="1064360" y="77503"/>
                  </a:lnTo>
                  <a:close/>
                </a:path>
                <a:path w="1101090" h="3326765">
                  <a:moveTo>
                    <a:pt x="1061949" y="3326294"/>
                  </a:moveTo>
                  <a:lnTo>
                    <a:pt x="1056352" y="3326294"/>
                  </a:lnTo>
                  <a:lnTo>
                    <a:pt x="1050669" y="3325089"/>
                  </a:lnTo>
                  <a:lnTo>
                    <a:pt x="1045330" y="3322505"/>
                  </a:lnTo>
                  <a:lnTo>
                    <a:pt x="1032995" y="3313271"/>
                  </a:lnTo>
                  <a:lnTo>
                    <a:pt x="1025439" y="3300484"/>
                  </a:lnTo>
                  <a:lnTo>
                    <a:pt x="1023244" y="3285792"/>
                  </a:lnTo>
                  <a:lnTo>
                    <a:pt x="1026989" y="3270842"/>
                  </a:lnTo>
                  <a:lnTo>
                    <a:pt x="1036236" y="3258557"/>
                  </a:lnTo>
                  <a:lnTo>
                    <a:pt x="1049043" y="3251027"/>
                  </a:lnTo>
                  <a:lnTo>
                    <a:pt x="1063739" y="3248840"/>
                  </a:lnTo>
                  <a:lnTo>
                    <a:pt x="1078653" y="3252587"/>
                  </a:lnTo>
                  <a:lnTo>
                    <a:pt x="1090952" y="3261821"/>
                  </a:lnTo>
                  <a:lnTo>
                    <a:pt x="1098511" y="3274598"/>
                  </a:lnTo>
                  <a:lnTo>
                    <a:pt x="1100727" y="3289264"/>
                  </a:lnTo>
                  <a:lnTo>
                    <a:pt x="1096994" y="3304165"/>
                  </a:lnTo>
                  <a:lnTo>
                    <a:pt x="1090755" y="3313507"/>
                  </a:lnTo>
                  <a:lnTo>
                    <a:pt x="1082410" y="3320460"/>
                  </a:lnTo>
                  <a:lnTo>
                    <a:pt x="1072595" y="3324798"/>
                  </a:lnTo>
                  <a:lnTo>
                    <a:pt x="1061949" y="3326294"/>
                  </a:lnTo>
                  <a:close/>
                </a:path>
                <a:path w="1101090" h="3326765">
                  <a:moveTo>
                    <a:pt x="550430" y="448535"/>
                  </a:moveTo>
                  <a:lnTo>
                    <a:pt x="534580" y="448535"/>
                  </a:lnTo>
                  <a:lnTo>
                    <a:pt x="528154" y="446673"/>
                  </a:lnTo>
                  <a:lnTo>
                    <a:pt x="521521" y="443257"/>
                  </a:lnTo>
                  <a:lnTo>
                    <a:pt x="515518" y="438461"/>
                  </a:lnTo>
                  <a:lnTo>
                    <a:pt x="506786" y="425775"/>
                  </a:lnTo>
                  <a:lnTo>
                    <a:pt x="503721" y="411241"/>
                  </a:lnTo>
                  <a:lnTo>
                    <a:pt x="506340" y="396625"/>
                  </a:lnTo>
                  <a:lnTo>
                    <a:pt x="514657" y="383697"/>
                  </a:lnTo>
                  <a:lnTo>
                    <a:pt x="527343" y="374966"/>
                  </a:lnTo>
                  <a:lnTo>
                    <a:pt x="541877" y="371901"/>
                  </a:lnTo>
                  <a:lnTo>
                    <a:pt x="556492" y="374519"/>
                  </a:lnTo>
                  <a:lnTo>
                    <a:pt x="569421" y="382836"/>
                  </a:lnTo>
                  <a:lnTo>
                    <a:pt x="578116" y="395510"/>
                  </a:lnTo>
                  <a:lnTo>
                    <a:pt x="581185" y="410024"/>
                  </a:lnTo>
                  <a:lnTo>
                    <a:pt x="578587" y="424635"/>
                  </a:lnTo>
                  <a:lnTo>
                    <a:pt x="570282" y="437600"/>
                  </a:lnTo>
                  <a:lnTo>
                    <a:pt x="564168" y="442749"/>
                  </a:lnTo>
                  <a:lnTo>
                    <a:pt x="557344" y="446436"/>
                  </a:lnTo>
                  <a:lnTo>
                    <a:pt x="550430" y="448535"/>
                  </a:lnTo>
                  <a:close/>
                </a:path>
                <a:path w="1101090" h="3326765">
                  <a:moveTo>
                    <a:pt x="542469" y="449396"/>
                  </a:moveTo>
                  <a:lnTo>
                    <a:pt x="533265" y="448535"/>
                  </a:lnTo>
                  <a:lnTo>
                    <a:pt x="551258" y="448535"/>
                  </a:lnTo>
                  <a:lnTo>
                    <a:pt x="542469" y="449396"/>
                  </a:lnTo>
                  <a:close/>
                </a:path>
                <a:path w="1101090" h="3326765">
                  <a:moveTo>
                    <a:pt x="187109" y="977572"/>
                  </a:moveTo>
                  <a:lnTo>
                    <a:pt x="181856" y="977572"/>
                  </a:lnTo>
                  <a:lnTo>
                    <a:pt x="176604" y="976453"/>
                  </a:lnTo>
                  <a:lnTo>
                    <a:pt x="171523" y="974214"/>
                  </a:lnTo>
                  <a:lnTo>
                    <a:pt x="158922" y="965364"/>
                  </a:lnTo>
                  <a:lnTo>
                    <a:pt x="150987" y="952817"/>
                  </a:lnTo>
                  <a:lnTo>
                    <a:pt x="148347" y="938203"/>
                  </a:lnTo>
                  <a:lnTo>
                    <a:pt x="151633" y="923153"/>
                  </a:lnTo>
                  <a:lnTo>
                    <a:pt x="160495" y="910602"/>
                  </a:lnTo>
                  <a:lnTo>
                    <a:pt x="173062" y="902692"/>
                  </a:lnTo>
                  <a:lnTo>
                    <a:pt x="187680" y="900062"/>
                  </a:lnTo>
                  <a:lnTo>
                    <a:pt x="202694" y="903349"/>
                  </a:lnTo>
                  <a:lnTo>
                    <a:pt x="215295" y="912199"/>
                  </a:lnTo>
                  <a:lnTo>
                    <a:pt x="223230" y="924746"/>
                  </a:lnTo>
                  <a:lnTo>
                    <a:pt x="225870" y="939360"/>
                  </a:lnTo>
                  <a:lnTo>
                    <a:pt x="222584" y="954410"/>
                  </a:lnTo>
                  <a:lnTo>
                    <a:pt x="216448" y="964132"/>
                  </a:lnTo>
                  <a:lnTo>
                    <a:pt x="208043" y="971416"/>
                  </a:lnTo>
                  <a:lnTo>
                    <a:pt x="198040" y="975988"/>
                  </a:lnTo>
                  <a:lnTo>
                    <a:pt x="187109" y="977572"/>
                  </a:lnTo>
                  <a:close/>
                </a:path>
                <a:path w="1101090" h="3326765">
                  <a:moveTo>
                    <a:pt x="113057" y="1177511"/>
                  </a:moveTo>
                  <a:lnTo>
                    <a:pt x="109355" y="1177511"/>
                  </a:lnTo>
                  <a:lnTo>
                    <a:pt x="105566" y="1176995"/>
                  </a:lnTo>
                  <a:lnTo>
                    <a:pt x="101863" y="1175875"/>
                  </a:lnTo>
                  <a:lnTo>
                    <a:pt x="88297" y="1168544"/>
                  </a:lnTo>
                  <a:lnTo>
                    <a:pt x="78905" y="1157007"/>
                  </a:lnTo>
                  <a:lnTo>
                    <a:pt x="74534" y="1142806"/>
                  </a:lnTo>
                  <a:lnTo>
                    <a:pt x="76031" y="1127484"/>
                  </a:lnTo>
                  <a:lnTo>
                    <a:pt x="83313" y="1113930"/>
                  </a:lnTo>
                  <a:lnTo>
                    <a:pt x="94824" y="1104558"/>
                  </a:lnTo>
                  <a:lnTo>
                    <a:pt x="109015" y="1100191"/>
                  </a:lnTo>
                  <a:lnTo>
                    <a:pt x="124337" y="1101652"/>
                  </a:lnTo>
                  <a:lnTo>
                    <a:pt x="137891" y="1108946"/>
                  </a:lnTo>
                  <a:lnTo>
                    <a:pt x="147263" y="1120487"/>
                  </a:lnTo>
                  <a:lnTo>
                    <a:pt x="151630" y="1134708"/>
                  </a:lnTo>
                  <a:lnTo>
                    <a:pt x="150169" y="1150043"/>
                  </a:lnTo>
                  <a:lnTo>
                    <a:pt x="144564" y="1161383"/>
                  </a:lnTo>
                  <a:lnTo>
                    <a:pt x="135940" y="1170042"/>
                  </a:lnTo>
                  <a:lnTo>
                    <a:pt x="125152" y="1175569"/>
                  </a:lnTo>
                  <a:lnTo>
                    <a:pt x="113057" y="1177511"/>
                  </a:lnTo>
                  <a:close/>
                </a:path>
                <a:path w="1101090" h="3326765">
                  <a:moveTo>
                    <a:pt x="39191" y="1596332"/>
                  </a:moveTo>
                  <a:lnTo>
                    <a:pt x="36509" y="1596332"/>
                  </a:lnTo>
                  <a:lnTo>
                    <a:pt x="21626" y="1592436"/>
                  </a:lnTo>
                  <a:lnTo>
                    <a:pt x="9794" y="1583438"/>
                  </a:lnTo>
                  <a:lnTo>
                    <a:pt x="2193" y="1570662"/>
                  </a:lnTo>
                  <a:lnTo>
                    <a:pt x="0" y="1555432"/>
                  </a:lnTo>
                  <a:lnTo>
                    <a:pt x="3896" y="1540562"/>
                  </a:lnTo>
                  <a:lnTo>
                    <a:pt x="12894" y="1528760"/>
                  </a:lnTo>
                  <a:lnTo>
                    <a:pt x="25670" y="1521188"/>
                  </a:lnTo>
                  <a:lnTo>
                    <a:pt x="40900" y="1519009"/>
                  </a:lnTo>
                  <a:lnTo>
                    <a:pt x="55783" y="1522905"/>
                  </a:lnTo>
                  <a:lnTo>
                    <a:pt x="67614" y="1531903"/>
                  </a:lnTo>
                  <a:lnTo>
                    <a:pt x="75216" y="1544679"/>
                  </a:lnTo>
                  <a:lnTo>
                    <a:pt x="77409" y="1559909"/>
                  </a:lnTo>
                  <a:lnTo>
                    <a:pt x="73729" y="1574296"/>
                  </a:lnTo>
                  <a:lnTo>
                    <a:pt x="65279" y="1585881"/>
                  </a:lnTo>
                  <a:lnTo>
                    <a:pt x="53228" y="1593608"/>
                  </a:lnTo>
                  <a:lnTo>
                    <a:pt x="39191" y="1596332"/>
                  </a:lnTo>
                  <a:close/>
                </a:path>
                <a:path w="1101090" h="3326765">
                  <a:moveTo>
                    <a:pt x="63460" y="1384769"/>
                  </a:moveTo>
                  <a:lnTo>
                    <a:pt x="61221" y="1384769"/>
                  </a:lnTo>
                  <a:lnTo>
                    <a:pt x="58982" y="1384597"/>
                  </a:lnTo>
                  <a:lnTo>
                    <a:pt x="25647" y="1354621"/>
                  </a:lnTo>
                  <a:lnTo>
                    <a:pt x="25315" y="1339219"/>
                  </a:lnTo>
                  <a:lnTo>
                    <a:pt x="30920" y="1324925"/>
                  </a:lnTo>
                  <a:lnTo>
                    <a:pt x="41223" y="1314248"/>
                  </a:lnTo>
                  <a:lnTo>
                    <a:pt x="54787" y="1308221"/>
                  </a:lnTo>
                  <a:lnTo>
                    <a:pt x="70176" y="1307876"/>
                  </a:lnTo>
                  <a:lnTo>
                    <a:pt x="84507" y="1313493"/>
                  </a:lnTo>
                  <a:lnTo>
                    <a:pt x="95190" y="1323817"/>
                  </a:lnTo>
                  <a:lnTo>
                    <a:pt x="101223" y="1337385"/>
                  </a:lnTo>
                  <a:lnTo>
                    <a:pt x="101605" y="1352824"/>
                  </a:lnTo>
                  <a:lnTo>
                    <a:pt x="96819" y="1365734"/>
                  </a:lnTo>
                  <a:lnTo>
                    <a:pt x="88183" y="1375836"/>
                  </a:lnTo>
                  <a:lnTo>
                    <a:pt x="76722" y="1382417"/>
                  </a:lnTo>
                  <a:lnTo>
                    <a:pt x="63460" y="1384769"/>
                  </a:lnTo>
                  <a:close/>
                </a:path>
                <a:path w="1101090" h="3326765">
                  <a:moveTo>
                    <a:pt x="403408" y="610932"/>
                  </a:moveTo>
                  <a:lnTo>
                    <a:pt x="395227" y="610932"/>
                  </a:lnTo>
                  <a:lnTo>
                    <a:pt x="386961" y="608349"/>
                  </a:lnTo>
                  <a:lnTo>
                    <a:pt x="379901" y="603010"/>
                  </a:lnTo>
                  <a:lnTo>
                    <a:pt x="369784" y="591433"/>
                  </a:lnTo>
                  <a:lnTo>
                    <a:pt x="365036" y="577361"/>
                  </a:lnTo>
                  <a:lnTo>
                    <a:pt x="365891" y="562531"/>
                  </a:lnTo>
                  <a:lnTo>
                    <a:pt x="372581" y="548677"/>
                  </a:lnTo>
                  <a:lnTo>
                    <a:pt x="384171" y="538561"/>
                  </a:lnTo>
                  <a:lnTo>
                    <a:pt x="398263" y="533813"/>
                  </a:lnTo>
                  <a:lnTo>
                    <a:pt x="413097" y="534667"/>
                  </a:lnTo>
                  <a:lnTo>
                    <a:pt x="426915" y="541358"/>
                  </a:lnTo>
                  <a:lnTo>
                    <a:pt x="437079" y="552947"/>
                  </a:lnTo>
                  <a:lnTo>
                    <a:pt x="441843" y="567039"/>
                  </a:lnTo>
                  <a:lnTo>
                    <a:pt x="440973" y="581874"/>
                  </a:lnTo>
                  <a:lnTo>
                    <a:pt x="412099" y="609955"/>
                  </a:lnTo>
                  <a:lnTo>
                    <a:pt x="403408" y="610932"/>
                  </a:lnTo>
                  <a:close/>
                </a:path>
                <a:path w="1101090" h="3326765">
                  <a:moveTo>
                    <a:pt x="284323" y="787794"/>
                  </a:moveTo>
                  <a:lnTo>
                    <a:pt x="277692" y="787794"/>
                  </a:lnTo>
                  <a:lnTo>
                    <a:pt x="270890" y="786072"/>
                  </a:lnTo>
                  <a:lnTo>
                    <a:pt x="264690" y="782456"/>
                  </a:lnTo>
                  <a:lnTo>
                    <a:pt x="253252" y="772132"/>
                  </a:lnTo>
                  <a:lnTo>
                    <a:pt x="246866" y="758701"/>
                  </a:lnTo>
                  <a:lnTo>
                    <a:pt x="245970" y="743865"/>
                  </a:lnTo>
                  <a:lnTo>
                    <a:pt x="250999" y="729414"/>
                  </a:lnTo>
                  <a:lnTo>
                    <a:pt x="261323" y="717927"/>
                  </a:lnTo>
                  <a:lnTo>
                    <a:pt x="274754" y="711526"/>
                  </a:lnTo>
                  <a:lnTo>
                    <a:pt x="289590" y="710646"/>
                  </a:lnTo>
                  <a:lnTo>
                    <a:pt x="304127" y="715723"/>
                  </a:lnTo>
                  <a:lnTo>
                    <a:pt x="315564" y="725997"/>
                  </a:lnTo>
                  <a:lnTo>
                    <a:pt x="321940" y="739402"/>
                  </a:lnTo>
                  <a:lnTo>
                    <a:pt x="322811" y="754229"/>
                  </a:lnTo>
                  <a:lnTo>
                    <a:pt x="317732" y="768765"/>
                  </a:lnTo>
                  <a:lnTo>
                    <a:pt x="311325" y="776896"/>
                  </a:lnTo>
                  <a:lnTo>
                    <a:pt x="303287" y="782865"/>
                  </a:lnTo>
                  <a:lnTo>
                    <a:pt x="294120" y="786540"/>
                  </a:lnTo>
                  <a:lnTo>
                    <a:pt x="284323" y="787794"/>
                  </a:lnTo>
                  <a:close/>
                </a:path>
                <a:path w="1101090" h="3326765">
                  <a:moveTo>
                    <a:pt x="292933" y="2617381"/>
                  </a:moveTo>
                  <a:lnTo>
                    <a:pt x="286217" y="2617381"/>
                  </a:lnTo>
                  <a:lnTo>
                    <a:pt x="276469" y="2616127"/>
                  </a:lnTo>
                  <a:lnTo>
                    <a:pt x="267327" y="2612451"/>
                  </a:lnTo>
                  <a:lnTo>
                    <a:pt x="259299" y="2606483"/>
                  </a:lnTo>
                  <a:lnTo>
                    <a:pt x="252894" y="2598351"/>
                  </a:lnTo>
                  <a:lnTo>
                    <a:pt x="247801" y="2583852"/>
                  </a:lnTo>
                  <a:lnTo>
                    <a:pt x="248642" y="2569022"/>
                  </a:lnTo>
                  <a:lnTo>
                    <a:pt x="254989" y="2555596"/>
                  </a:lnTo>
                  <a:lnTo>
                    <a:pt x="266412" y="2545310"/>
                  </a:lnTo>
                  <a:lnTo>
                    <a:pt x="280950" y="2540230"/>
                  </a:lnTo>
                  <a:lnTo>
                    <a:pt x="295785" y="2541091"/>
                  </a:lnTo>
                  <a:lnTo>
                    <a:pt x="309217" y="2547441"/>
                  </a:lnTo>
                  <a:lnTo>
                    <a:pt x="319540" y="2558829"/>
                  </a:lnTo>
                  <a:lnTo>
                    <a:pt x="324583" y="2573366"/>
                  </a:lnTo>
                  <a:lnTo>
                    <a:pt x="323716" y="2588202"/>
                  </a:lnTo>
                  <a:lnTo>
                    <a:pt x="317360" y="2601633"/>
                  </a:lnTo>
                  <a:lnTo>
                    <a:pt x="305935" y="2611956"/>
                  </a:lnTo>
                  <a:lnTo>
                    <a:pt x="299736" y="2615659"/>
                  </a:lnTo>
                  <a:lnTo>
                    <a:pt x="292933" y="2617381"/>
                  </a:lnTo>
                  <a:close/>
                </a:path>
                <a:path w="1101090" h="3326765">
                  <a:moveTo>
                    <a:pt x="41244" y="1809445"/>
                  </a:moveTo>
                  <a:lnTo>
                    <a:pt x="38474" y="1809445"/>
                  </a:lnTo>
                  <a:lnTo>
                    <a:pt x="24439" y="1806734"/>
                  </a:lnTo>
                  <a:lnTo>
                    <a:pt x="12388" y="1799037"/>
                  </a:lnTo>
                  <a:lnTo>
                    <a:pt x="3938" y="1787482"/>
                  </a:lnTo>
                  <a:lnTo>
                    <a:pt x="258" y="1773109"/>
                  </a:lnTo>
                  <a:lnTo>
                    <a:pt x="2388" y="1757877"/>
                  </a:lnTo>
                  <a:lnTo>
                    <a:pt x="9934" y="1745092"/>
                  </a:lnTo>
                  <a:lnTo>
                    <a:pt x="21727" y="1736068"/>
                  </a:lnTo>
                  <a:lnTo>
                    <a:pt x="36595" y="1732122"/>
                  </a:lnTo>
                  <a:lnTo>
                    <a:pt x="51838" y="1734252"/>
                  </a:lnTo>
                  <a:lnTo>
                    <a:pt x="64644" y="1741798"/>
                  </a:lnTo>
                  <a:lnTo>
                    <a:pt x="73672" y="1753591"/>
                  </a:lnTo>
                  <a:lnTo>
                    <a:pt x="77581" y="1768459"/>
                  </a:lnTo>
                  <a:lnTo>
                    <a:pt x="75451" y="1783775"/>
                  </a:lnTo>
                  <a:lnTo>
                    <a:pt x="67905" y="1796551"/>
                  </a:lnTo>
                  <a:lnTo>
                    <a:pt x="56113" y="1805549"/>
                  </a:lnTo>
                  <a:lnTo>
                    <a:pt x="41244" y="1809445"/>
                  </a:lnTo>
                  <a:close/>
                </a:path>
                <a:path w="1101090" h="3326765">
                  <a:moveTo>
                    <a:pt x="193911" y="2428033"/>
                  </a:moveTo>
                  <a:lnTo>
                    <a:pt x="188658" y="2428033"/>
                  </a:lnTo>
                  <a:lnTo>
                    <a:pt x="177727" y="2426462"/>
                  </a:lnTo>
                  <a:lnTo>
                    <a:pt x="167724" y="2421920"/>
                  </a:lnTo>
                  <a:lnTo>
                    <a:pt x="159319" y="2414665"/>
                  </a:lnTo>
                  <a:lnTo>
                    <a:pt x="153183" y="2404957"/>
                  </a:lnTo>
                  <a:lnTo>
                    <a:pt x="149847" y="2389943"/>
                  </a:lnTo>
                  <a:lnTo>
                    <a:pt x="152461" y="2375325"/>
                  </a:lnTo>
                  <a:lnTo>
                    <a:pt x="160387" y="2362758"/>
                  </a:lnTo>
                  <a:lnTo>
                    <a:pt x="172987" y="2353896"/>
                  </a:lnTo>
                  <a:lnTo>
                    <a:pt x="187988" y="2350559"/>
                  </a:lnTo>
                  <a:lnTo>
                    <a:pt x="202586" y="2353164"/>
                  </a:lnTo>
                  <a:lnTo>
                    <a:pt x="215150" y="2361064"/>
                  </a:lnTo>
                  <a:lnTo>
                    <a:pt x="224048" y="2373614"/>
                  </a:lnTo>
                  <a:lnTo>
                    <a:pt x="227385" y="2388629"/>
                  </a:lnTo>
                  <a:lnTo>
                    <a:pt x="224780" y="2403256"/>
                  </a:lnTo>
                  <a:lnTo>
                    <a:pt x="216880" y="2415849"/>
                  </a:lnTo>
                  <a:lnTo>
                    <a:pt x="204330" y="2424761"/>
                  </a:lnTo>
                  <a:lnTo>
                    <a:pt x="199163" y="2427000"/>
                  </a:lnTo>
                  <a:lnTo>
                    <a:pt x="193911" y="2428033"/>
                  </a:lnTo>
                  <a:close/>
                </a:path>
                <a:path w="1101090" h="3326765">
                  <a:moveTo>
                    <a:pt x="117965" y="2228353"/>
                  </a:moveTo>
                  <a:lnTo>
                    <a:pt x="114176" y="2228353"/>
                  </a:lnTo>
                  <a:lnTo>
                    <a:pt x="102095" y="2226410"/>
                  </a:lnTo>
                  <a:lnTo>
                    <a:pt x="91337" y="2220883"/>
                  </a:lnTo>
                  <a:lnTo>
                    <a:pt x="82742" y="2212224"/>
                  </a:lnTo>
                  <a:lnTo>
                    <a:pt x="77151" y="2200885"/>
                  </a:lnTo>
                  <a:lnTo>
                    <a:pt x="75640" y="2185562"/>
                  </a:lnTo>
                  <a:lnTo>
                    <a:pt x="79981" y="2171361"/>
                  </a:lnTo>
                  <a:lnTo>
                    <a:pt x="89344" y="2159824"/>
                  </a:lnTo>
                  <a:lnTo>
                    <a:pt x="102897" y="2152493"/>
                  </a:lnTo>
                  <a:lnTo>
                    <a:pt x="118182" y="2150982"/>
                  </a:lnTo>
                  <a:lnTo>
                    <a:pt x="132377" y="2155324"/>
                  </a:lnTo>
                  <a:lnTo>
                    <a:pt x="143909" y="2164686"/>
                  </a:lnTo>
                  <a:lnTo>
                    <a:pt x="151202" y="2178239"/>
                  </a:lnTo>
                  <a:lnTo>
                    <a:pt x="152727" y="2193525"/>
                  </a:lnTo>
                  <a:lnTo>
                    <a:pt x="148414" y="2207730"/>
                  </a:lnTo>
                  <a:lnTo>
                    <a:pt x="139081" y="2219287"/>
                  </a:lnTo>
                  <a:lnTo>
                    <a:pt x="125542" y="2226631"/>
                  </a:lnTo>
                  <a:lnTo>
                    <a:pt x="121754" y="2227750"/>
                  </a:lnTo>
                  <a:lnTo>
                    <a:pt x="117965" y="2228353"/>
                  </a:lnTo>
                  <a:close/>
                </a:path>
                <a:path w="1101090" h="3326765">
                  <a:moveTo>
                    <a:pt x="66301" y="2021181"/>
                  </a:moveTo>
                  <a:lnTo>
                    <a:pt x="64063" y="2021181"/>
                  </a:lnTo>
                  <a:lnTo>
                    <a:pt x="50814" y="2018829"/>
                  </a:lnTo>
                  <a:lnTo>
                    <a:pt x="39382" y="2012247"/>
                  </a:lnTo>
                  <a:lnTo>
                    <a:pt x="30776" y="2002146"/>
                  </a:lnTo>
                  <a:lnTo>
                    <a:pt x="26004" y="1989235"/>
                  </a:lnTo>
                  <a:lnTo>
                    <a:pt x="26256" y="1975545"/>
                  </a:lnTo>
                  <a:lnTo>
                    <a:pt x="26286" y="1973882"/>
                  </a:lnTo>
                  <a:lnTo>
                    <a:pt x="32268" y="1960304"/>
                  </a:lnTo>
                  <a:lnTo>
                    <a:pt x="42932" y="1949955"/>
                  </a:lnTo>
                  <a:lnTo>
                    <a:pt x="57260" y="1944288"/>
                  </a:lnTo>
                  <a:lnTo>
                    <a:pt x="72614" y="1944619"/>
                  </a:lnTo>
                  <a:lnTo>
                    <a:pt x="86192" y="1950617"/>
                  </a:lnTo>
                  <a:lnTo>
                    <a:pt x="96541" y="1961264"/>
                  </a:lnTo>
                  <a:lnTo>
                    <a:pt x="102208" y="1975545"/>
                  </a:lnTo>
                  <a:lnTo>
                    <a:pt x="101914" y="1989235"/>
                  </a:lnTo>
                  <a:lnTo>
                    <a:pt x="101877" y="1990948"/>
                  </a:lnTo>
                  <a:lnTo>
                    <a:pt x="95879" y="2004552"/>
                  </a:lnTo>
                  <a:lnTo>
                    <a:pt x="85231" y="2014910"/>
                  </a:lnTo>
                  <a:lnTo>
                    <a:pt x="70951" y="2020578"/>
                  </a:lnTo>
                  <a:lnTo>
                    <a:pt x="68626" y="2020923"/>
                  </a:lnTo>
                  <a:lnTo>
                    <a:pt x="66301" y="2021181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68" name="object 768" descr=""/>
          <p:cNvSpPr/>
          <p:nvPr/>
        </p:nvSpPr>
        <p:spPr>
          <a:xfrm>
            <a:off x="1437873" y="6952312"/>
            <a:ext cx="916940" cy="916940"/>
          </a:xfrm>
          <a:custGeom>
            <a:avLst/>
            <a:gdLst/>
            <a:ahLst/>
            <a:cxnLst/>
            <a:rect l="l" t="t" r="r" b="b"/>
            <a:pathLst>
              <a:path w="916939" h="916940">
                <a:moveTo>
                  <a:pt x="916559" y="458279"/>
                </a:moveTo>
                <a:lnTo>
                  <a:pt x="914352" y="503198"/>
                </a:lnTo>
                <a:lnTo>
                  <a:pt x="907754" y="547684"/>
                </a:lnTo>
                <a:lnTo>
                  <a:pt x="896827" y="591310"/>
                </a:lnTo>
                <a:lnTo>
                  <a:pt x="881675" y="633656"/>
                </a:lnTo>
                <a:lnTo>
                  <a:pt x="862446" y="674310"/>
                </a:lnTo>
                <a:lnTo>
                  <a:pt x="839324" y="712885"/>
                </a:lnTo>
                <a:lnTo>
                  <a:pt x="812535" y="749010"/>
                </a:lnTo>
                <a:lnTo>
                  <a:pt x="782332" y="782332"/>
                </a:lnTo>
                <a:lnTo>
                  <a:pt x="749010" y="812535"/>
                </a:lnTo>
                <a:lnTo>
                  <a:pt x="712887" y="839324"/>
                </a:lnTo>
                <a:lnTo>
                  <a:pt x="674310" y="862446"/>
                </a:lnTo>
                <a:lnTo>
                  <a:pt x="633656" y="881675"/>
                </a:lnTo>
                <a:lnTo>
                  <a:pt x="591310" y="896827"/>
                </a:lnTo>
                <a:lnTo>
                  <a:pt x="547684" y="907754"/>
                </a:lnTo>
                <a:lnTo>
                  <a:pt x="503198" y="914352"/>
                </a:lnTo>
                <a:lnTo>
                  <a:pt x="458279" y="916559"/>
                </a:lnTo>
                <a:lnTo>
                  <a:pt x="447029" y="916421"/>
                </a:lnTo>
                <a:lnTo>
                  <a:pt x="402178" y="913112"/>
                </a:lnTo>
                <a:lnTo>
                  <a:pt x="357867" y="905424"/>
                </a:lnTo>
                <a:lnTo>
                  <a:pt x="314522" y="893429"/>
                </a:lnTo>
                <a:lnTo>
                  <a:pt x="272562" y="877242"/>
                </a:lnTo>
                <a:lnTo>
                  <a:pt x="232392" y="857021"/>
                </a:lnTo>
                <a:lnTo>
                  <a:pt x="194395" y="832960"/>
                </a:lnTo>
                <a:lnTo>
                  <a:pt x="158941" y="805291"/>
                </a:lnTo>
                <a:lnTo>
                  <a:pt x="126370" y="774279"/>
                </a:lnTo>
                <a:lnTo>
                  <a:pt x="96994" y="740225"/>
                </a:lnTo>
                <a:lnTo>
                  <a:pt x="71098" y="703455"/>
                </a:lnTo>
                <a:lnTo>
                  <a:pt x="48931" y="664324"/>
                </a:lnTo>
                <a:lnTo>
                  <a:pt x="30706" y="623210"/>
                </a:lnTo>
                <a:lnTo>
                  <a:pt x="16599" y="580505"/>
                </a:lnTo>
                <a:lnTo>
                  <a:pt x="6746" y="536624"/>
                </a:lnTo>
                <a:lnTo>
                  <a:pt x="1241" y="491989"/>
                </a:lnTo>
                <a:lnTo>
                  <a:pt x="0" y="458279"/>
                </a:lnTo>
                <a:lnTo>
                  <a:pt x="137" y="447029"/>
                </a:lnTo>
                <a:lnTo>
                  <a:pt x="3446" y="402178"/>
                </a:lnTo>
                <a:lnTo>
                  <a:pt x="11135" y="357867"/>
                </a:lnTo>
                <a:lnTo>
                  <a:pt x="23131" y="314522"/>
                </a:lnTo>
                <a:lnTo>
                  <a:pt x="39317" y="272562"/>
                </a:lnTo>
                <a:lnTo>
                  <a:pt x="59538" y="232392"/>
                </a:lnTo>
                <a:lnTo>
                  <a:pt x="83598" y="194395"/>
                </a:lnTo>
                <a:lnTo>
                  <a:pt x="111268" y="158941"/>
                </a:lnTo>
                <a:lnTo>
                  <a:pt x="142280" y="126370"/>
                </a:lnTo>
                <a:lnTo>
                  <a:pt x="176334" y="96994"/>
                </a:lnTo>
                <a:lnTo>
                  <a:pt x="213103" y="71098"/>
                </a:lnTo>
                <a:lnTo>
                  <a:pt x="252235" y="48931"/>
                </a:lnTo>
                <a:lnTo>
                  <a:pt x="293349" y="30706"/>
                </a:lnTo>
                <a:lnTo>
                  <a:pt x="336054" y="16599"/>
                </a:lnTo>
                <a:lnTo>
                  <a:pt x="379935" y="6746"/>
                </a:lnTo>
                <a:lnTo>
                  <a:pt x="424570" y="1241"/>
                </a:lnTo>
                <a:lnTo>
                  <a:pt x="458279" y="0"/>
                </a:lnTo>
                <a:lnTo>
                  <a:pt x="469530" y="137"/>
                </a:lnTo>
                <a:lnTo>
                  <a:pt x="514381" y="3446"/>
                </a:lnTo>
                <a:lnTo>
                  <a:pt x="558692" y="11135"/>
                </a:lnTo>
                <a:lnTo>
                  <a:pt x="602037" y="23131"/>
                </a:lnTo>
                <a:lnTo>
                  <a:pt x="643997" y="39317"/>
                </a:lnTo>
                <a:lnTo>
                  <a:pt x="684167" y="59538"/>
                </a:lnTo>
                <a:lnTo>
                  <a:pt x="722163" y="83598"/>
                </a:lnTo>
                <a:lnTo>
                  <a:pt x="757618" y="111268"/>
                </a:lnTo>
                <a:lnTo>
                  <a:pt x="790189" y="142280"/>
                </a:lnTo>
                <a:lnTo>
                  <a:pt x="819565" y="176334"/>
                </a:lnTo>
                <a:lnTo>
                  <a:pt x="845461" y="213103"/>
                </a:lnTo>
                <a:lnTo>
                  <a:pt x="867628" y="252235"/>
                </a:lnTo>
                <a:lnTo>
                  <a:pt x="885853" y="293349"/>
                </a:lnTo>
                <a:lnTo>
                  <a:pt x="899960" y="336054"/>
                </a:lnTo>
                <a:lnTo>
                  <a:pt x="909813" y="379935"/>
                </a:lnTo>
                <a:lnTo>
                  <a:pt x="915318" y="424570"/>
                </a:lnTo>
                <a:lnTo>
                  <a:pt x="916559" y="458279"/>
                </a:lnTo>
                <a:close/>
              </a:path>
            </a:pathLst>
          </a:custGeom>
          <a:ln w="294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9" name="object 769" descr=""/>
          <p:cNvSpPr txBox="1"/>
          <p:nvPr/>
        </p:nvSpPr>
        <p:spPr>
          <a:xfrm>
            <a:off x="1278021" y="2966115"/>
            <a:ext cx="4500880" cy="213995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8250"/>
              </a:lnSpc>
              <a:spcBef>
                <a:spcPts val="350"/>
              </a:spcBef>
            </a:pPr>
            <a:r>
              <a:rPr dirty="0" sz="7000" spc="-40" b="1">
                <a:latin typeface="Trebuchet MS"/>
                <a:cs typeface="Trebuchet MS"/>
              </a:rPr>
              <a:t>Pengertian </a:t>
            </a:r>
            <a:r>
              <a:rPr dirty="0" sz="7000" spc="-20" b="1">
                <a:latin typeface="Trebuchet MS"/>
                <a:cs typeface="Trebuchet MS"/>
              </a:rPr>
              <a:t>Umum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770" name="object 770"/>
          <p:cNvSpPr txBox="1">
            <a:spLocks noGrp="1"/>
          </p:cNvSpPr>
          <p:nvPr>
            <p:ph type="title"/>
          </p:nvPr>
        </p:nvSpPr>
        <p:spPr>
          <a:xfrm>
            <a:off x="6364020" y="1508018"/>
            <a:ext cx="2835275" cy="558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/>
              <a:t>Propemperda</a:t>
            </a:r>
            <a:endParaRPr sz="3500"/>
          </a:p>
        </p:txBody>
      </p:sp>
      <p:sp>
        <p:nvSpPr>
          <p:cNvPr id="771" name="object 771" descr=""/>
          <p:cNvSpPr txBox="1"/>
          <p:nvPr/>
        </p:nvSpPr>
        <p:spPr>
          <a:xfrm>
            <a:off x="9899729" y="1508018"/>
            <a:ext cx="136271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>
                <a:latin typeface="Trebuchet MS"/>
                <a:cs typeface="Trebuchet MS"/>
              </a:rPr>
              <a:t>adalah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72" name="object 772" descr=""/>
          <p:cNvSpPr txBox="1"/>
          <p:nvPr/>
        </p:nvSpPr>
        <p:spPr>
          <a:xfrm>
            <a:off x="11972022" y="1508018"/>
            <a:ext cx="164846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40">
                <a:latin typeface="Trebuchet MS"/>
                <a:cs typeface="Trebuchet MS"/>
              </a:rPr>
              <a:t>program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73" name="object 773" descr=""/>
          <p:cNvSpPr txBox="1"/>
          <p:nvPr/>
        </p:nvSpPr>
        <p:spPr>
          <a:xfrm>
            <a:off x="14329619" y="1508018"/>
            <a:ext cx="2621280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85">
                <a:latin typeface="Trebuchet MS"/>
                <a:cs typeface="Trebuchet MS"/>
              </a:rPr>
              <a:t>pembentukan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74" name="object 774" descr=""/>
          <p:cNvSpPr txBox="1"/>
          <p:nvPr/>
        </p:nvSpPr>
        <p:spPr>
          <a:xfrm>
            <a:off x="6364020" y="2041342"/>
            <a:ext cx="10586720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95"/>
              </a:spcBef>
            </a:pPr>
            <a:r>
              <a:rPr dirty="0" sz="3500">
                <a:latin typeface="Trebuchet MS"/>
                <a:cs typeface="Trebuchet MS"/>
              </a:rPr>
              <a:t>peraturan</a:t>
            </a:r>
            <a:r>
              <a:rPr dirty="0" sz="3500" spc="305">
                <a:latin typeface="Trebuchet MS"/>
                <a:cs typeface="Trebuchet MS"/>
              </a:rPr>
              <a:t>  </a:t>
            </a:r>
            <a:r>
              <a:rPr dirty="0" sz="3500">
                <a:latin typeface="Trebuchet MS"/>
                <a:cs typeface="Trebuchet MS"/>
              </a:rPr>
              <a:t>daerah,</a:t>
            </a:r>
            <a:r>
              <a:rPr dirty="0" sz="3500" spc="305">
                <a:latin typeface="Trebuchet MS"/>
                <a:cs typeface="Trebuchet MS"/>
              </a:rPr>
              <a:t>  </a:t>
            </a:r>
            <a:r>
              <a:rPr dirty="0" sz="3500">
                <a:latin typeface="Trebuchet MS"/>
                <a:cs typeface="Trebuchet MS"/>
              </a:rPr>
              <a:t>serta</a:t>
            </a:r>
            <a:r>
              <a:rPr dirty="0" sz="3500" spc="305">
                <a:latin typeface="Trebuchet MS"/>
                <a:cs typeface="Trebuchet MS"/>
              </a:rPr>
              <a:t>  </a:t>
            </a:r>
            <a:r>
              <a:rPr dirty="0" sz="3500" b="1">
                <a:latin typeface="Trebuchet MS"/>
                <a:cs typeface="Trebuchet MS"/>
              </a:rPr>
              <a:t>Propemperkada</a:t>
            </a:r>
            <a:r>
              <a:rPr dirty="0" sz="3500" spc="275" b="1">
                <a:latin typeface="Trebuchet MS"/>
                <a:cs typeface="Trebuchet MS"/>
              </a:rPr>
              <a:t>  </a:t>
            </a:r>
            <a:r>
              <a:rPr dirty="0" sz="3500" spc="-10">
                <a:latin typeface="Trebuchet MS"/>
                <a:cs typeface="Trebuchet MS"/>
              </a:rPr>
              <a:t>adalah </a:t>
            </a:r>
            <a:r>
              <a:rPr dirty="0" sz="3500">
                <a:latin typeface="Trebuchet MS"/>
                <a:cs typeface="Trebuchet MS"/>
              </a:rPr>
              <a:t>program</a:t>
            </a:r>
            <a:r>
              <a:rPr dirty="0" sz="3500" spc="20">
                <a:latin typeface="Trebuchet MS"/>
                <a:cs typeface="Trebuchet MS"/>
              </a:rPr>
              <a:t> </a:t>
            </a:r>
            <a:r>
              <a:rPr dirty="0" sz="3500" spc="-40">
                <a:latin typeface="Trebuchet MS"/>
                <a:cs typeface="Trebuchet MS"/>
              </a:rPr>
              <a:t>pembentukan</a:t>
            </a:r>
            <a:r>
              <a:rPr dirty="0" sz="3500" spc="20">
                <a:latin typeface="Trebuchet MS"/>
                <a:cs typeface="Trebuchet MS"/>
              </a:rPr>
              <a:t> </a:t>
            </a:r>
            <a:r>
              <a:rPr dirty="0" sz="3500" spc="-25">
                <a:latin typeface="Trebuchet MS"/>
                <a:cs typeface="Trebuchet MS"/>
              </a:rPr>
              <a:t>peraturan</a:t>
            </a:r>
            <a:r>
              <a:rPr dirty="0" sz="3500" spc="2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kepala</a:t>
            </a:r>
            <a:r>
              <a:rPr dirty="0" sz="3500" spc="2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daerah</a:t>
            </a:r>
            <a:r>
              <a:rPr dirty="0" sz="3500" spc="20">
                <a:latin typeface="Trebuchet MS"/>
                <a:cs typeface="Trebuchet MS"/>
              </a:rPr>
              <a:t> </a:t>
            </a:r>
            <a:r>
              <a:rPr dirty="0" sz="3500" spc="-20">
                <a:latin typeface="Trebuchet MS"/>
                <a:cs typeface="Trebuchet MS"/>
              </a:rPr>
              <a:t>atau </a:t>
            </a:r>
            <a:r>
              <a:rPr dirty="0" sz="3500">
                <a:latin typeface="Trebuchet MS"/>
                <a:cs typeface="Trebuchet MS"/>
              </a:rPr>
              <a:t>biasa</a:t>
            </a:r>
            <a:r>
              <a:rPr dirty="0" sz="3500" spc="74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disebut</a:t>
            </a:r>
            <a:r>
              <a:rPr dirty="0" sz="3500" spc="750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peraturan</a:t>
            </a:r>
            <a:r>
              <a:rPr dirty="0" sz="3500" spc="750">
                <a:latin typeface="Trebuchet MS"/>
                <a:cs typeface="Trebuchet MS"/>
              </a:rPr>
              <a:t> </a:t>
            </a:r>
            <a:r>
              <a:rPr dirty="0" sz="3500" spc="-60">
                <a:latin typeface="Trebuchet MS"/>
                <a:cs typeface="Trebuchet MS"/>
              </a:rPr>
              <a:t>gubernur,</a:t>
            </a:r>
            <a:r>
              <a:rPr dirty="0" sz="3500" spc="75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yang</a:t>
            </a:r>
            <a:r>
              <a:rPr dirty="0" sz="3500" spc="750">
                <a:latin typeface="Trebuchet MS"/>
                <a:cs typeface="Trebuchet MS"/>
              </a:rPr>
              <a:t> </a:t>
            </a:r>
            <a:r>
              <a:rPr dirty="0" sz="3500" spc="-40">
                <a:latin typeface="Trebuchet MS"/>
                <a:cs typeface="Trebuchet MS"/>
              </a:rPr>
              <a:t>merupakan</a:t>
            </a:r>
            <a:endParaRPr sz="3500">
              <a:latin typeface="Trebuchet MS"/>
              <a:cs typeface="Trebuchet MS"/>
            </a:endParaRPr>
          </a:p>
        </p:txBody>
      </p:sp>
      <p:graphicFrame>
        <p:nvGraphicFramePr>
          <p:cNvPr id="775" name="object 775" descr=""/>
          <p:cNvGraphicFramePr>
            <a:graphicFrameLocks noGrp="1"/>
          </p:cNvGraphicFramePr>
          <p:nvPr/>
        </p:nvGraphicFramePr>
        <p:xfrm>
          <a:off x="6344970" y="4019440"/>
          <a:ext cx="10701020" cy="1151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6455"/>
                <a:gridCol w="3040380"/>
                <a:gridCol w="2285999"/>
                <a:gridCol w="3180715"/>
              </a:tblGrid>
              <a:tr h="575945">
                <a:tc>
                  <a:txBody>
                    <a:bodyPr/>
                    <a:lstStyle/>
                    <a:p>
                      <a:pPr marL="31750">
                        <a:lnSpc>
                          <a:spcPts val="4025"/>
                        </a:lnSpc>
                      </a:pPr>
                      <a:r>
                        <a:rPr dirty="0" sz="3500" spc="-55">
                          <a:latin typeface="Trebuchet MS"/>
                          <a:cs typeface="Trebuchet MS"/>
                        </a:rPr>
                        <a:t>instrumen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BEDDD1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299720">
                        <a:lnSpc>
                          <a:spcPts val="4025"/>
                        </a:lnSpc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perencanaan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BEDDD1"/>
                    </a:solidFill>
                  </a:tcPr>
                </a:tc>
                <a:tc>
                  <a:txBody>
                    <a:bodyPr/>
                    <a:lstStyle/>
                    <a:p>
                      <a:pPr marL="560070">
                        <a:lnSpc>
                          <a:spcPts val="4025"/>
                        </a:lnSpc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program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BEDD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4025"/>
                        </a:lnSpc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pembentukan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0">
                    <a:solidFill>
                      <a:srgbClr val="BEDDD1"/>
                    </a:solidFill>
                  </a:tcPr>
                </a:tc>
              </a:tr>
              <a:tr h="57594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peraturan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20320">
                    <a:solidFill>
                      <a:srgbClr val="BEDDD1"/>
                    </a:solidFill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988820" algn="l"/>
                        </a:tabLst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daerah</a:t>
                      </a:r>
                      <a:r>
                        <a:rPr dirty="0" sz="35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3500" spc="-25">
                          <a:latin typeface="Trebuchet MS"/>
                          <a:cs typeface="Trebuchet MS"/>
                        </a:rPr>
                        <a:t>dan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20320">
                    <a:solidFill>
                      <a:srgbClr val="BEDDD1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peraturan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20320">
                    <a:solidFill>
                      <a:srgbClr val="BEDDD1"/>
                    </a:solidFill>
                  </a:tcPr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2121535" algn="l"/>
                        </a:tabLst>
                      </a:pPr>
                      <a:r>
                        <a:rPr dirty="0" sz="3500" spc="-10">
                          <a:latin typeface="Trebuchet MS"/>
                          <a:cs typeface="Trebuchet MS"/>
                        </a:rPr>
                        <a:t>gubernur</a:t>
                      </a:r>
                      <a:r>
                        <a:rPr dirty="0" sz="3500"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3500" spc="-20">
                          <a:latin typeface="Trebuchet MS"/>
                          <a:cs typeface="Trebuchet MS"/>
                        </a:rPr>
                        <a:t>yang</a:t>
                      </a:r>
                      <a:endParaRPr sz="3500">
                        <a:latin typeface="Trebuchet MS"/>
                        <a:cs typeface="Trebuchet MS"/>
                      </a:endParaRPr>
                    </a:p>
                  </a:txBody>
                  <a:tcPr marL="0" marR="0" marB="0" marT="20320">
                    <a:solidFill>
                      <a:srgbClr val="BEDDD1"/>
                    </a:solidFill>
                  </a:tcPr>
                </a:tc>
              </a:tr>
            </a:tbl>
          </a:graphicData>
        </a:graphic>
      </p:graphicFrame>
      <p:sp>
        <p:nvSpPr>
          <p:cNvPr id="776" name="object 776" descr=""/>
          <p:cNvSpPr txBox="1"/>
          <p:nvPr/>
        </p:nvSpPr>
        <p:spPr>
          <a:xfrm>
            <a:off x="6364020" y="5136967"/>
            <a:ext cx="10586720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  <a:tabLst>
                <a:tab pos="2999740" algn="l"/>
                <a:tab pos="3536315" algn="l"/>
                <a:tab pos="4330700" algn="l"/>
                <a:tab pos="5795010" algn="l"/>
                <a:tab pos="7127875" algn="l"/>
                <a:tab pos="7442834" algn="l"/>
                <a:tab pos="8994140" algn="l"/>
                <a:tab pos="10266680" algn="l"/>
              </a:tabLst>
            </a:pPr>
            <a:r>
              <a:rPr dirty="0" sz="3500" spc="-85">
                <a:latin typeface="Trebuchet MS"/>
                <a:cs typeface="Trebuchet MS"/>
              </a:rPr>
              <a:t>disusun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secara</a:t>
            </a:r>
            <a:r>
              <a:rPr dirty="0" sz="3500" spc="-100">
                <a:latin typeface="Trebuchet MS"/>
                <a:cs typeface="Trebuchet MS"/>
              </a:rPr>
              <a:t> terencana,</a:t>
            </a:r>
            <a:r>
              <a:rPr dirty="0" sz="3500" spc="-95">
                <a:latin typeface="Trebuchet MS"/>
                <a:cs typeface="Trebuchet MS"/>
              </a:rPr>
              <a:t> </a:t>
            </a:r>
            <a:r>
              <a:rPr dirty="0" sz="3500" spc="-125">
                <a:latin typeface="Trebuchet MS"/>
                <a:cs typeface="Trebuchet MS"/>
              </a:rPr>
              <a:t>terpadu,</a:t>
            </a:r>
            <a:r>
              <a:rPr dirty="0" sz="3500" spc="-100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dan</a:t>
            </a:r>
            <a:r>
              <a:rPr dirty="0" sz="3500" spc="-95">
                <a:latin typeface="Trebuchet MS"/>
                <a:cs typeface="Trebuchet MS"/>
              </a:rPr>
              <a:t> </a:t>
            </a:r>
            <a:r>
              <a:rPr dirty="0" sz="3500" spc="-20">
                <a:latin typeface="Trebuchet MS"/>
                <a:cs typeface="Trebuchet MS"/>
              </a:rPr>
              <a:t>sistematis. </a:t>
            </a:r>
            <a:r>
              <a:rPr dirty="0" sz="3500" spc="-10" b="1">
                <a:latin typeface="Trebuchet MS"/>
                <a:cs typeface="Trebuchet MS"/>
              </a:rPr>
              <a:t>Penyusunan</a:t>
            </a:r>
            <a:r>
              <a:rPr dirty="0" sz="3500" b="1">
                <a:latin typeface="Trebuchet MS"/>
                <a:cs typeface="Trebuchet MS"/>
              </a:rPr>
              <a:t>	</a:t>
            </a:r>
            <a:r>
              <a:rPr dirty="0" sz="3500" spc="55" b="1">
                <a:latin typeface="Trebuchet MS"/>
                <a:cs typeface="Trebuchet MS"/>
              </a:rPr>
              <a:t>dan</a:t>
            </a:r>
            <a:r>
              <a:rPr dirty="0" sz="3500" b="1">
                <a:latin typeface="Trebuchet MS"/>
                <a:cs typeface="Trebuchet MS"/>
              </a:rPr>
              <a:t>	</a:t>
            </a:r>
            <a:r>
              <a:rPr dirty="0" sz="3500" spc="-10" b="1">
                <a:latin typeface="Trebuchet MS"/>
                <a:cs typeface="Trebuchet MS"/>
              </a:rPr>
              <a:t>penetapan</a:t>
            </a:r>
            <a:r>
              <a:rPr dirty="0" sz="3500" b="1">
                <a:latin typeface="Trebuchet MS"/>
                <a:cs typeface="Trebuchet MS"/>
              </a:rPr>
              <a:t>	</a:t>
            </a:r>
            <a:r>
              <a:rPr dirty="0" sz="3500" spc="-10">
                <a:latin typeface="Trebuchet MS"/>
                <a:cs typeface="Trebuchet MS"/>
              </a:rPr>
              <a:t>Propemperda</a:t>
            </a:r>
            <a:r>
              <a:rPr dirty="0" sz="3500">
                <a:latin typeface="Trebuchet MS"/>
                <a:cs typeface="Trebuchet MS"/>
              </a:rPr>
              <a:t>	</a:t>
            </a:r>
            <a:r>
              <a:rPr dirty="0" sz="3500" spc="-95">
                <a:latin typeface="Trebuchet MS"/>
                <a:cs typeface="Trebuchet MS"/>
              </a:rPr>
              <a:t>&amp; </a:t>
            </a:r>
            <a:r>
              <a:rPr dirty="0" sz="3500" spc="-10">
                <a:latin typeface="Trebuchet MS"/>
                <a:cs typeface="Trebuchet MS"/>
              </a:rPr>
              <a:t>propemperkada</a:t>
            </a:r>
            <a:r>
              <a:rPr dirty="0" sz="3500">
                <a:latin typeface="Trebuchet MS"/>
                <a:cs typeface="Trebuchet MS"/>
              </a:rPr>
              <a:t>	</a:t>
            </a:r>
            <a:r>
              <a:rPr dirty="0" sz="3500" spc="-10">
                <a:latin typeface="Trebuchet MS"/>
                <a:cs typeface="Trebuchet MS"/>
              </a:rPr>
              <a:t>dilakukan</a:t>
            </a:r>
            <a:r>
              <a:rPr dirty="0" sz="3500">
                <a:latin typeface="Trebuchet MS"/>
                <a:cs typeface="Trebuchet MS"/>
              </a:rPr>
              <a:t>	</a:t>
            </a:r>
            <a:r>
              <a:rPr dirty="0" sz="3500" spc="-10">
                <a:latin typeface="Trebuchet MS"/>
                <a:cs typeface="Trebuchet MS"/>
              </a:rPr>
              <a:t>setiap</a:t>
            </a:r>
            <a:r>
              <a:rPr dirty="0" sz="3500">
                <a:latin typeface="Trebuchet MS"/>
                <a:cs typeface="Trebuchet MS"/>
              </a:rPr>
              <a:t>		</a:t>
            </a:r>
            <a:r>
              <a:rPr dirty="0" sz="3500" spc="-10">
                <a:latin typeface="Trebuchet MS"/>
                <a:cs typeface="Trebuchet MS"/>
              </a:rPr>
              <a:t>tahun</a:t>
            </a:r>
            <a:r>
              <a:rPr dirty="0" sz="3500">
                <a:latin typeface="Trebuchet MS"/>
                <a:cs typeface="Trebuchet MS"/>
              </a:rPr>
              <a:t>	</a:t>
            </a:r>
            <a:r>
              <a:rPr dirty="0" sz="3500" spc="-100">
                <a:latin typeface="Trebuchet MS"/>
                <a:cs typeface="Trebuchet MS"/>
              </a:rPr>
              <a:t>sebelum </a:t>
            </a:r>
            <a:r>
              <a:rPr dirty="0" sz="3500" spc="-10">
                <a:latin typeface="Trebuchet MS"/>
                <a:cs typeface="Trebuchet MS"/>
              </a:rPr>
              <a:t>penetapan</a:t>
            </a:r>
            <a:r>
              <a:rPr dirty="0" sz="3500" spc="-165">
                <a:latin typeface="Trebuchet MS"/>
                <a:cs typeface="Trebuchet MS"/>
              </a:rPr>
              <a:t> </a:t>
            </a:r>
            <a:r>
              <a:rPr dirty="0" sz="3500">
                <a:latin typeface="Trebuchet MS"/>
                <a:cs typeface="Trebuchet MS"/>
              </a:rPr>
              <a:t>rancangan</a:t>
            </a:r>
            <a:r>
              <a:rPr dirty="0" sz="3500" spc="-160">
                <a:latin typeface="Trebuchet MS"/>
                <a:cs typeface="Trebuchet MS"/>
              </a:rPr>
              <a:t> </a:t>
            </a:r>
            <a:r>
              <a:rPr dirty="0" sz="3500" spc="-10">
                <a:latin typeface="Trebuchet MS"/>
                <a:cs typeface="Trebuchet MS"/>
              </a:rPr>
              <a:t>APBD.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777" name="object 777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78" name="object 778" descr=""/>
          <p:cNvSpPr txBox="1"/>
          <p:nvPr/>
        </p:nvSpPr>
        <p:spPr>
          <a:xfrm>
            <a:off x="16858918" y="8898020"/>
            <a:ext cx="673100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70" b="1">
                <a:latin typeface="Trebuchet MS"/>
                <a:cs typeface="Trebuchet MS"/>
              </a:rPr>
              <a:t>02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7319626"/>
            <a:ext cx="80699" cy="806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7525201"/>
            <a:ext cx="26034" cy="24765"/>
          </a:xfrm>
          <a:custGeom>
            <a:avLst/>
            <a:gdLst/>
            <a:ahLst/>
            <a:cxnLst/>
            <a:rect l="l" t="t" r="r" b="b"/>
            <a:pathLst>
              <a:path w="26034" h="24765">
                <a:moveTo>
                  <a:pt x="0" y="24292"/>
                </a:moveTo>
                <a:lnTo>
                  <a:pt x="0" y="22111"/>
                </a:lnTo>
                <a:lnTo>
                  <a:pt x="10677" y="12786"/>
                </a:lnTo>
                <a:lnTo>
                  <a:pt x="25577" y="0"/>
                </a:lnTo>
                <a:lnTo>
                  <a:pt x="20915" y="9094"/>
                </a:lnTo>
                <a:lnTo>
                  <a:pt x="14194" y="16673"/>
                </a:lnTo>
                <a:lnTo>
                  <a:pt x="5760" y="22332"/>
                </a:lnTo>
                <a:lnTo>
                  <a:pt x="0" y="2429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7633854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9"/>
                </a:moveTo>
                <a:lnTo>
                  <a:pt x="0" y="0"/>
                </a:lnTo>
                <a:lnTo>
                  <a:pt x="8326" y="3449"/>
                </a:lnTo>
                <a:lnTo>
                  <a:pt x="28291" y="33329"/>
                </a:lnTo>
                <a:lnTo>
                  <a:pt x="28291" y="44029"/>
                </a:lnTo>
                <a:lnTo>
                  <a:pt x="0" y="773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7795131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9"/>
                </a:moveTo>
                <a:lnTo>
                  <a:pt x="0" y="0"/>
                </a:lnTo>
                <a:lnTo>
                  <a:pt x="8326" y="3449"/>
                </a:lnTo>
                <a:lnTo>
                  <a:pt x="28291" y="33329"/>
                </a:lnTo>
                <a:lnTo>
                  <a:pt x="28291" y="44029"/>
                </a:lnTo>
                <a:lnTo>
                  <a:pt x="0" y="7735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7956284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49"/>
                </a:lnTo>
                <a:lnTo>
                  <a:pt x="28291" y="33329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8117437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7632184"/>
            <a:ext cx="80699" cy="80699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7471031"/>
            <a:ext cx="80699" cy="8069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7793460"/>
            <a:ext cx="80699" cy="80699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7954613"/>
            <a:ext cx="80699" cy="806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8115766"/>
            <a:ext cx="80699" cy="80699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7471031"/>
            <a:ext cx="80699" cy="80699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7632184"/>
            <a:ext cx="80699" cy="8069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7954613"/>
            <a:ext cx="80699" cy="80699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7793460"/>
            <a:ext cx="80699" cy="8069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8115766"/>
            <a:ext cx="80699" cy="80699"/>
          </a:xfrm>
          <a:prstGeom prst="rect">
            <a:avLst/>
          </a:prstGeom>
        </p:spPr>
      </p:pic>
      <p:sp>
        <p:nvSpPr>
          <p:cNvPr id="18" name="object 18" descr=""/>
          <p:cNvSpPr/>
          <p:nvPr/>
        </p:nvSpPr>
        <p:spPr>
          <a:xfrm>
            <a:off x="442403" y="7187347"/>
            <a:ext cx="69850" cy="52069"/>
          </a:xfrm>
          <a:custGeom>
            <a:avLst/>
            <a:gdLst/>
            <a:ahLst/>
            <a:cxnLst/>
            <a:rect l="l" t="t" r="r" b="b"/>
            <a:pathLst>
              <a:path w="69850" h="52070">
                <a:moveTo>
                  <a:pt x="29121" y="51702"/>
                </a:moveTo>
                <a:lnTo>
                  <a:pt x="20701" y="50809"/>
                </a:lnTo>
                <a:lnTo>
                  <a:pt x="12940" y="48262"/>
                </a:lnTo>
                <a:lnTo>
                  <a:pt x="5990" y="44258"/>
                </a:lnTo>
                <a:lnTo>
                  <a:pt x="0" y="38992"/>
                </a:lnTo>
                <a:lnTo>
                  <a:pt x="16795" y="29065"/>
                </a:lnTo>
                <a:lnTo>
                  <a:pt x="33671" y="19264"/>
                </a:lnTo>
                <a:lnTo>
                  <a:pt x="67620" y="0"/>
                </a:lnTo>
                <a:lnTo>
                  <a:pt x="68730" y="3701"/>
                </a:lnTo>
                <a:lnTo>
                  <a:pt x="69471" y="7403"/>
                </a:lnTo>
                <a:lnTo>
                  <a:pt x="69471" y="11352"/>
                </a:lnTo>
                <a:lnTo>
                  <a:pt x="66289" y="27079"/>
                </a:lnTo>
                <a:lnTo>
                  <a:pt x="57625" y="39902"/>
                </a:lnTo>
                <a:lnTo>
                  <a:pt x="44795" y="48538"/>
                </a:lnTo>
                <a:lnTo>
                  <a:pt x="29121" y="5170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7319626"/>
            <a:ext cx="80699" cy="8069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327" y="7158349"/>
            <a:ext cx="80699" cy="8069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2327" y="7319626"/>
            <a:ext cx="80699" cy="80699"/>
          </a:xfrm>
          <a:prstGeom prst="rect">
            <a:avLst/>
          </a:prstGeom>
        </p:spPr>
      </p:pic>
      <p:sp>
        <p:nvSpPr>
          <p:cNvPr id="22" name="object 22" descr=""/>
          <p:cNvSpPr/>
          <p:nvPr/>
        </p:nvSpPr>
        <p:spPr>
          <a:xfrm>
            <a:off x="761624" y="7030759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32205" y="47136"/>
                </a:moveTo>
                <a:lnTo>
                  <a:pt x="22627" y="45960"/>
                </a:lnTo>
                <a:lnTo>
                  <a:pt x="13881" y="42632"/>
                </a:lnTo>
                <a:lnTo>
                  <a:pt x="6246" y="37454"/>
                </a:lnTo>
                <a:lnTo>
                  <a:pt x="0" y="30725"/>
                </a:lnTo>
                <a:lnTo>
                  <a:pt x="23907" y="20144"/>
                </a:lnTo>
                <a:lnTo>
                  <a:pt x="48000" y="9748"/>
                </a:lnTo>
                <a:lnTo>
                  <a:pt x="71815" y="0"/>
                </a:lnTo>
                <a:lnTo>
                  <a:pt x="72309" y="2221"/>
                </a:lnTo>
                <a:lnTo>
                  <a:pt x="72555" y="4442"/>
                </a:lnTo>
                <a:lnTo>
                  <a:pt x="72555" y="6786"/>
                </a:lnTo>
                <a:lnTo>
                  <a:pt x="69374" y="22513"/>
                </a:lnTo>
                <a:lnTo>
                  <a:pt x="60710" y="35337"/>
                </a:lnTo>
                <a:lnTo>
                  <a:pt x="47880" y="43972"/>
                </a:lnTo>
                <a:lnTo>
                  <a:pt x="32205" y="471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3480" y="7158349"/>
            <a:ext cx="80699" cy="8069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7319626"/>
            <a:ext cx="80699" cy="8069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6997196"/>
            <a:ext cx="80699" cy="8069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7158349"/>
            <a:ext cx="80699" cy="8069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7319626"/>
            <a:ext cx="80699" cy="8069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6997196"/>
            <a:ext cx="80699" cy="8069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7158349"/>
            <a:ext cx="80699" cy="8069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7319626"/>
            <a:ext cx="80699" cy="80699"/>
          </a:xfrm>
          <a:prstGeom prst="rect">
            <a:avLst/>
          </a:prstGeom>
        </p:spPr>
      </p:pic>
      <p:sp>
        <p:nvSpPr>
          <p:cNvPr id="31" name="object 31" descr=""/>
          <p:cNvSpPr/>
          <p:nvPr/>
        </p:nvSpPr>
        <p:spPr>
          <a:xfrm>
            <a:off x="1226697" y="6881083"/>
            <a:ext cx="73660" cy="35560"/>
          </a:xfrm>
          <a:custGeom>
            <a:avLst/>
            <a:gdLst/>
            <a:ahLst/>
            <a:cxnLst/>
            <a:rect l="l" t="t" r="r" b="b"/>
            <a:pathLst>
              <a:path w="73659" h="35559">
                <a:moveTo>
                  <a:pt x="33193" y="35537"/>
                </a:moveTo>
                <a:lnTo>
                  <a:pt x="23200" y="34292"/>
                </a:lnTo>
                <a:lnTo>
                  <a:pt x="14144" y="30756"/>
                </a:lnTo>
                <a:lnTo>
                  <a:pt x="6314" y="25230"/>
                </a:lnTo>
                <a:lnTo>
                  <a:pt x="0" y="18015"/>
                </a:lnTo>
                <a:lnTo>
                  <a:pt x="36478" y="8776"/>
                </a:lnTo>
                <a:lnTo>
                  <a:pt x="73049" y="0"/>
                </a:lnTo>
                <a:lnTo>
                  <a:pt x="68678" y="13985"/>
                </a:lnTo>
                <a:lnTo>
                  <a:pt x="59923" y="25264"/>
                </a:lnTo>
                <a:lnTo>
                  <a:pt x="47767" y="32795"/>
                </a:lnTo>
                <a:lnTo>
                  <a:pt x="33193" y="355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2" name="object 3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6997196"/>
            <a:ext cx="80699" cy="8069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7158349"/>
            <a:ext cx="80699" cy="8069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7319502"/>
            <a:ext cx="80699" cy="8069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80940" y="6849864"/>
            <a:ext cx="80576" cy="66756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0816" y="6997073"/>
            <a:ext cx="80699" cy="8069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0816" y="7158226"/>
            <a:ext cx="80699" cy="8069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80816" y="7319502"/>
            <a:ext cx="80699" cy="8069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6836043"/>
            <a:ext cx="80699" cy="8069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6997196"/>
            <a:ext cx="80699" cy="8069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7158349"/>
            <a:ext cx="80699" cy="8069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7319626"/>
            <a:ext cx="80699" cy="8069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6836043"/>
            <a:ext cx="80699" cy="8069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6997196"/>
            <a:ext cx="80699" cy="8069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7158349"/>
            <a:ext cx="80699" cy="8069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7319626"/>
            <a:ext cx="80699" cy="8069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6836043"/>
            <a:ext cx="80699" cy="8069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6997196"/>
            <a:ext cx="80699" cy="8069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7158349"/>
            <a:ext cx="80699" cy="8069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7319626"/>
            <a:ext cx="80699" cy="8069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7471154"/>
            <a:ext cx="80699" cy="8069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7632307"/>
            <a:ext cx="80699" cy="8069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7793460"/>
            <a:ext cx="80699" cy="80699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7954613"/>
            <a:ext cx="80699" cy="8069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8115889"/>
            <a:ext cx="80699" cy="80699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327" y="7632307"/>
            <a:ext cx="80699" cy="80699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327" y="7471154"/>
            <a:ext cx="80699" cy="80699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327" y="7793460"/>
            <a:ext cx="80699" cy="80699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327" y="7954613"/>
            <a:ext cx="80699" cy="8069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2327" y="8115766"/>
            <a:ext cx="80699" cy="80699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7632307"/>
            <a:ext cx="80699" cy="80699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7471154"/>
            <a:ext cx="80699" cy="80699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7793460"/>
            <a:ext cx="80699" cy="8069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7954613"/>
            <a:ext cx="80699" cy="80699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8115766"/>
            <a:ext cx="80699" cy="80699"/>
          </a:xfrm>
          <a:prstGeom prst="rect">
            <a:avLst/>
          </a:prstGeom>
        </p:spPr>
      </p:pic>
      <p:pic>
        <p:nvPicPr>
          <p:cNvPr id="66" name="object 6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7471154"/>
            <a:ext cx="80699" cy="80699"/>
          </a:xfrm>
          <a:prstGeom prst="rect">
            <a:avLst/>
          </a:prstGeom>
        </p:spPr>
      </p:pic>
      <p:pic>
        <p:nvPicPr>
          <p:cNvPr id="67" name="object 6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7632184"/>
            <a:ext cx="80699" cy="80699"/>
          </a:xfrm>
          <a:prstGeom prst="rect">
            <a:avLst/>
          </a:prstGeom>
        </p:spPr>
      </p:pic>
      <p:pic>
        <p:nvPicPr>
          <p:cNvPr id="68" name="object 6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7793460"/>
            <a:ext cx="80699" cy="80699"/>
          </a:xfrm>
          <a:prstGeom prst="rect">
            <a:avLst/>
          </a:prstGeom>
        </p:spPr>
      </p:pic>
      <p:pic>
        <p:nvPicPr>
          <p:cNvPr id="69" name="object 6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7954613"/>
            <a:ext cx="80699" cy="80699"/>
          </a:xfrm>
          <a:prstGeom prst="rect">
            <a:avLst/>
          </a:prstGeom>
        </p:spPr>
      </p:pic>
      <p:pic>
        <p:nvPicPr>
          <p:cNvPr id="70" name="object 7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8115766"/>
            <a:ext cx="80699" cy="80699"/>
          </a:xfrm>
          <a:prstGeom prst="rect">
            <a:avLst/>
          </a:prstGeom>
        </p:spPr>
      </p:pic>
      <p:pic>
        <p:nvPicPr>
          <p:cNvPr id="71" name="object 7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7471154"/>
            <a:ext cx="80699" cy="80699"/>
          </a:xfrm>
          <a:prstGeom prst="rect">
            <a:avLst/>
          </a:prstGeom>
        </p:spPr>
      </p:pic>
      <p:pic>
        <p:nvPicPr>
          <p:cNvPr id="72" name="object 7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7632184"/>
            <a:ext cx="80699" cy="80699"/>
          </a:xfrm>
          <a:prstGeom prst="rect">
            <a:avLst/>
          </a:prstGeom>
        </p:spPr>
      </p:pic>
      <p:pic>
        <p:nvPicPr>
          <p:cNvPr id="73" name="object 7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7793460"/>
            <a:ext cx="80699" cy="80699"/>
          </a:xfrm>
          <a:prstGeom prst="rect">
            <a:avLst/>
          </a:prstGeom>
        </p:spPr>
      </p:pic>
      <p:pic>
        <p:nvPicPr>
          <p:cNvPr id="74" name="object 7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7954613"/>
            <a:ext cx="80699" cy="80699"/>
          </a:xfrm>
          <a:prstGeom prst="rect">
            <a:avLst/>
          </a:prstGeom>
        </p:spPr>
      </p:pic>
      <p:pic>
        <p:nvPicPr>
          <p:cNvPr id="75" name="object 7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8115766"/>
            <a:ext cx="80699" cy="80699"/>
          </a:xfrm>
          <a:prstGeom prst="rect">
            <a:avLst/>
          </a:prstGeom>
        </p:spPr>
      </p:pic>
      <p:pic>
        <p:nvPicPr>
          <p:cNvPr id="76" name="object 7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7471031"/>
            <a:ext cx="80699" cy="80699"/>
          </a:xfrm>
          <a:prstGeom prst="rect">
            <a:avLst/>
          </a:prstGeom>
        </p:spPr>
      </p:pic>
      <p:pic>
        <p:nvPicPr>
          <p:cNvPr id="77" name="object 7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7632184"/>
            <a:ext cx="80699" cy="80699"/>
          </a:xfrm>
          <a:prstGeom prst="rect">
            <a:avLst/>
          </a:prstGeom>
        </p:spPr>
      </p:pic>
      <p:pic>
        <p:nvPicPr>
          <p:cNvPr id="78" name="object 7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7793337"/>
            <a:ext cx="80699" cy="80699"/>
          </a:xfrm>
          <a:prstGeom prst="rect">
            <a:avLst/>
          </a:prstGeom>
        </p:spPr>
      </p:pic>
      <p:pic>
        <p:nvPicPr>
          <p:cNvPr id="79" name="object 7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7954490"/>
            <a:ext cx="80699" cy="80699"/>
          </a:xfrm>
          <a:prstGeom prst="rect">
            <a:avLst/>
          </a:prstGeom>
        </p:spPr>
      </p:pic>
      <p:pic>
        <p:nvPicPr>
          <p:cNvPr id="80" name="object 8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8115766"/>
            <a:ext cx="80699" cy="80699"/>
          </a:xfrm>
          <a:prstGeom prst="rect">
            <a:avLst/>
          </a:prstGeom>
        </p:spPr>
      </p:pic>
      <p:pic>
        <p:nvPicPr>
          <p:cNvPr id="81" name="object 8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0816" y="7471031"/>
            <a:ext cx="80699" cy="80699"/>
          </a:xfrm>
          <a:prstGeom prst="rect">
            <a:avLst/>
          </a:prstGeom>
        </p:spPr>
      </p:pic>
      <p:pic>
        <p:nvPicPr>
          <p:cNvPr id="82" name="object 82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0816" y="7632184"/>
            <a:ext cx="80699" cy="80699"/>
          </a:xfrm>
          <a:prstGeom prst="rect">
            <a:avLst/>
          </a:prstGeom>
        </p:spPr>
      </p:pic>
      <p:pic>
        <p:nvPicPr>
          <p:cNvPr id="83" name="object 8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0816" y="7793337"/>
            <a:ext cx="80699" cy="80699"/>
          </a:xfrm>
          <a:prstGeom prst="rect">
            <a:avLst/>
          </a:prstGeom>
        </p:spPr>
      </p:pic>
      <p:pic>
        <p:nvPicPr>
          <p:cNvPr id="84" name="object 8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0816" y="7954490"/>
            <a:ext cx="80699" cy="80699"/>
          </a:xfrm>
          <a:prstGeom prst="rect">
            <a:avLst/>
          </a:prstGeom>
        </p:spPr>
      </p:pic>
      <p:pic>
        <p:nvPicPr>
          <p:cNvPr id="85" name="object 8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380816" y="8115643"/>
            <a:ext cx="80699" cy="80699"/>
          </a:xfrm>
          <a:prstGeom prst="rect">
            <a:avLst/>
          </a:prstGeom>
        </p:spPr>
      </p:pic>
      <p:pic>
        <p:nvPicPr>
          <p:cNvPr id="86" name="object 8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7471031"/>
            <a:ext cx="80699" cy="80699"/>
          </a:xfrm>
          <a:prstGeom prst="rect">
            <a:avLst/>
          </a:prstGeom>
        </p:spPr>
      </p:pic>
      <p:pic>
        <p:nvPicPr>
          <p:cNvPr id="87" name="object 8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7632184"/>
            <a:ext cx="80699" cy="80699"/>
          </a:xfrm>
          <a:prstGeom prst="rect">
            <a:avLst/>
          </a:prstGeom>
        </p:spPr>
      </p:pic>
      <p:pic>
        <p:nvPicPr>
          <p:cNvPr id="88" name="object 8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7793460"/>
            <a:ext cx="80699" cy="80699"/>
          </a:xfrm>
          <a:prstGeom prst="rect">
            <a:avLst/>
          </a:prstGeom>
        </p:spPr>
      </p:pic>
      <p:pic>
        <p:nvPicPr>
          <p:cNvPr id="89" name="object 8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7954613"/>
            <a:ext cx="80699" cy="80699"/>
          </a:xfrm>
          <a:prstGeom prst="rect">
            <a:avLst/>
          </a:prstGeom>
        </p:spPr>
      </p:pic>
      <p:pic>
        <p:nvPicPr>
          <p:cNvPr id="90" name="object 9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8115766"/>
            <a:ext cx="80699" cy="80699"/>
          </a:xfrm>
          <a:prstGeom prst="rect">
            <a:avLst/>
          </a:prstGeom>
        </p:spPr>
      </p:pic>
      <p:pic>
        <p:nvPicPr>
          <p:cNvPr id="91" name="object 9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7471031"/>
            <a:ext cx="80699" cy="80699"/>
          </a:xfrm>
          <a:prstGeom prst="rect">
            <a:avLst/>
          </a:prstGeom>
        </p:spPr>
      </p:pic>
      <p:pic>
        <p:nvPicPr>
          <p:cNvPr id="92" name="object 9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7632184"/>
            <a:ext cx="80699" cy="80699"/>
          </a:xfrm>
          <a:prstGeom prst="rect">
            <a:avLst/>
          </a:prstGeom>
        </p:spPr>
      </p:pic>
      <p:pic>
        <p:nvPicPr>
          <p:cNvPr id="93" name="object 9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7793460"/>
            <a:ext cx="80699" cy="80699"/>
          </a:xfrm>
          <a:prstGeom prst="rect">
            <a:avLst/>
          </a:prstGeom>
        </p:spPr>
      </p:pic>
      <p:pic>
        <p:nvPicPr>
          <p:cNvPr id="94" name="object 9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7954613"/>
            <a:ext cx="80699" cy="80699"/>
          </a:xfrm>
          <a:prstGeom prst="rect">
            <a:avLst/>
          </a:prstGeom>
        </p:spPr>
      </p:pic>
      <p:pic>
        <p:nvPicPr>
          <p:cNvPr id="95" name="object 9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8115766"/>
            <a:ext cx="80699" cy="80699"/>
          </a:xfrm>
          <a:prstGeom prst="rect">
            <a:avLst/>
          </a:prstGeom>
        </p:spPr>
      </p:pic>
      <p:pic>
        <p:nvPicPr>
          <p:cNvPr id="96" name="object 9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7471031"/>
            <a:ext cx="80699" cy="80699"/>
          </a:xfrm>
          <a:prstGeom prst="rect">
            <a:avLst/>
          </a:prstGeom>
        </p:spPr>
      </p:pic>
      <p:pic>
        <p:nvPicPr>
          <p:cNvPr id="97" name="object 9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7632184"/>
            <a:ext cx="80699" cy="80699"/>
          </a:xfrm>
          <a:prstGeom prst="rect">
            <a:avLst/>
          </a:prstGeom>
        </p:spPr>
      </p:pic>
      <p:pic>
        <p:nvPicPr>
          <p:cNvPr id="98" name="object 9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7793460"/>
            <a:ext cx="80699" cy="80699"/>
          </a:xfrm>
          <a:prstGeom prst="rect">
            <a:avLst/>
          </a:prstGeom>
        </p:spPr>
      </p:pic>
      <p:pic>
        <p:nvPicPr>
          <p:cNvPr id="99" name="object 9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7954613"/>
            <a:ext cx="80699" cy="80699"/>
          </a:xfrm>
          <a:prstGeom prst="rect">
            <a:avLst/>
          </a:prstGeom>
        </p:spPr>
      </p:pic>
      <p:pic>
        <p:nvPicPr>
          <p:cNvPr id="100" name="object 10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8115766"/>
            <a:ext cx="80699" cy="80699"/>
          </a:xfrm>
          <a:prstGeom prst="rect">
            <a:avLst/>
          </a:prstGeom>
        </p:spPr>
      </p:pic>
      <p:sp>
        <p:nvSpPr>
          <p:cNvPr id="101" name="object 101" descr=""/>
          <p:cNvSpPr/>
          <p:nvPr/>
        </p:nvSpPr>
        <p:spPr>
          <a:xfrm>
            <a:off x="0" y="8261067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0" y="8422221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0" y="8583497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0" y="8744650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0" y="8906692"/>
            <a:ext cx="28575" cy="76200"/>
          </a:xfrm>
          <a:custGeom>
            <a:avLst/>
            <a:gdLst/>
            <a:ahLst/>
            <a:cxnLst/>
            <a:rect l="l" t="t" r="r" b="b"/>
            <a:pathLst>
              <a:path w="28575" h="76200">
                <a:moveTo>
                  <a:pt x="0" y="75837"/>
                </a:moveTo>
                <a:lnTo>
                  <a:pt x="0" y="0"/>
                </a:lnTo>
                <a:lnTo>
                  <a:pt x="3599" y="727"/>
                </a:lnTo>
                <a:lnTo>
                  <a:pt x="16399" y="9363"/>
                </a:lnTo>
                <a:lnTo>
                  <a:pt x="25058" y="22186"/>
                </a:lnTo>
                <a:lnTo>
                  <a:pt x="28291" y="37913"/>
                </a:lnTo>
                <a:lnTo>
                  <a:pt x="25127" y="53640"/>
                </a:lnTo>
                <a:lnTo>
                  <a:pt x="16492" y="66463"/>
                </a:lnTo>
                <a:lnTo>
                  <a:pt x="3668" y="75099"/>
                </a:lnTo>
                <a:lnTo>
                  <a:pt x="0" y="758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6" name="object 10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8420550"/>
            <a:ext cx="80699" cy="80699"/>
          </a:xfrm>
          <a:prstGeom prst="rect">
            <a:avLst/>
          </a:prstGeom>
        </p:spPr>
      </p:pic>
      <p:pic>
        <p:nvPicPr>
          <p:cNvPr id="107" name="object 10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8259397"/>
            <a:ext cx="80699" cy="80699"/>
          </a:xfrm>
          <a:prstGeom prst="rect">
            <a:avLst/>
          </a:prstGeom>
        </p:spPr>
      </p:pic>
      <p:pic>
        <p:nvPicPr>
          <p:cNvPr id="108" name="object 10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8742856"/>
            <a:ext cx="80699" cy="80699"/>
          </a:xfrm>
          <a:prstGeom prst="rect">
            <a:avLst/>
          </a:prstGeom>
        </p:spPr>
      </p:pic>
      <p:pic>
        <p:nvPicPr>
          <p:cNvPr id="109" name="object 10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8581703"/>
            <a:ext cx="80699" cy="80699"/>
          </a:xfrm>
          <a:prstGeom prst="rect">
            <a:avLst/>
          </a:prstGeom>
        </p:spPr>
      </p:pic>
      <p:pic>
        <p:nvPicPr>
          <p:cNvPr id="110" name="object 11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8744" y="8904132"/>
            <a:ext cx="80699" cy="80699"/>
          </a:xfrm>
          <a:prstGeom prst="rect">
            <a:avLst/>
          </a:prstGeom>
        </p:spPr>
      </p:pic>
      <p:pic>
        <p:nvPicPr>
          <p:cNvPr id="111" name="object 1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8259397"/>
            <a:ext cx="80699" cy="80699"/>
          </a:xfrm>
          <a:prstGeom prst="rect">
            <a:avLst/>
          </a:prstGeom>
        </p:spPr>
      </p:pic>
      <p:pic>
        <p:nvPicPr>
          <p:cNvPr id="112" name="object 1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8420550"/>
            <a:ext cx="80699" cy="80699"/>
          </a:xfrm>
          <a:prstGeom prst="rect">
            <a:avLst/>
          </a:prstGeom>
        </p:spPr>
      </p:pic>
      <p:pic>
        <p:nvPicPr>
          <p:cNvPr id="113" name="object 1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8742856"/>
            <a:ext cx="80699" cy="80699"/>
          </a:xfrm>
          <a:prstGeom prst="rect">
            <a:avLst/>
          </a:prstGeom>
        </p:spPr>
      </p:pic>
      <p:pic>
        <p:nvPicPr>
          <p:cNvPr id="114" name="object 1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8581703"/>
            <a:ext cx="80699" cy="80699"/>
          </a:xfrm>
          <a:prstGeom prst="rect">
            <a:avLst/>
          </a:prstGeom>
        </p:spPr>
      </p:pic>
      <p:pic>
        <p:nvPicPr>
          <p:cNvPr id="115" name="object 11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9897" y="8904132"/>
            <a:ext cx="80699" cy="80699"/>
          </a:xfrm>
          <a:prstGeom prst="rect">
            <a:avLst/>
          </a:prstGeom>
        </p:spPr>
      </p:pic>
      <p:sp>
        <p:nvSpPr>
          <p:cNvPr id="116" name="object 116" descr=""/>
          <p:cNvSpPr/>
          <p:nvPr/>
        </p:nvSpPr>
        <p:spPr>
          <a:xfrm>
            <a:off x="0" y="9057331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0" y="9218484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0" y="9379637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0" y="9540790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0" y="9702830"/>
            <a:ext cx="28575" cy="76200"/>
          </a:xfrm>
          <a:custGeom>
            <a:avLst/>
            <a:gdLst/>
            <a:ahLst/>
            <a:cxnLst/>
            <a:rect l="l" t="t" r="r" b="b"/>
            <a:pathLst>
              <a:path w="28575" h="76200">
                <a:moveTo>
                  <a:pt x="0" y="75840"/>
                </a:moveTo>
                <a:lnTo>
                  <a:pt x="0" y="0"/>
                </a:lnTo>
                <a:lnTo>
                  <a:pt x="3616" y="730"/>
                </a:lnTo>
                <a:lnTo>
                  <a:pt x="16446" y="9365"/>
                </a:lnTo>
                <a:lnTo>
                  <a:pt x="25110" y="22189"/>
                </a:lnTo>
                <a:lnTo>
                  <a:pt x="28291" y="37916"/>
                </a:lnTo>
                <a:lnTo>
                  <a:pt x="25127" y="53643"/>
                </a:lnTo>
                <a:lnTo>
                  <a:pt x="16492" y="66466"/>
                </a:lnTo>
                <a:lnTo>
                  <a:pt x="3668" y="75102"/>
                </a:lnTo>
                <a:lnTo>
                  <a:pt x="0" y="7584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1" name="object 12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9055661"/>
            <a:ext cx="80699" cy="80699"/>
          </a:xfrm>
          <a:prstGeom prst="rect">
            <a:avLst/>
          </a:prstGeom>
        </p:spPr>
      </p:pic>
      <p:pic>
        <p:nvPicPr>
          <p:cNvPr id="122" name="object 12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9377967"/>
            <a:ext cx="80699" cy="80699"/>
          </a:xfrm>
          <a:prstGeom prst="rect">
            <a:avLst/>
          </a:prstGeom>
        </p:spPr>
      </p:pic>
      <p:pic>
        <p:nvPicPr>
          <p:cNvPr id="123" name="object 12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9216814"/>
            <a:ext cx="80699" cy="80699"/>
          </a:xfrm>
          <a:prstGeom prst="rect">
            <a:avLst/>
          </a:prstGeom>
        </p:spPr>
      </p:pic>
      <p:pic>
        <p:nvPicPr>
          <p:cNvPr id="124" name="object 1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9539120"/>
            <a:ext cx="80699" cy="80699"/>
          </a:xfrm>
          <a:prstGeom prst="rect">
            <a:avLst/>
          </a:prstGeom>
        </p:spPr>
      </p:pic>
      <p:pic>
        <p:nvPicPr>
          <p:cNvPr id="125" name="object 1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744" y="9700396"/>
            <a:ext cx="80699" cy="80699"/>
          </a:xfrm>
          <a:prstGeom prst="rect">
            <a:avLst/>
          </a:prstGeom>
        </p:spPr>
      </p:pic>
      <p:pic>
        <p:nvPicPr>
          <p:cNvPr id="126" name="object 1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9055661"/>
            <a:ext cx="80699" cy="80699"/>
          </a:xfrm>
          <a:prstGeom prst="rect">
            <a:avLst/>
          </a:prstGeom>
        </p:spPr>
      </p:pic>
      <p:pic>
        <p:nvPicPr>
          <p:cNvPr id="127" name="object 1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9377967"/>
            <a:ext cx="80699" cy="80699"/>
          </a:xfrm>
          <a:prstGeom prst="rect">
            <a:avLst/>
          </a:prstGeom>
        </p:spPr>
      </p:pic>
      <p:pic>
        <p:nvPicPr>
          <p:cNvPr id="128" name="object 1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9216814"/>
            <a:ext cx="80699" cy="80699"/>
          </a:xfrm>
          <a:prstGeom prst="rect">
            <a:avLst/>
          </a:prstGeom>
        </p:spPr>
      </p:pic>
      <p:pic>
        <p:nvPicPr>
          <p:cNvPr id="129" name="object 1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9539120"/>
            <a:ext cx="80699" cy="80699"/>
          </a:xfrm>
          <a:prstGeom prst="rect">
            <a:avLst/>
          </a:prstGeom>
        </p:spPr>
      </p:pic>
      <p:pic>
        <p:nvPicPr>
          <p:cNvPr id="130" name="object 1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9897" y="9700396"/>
            <a:ext cx="80699" cy="80699"/>
          </a:xfrm>
          <a:prstGeom prst="rect">
            <a:avLst/>
          </a:prstGeom>
        </p:spPr>
      </p:pic>
      <p:pic>
        <p:nvPicPr>
          <p:cNvPr id="131" name="object 1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8259520"/>
            <a:ext cx="80699" cy="80699"/>
          </a:xfrm>
          <a:prstGeom prst="rect">
            <a:avLst/>
          </a:prstGeom>
        </p:spPr>
      </p:pic>
      <p:pic>
        <p:nvPicPr>
          <p:cNvPr id="132" name="object 1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8420673"/>
            <a:ext cx="80699" cy="80699"/>
          </a:xfrm>
          <a:prstGeom prst="rect">
            <a:avLst/>
          </a:prstGeom>
        </p:spPr>
      </p:pic>
      <p:pic>
        <p:nvPicPr>
          <p:cNvPr id="133" name="object 1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8581826"/>
            <a:ext cx="80699" cy="80699"/>
          </a:xfrm>
          <a:prstGeom prst="rect">
            <a:avLst/>
          </a:prstGeom>
        </p:spPr>
      </p:pic>
      <p:pic>
        <p:nvPicPr>
          <p:cNvPr id="134" name="object 13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8742979"/>
            <a:ext cx="80699" cy="80699"/>
          </a:xfrm>
          <a:prstGeom prst="rect">
            <a:avLst/>
          </a:prstGeom>
        </p:spPr>
      </p:pic>
      <p:pic>
        <p:nvPicPr>
          <p:cNvPr id="135" name="object 13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1174" y="8904256"/>
            <a:ext cx="80699" cy="80699"/>
          </a:xfrm>
          <a:prstGeom prst="rect">
            <a:avLst/>
          </a:prstGeom>
        </p:spPr>
      </p:pic>
      <p:pic>
        <p:nvPicPr>
          <p:cNvPr id="136" name="object 13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2327" y="8259520"/>
            <a:ext cx="80699" cy="80699"/>
          </a:xfrm>
          <a:prstGeom prst="rect">
            <a:avLst/>
          </a:prstGeom>
        </p:spPr>
      </p:pic>
      <p:pic>
        <p:nvPicPr>
          <p:cNvPr id="137" name="object 137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2327" y="8420673"/>
            <a:ext cx="80699" cy="80699"/>
          </a:xfrm>
          <a:prstGeom prst="rect">
            <a:avLst/>
          </a:prstGeom>
        </p:spPr>
      </p:pic>
      <p:pic>
        <p:nvPicPr>
          <p:cNvPr id="138" name="object 138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2327" y="8581826"/>
            <a:ext cx="80699" cy="80699"/>
          </a:xfrm>
          <a:prstGeom prst="rect">
            <a:avLst/>
          </a:prstGeom>
        </p:spPr>
      </p:pic>
      <p:pic>
        <p:nvPicPr>
          <p:cNvPr id="139" name="object 139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2327" y="8742979"/>
            <a:ext cx="80699" cy="80699"/>
          </a:xfrm>
          <a:prstGeom prst="rect">
            <a:avLst/>
          </a:prstGeom>
        </p:spPr>
      </p:pic>
      <p:pic>
        <p:nvPicPr>
          <p:cNvPr id="140" name="object 140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2327" y="8904132"/>
            <a:ext cx="80699" cy="80699"/>
          </a:xfrm>
          <a:prstGeom prst="rect">
            <a:avLst/>
          </a:prstGeom>
        </p:spPr>
      </p:pic>
      <p:pic>
        <p:nvPicPr>
          <p:cNvPr id="141" name="object 14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8259520"/>
            <a:ext cx="80699" cy="80699"/>
          </a:xfrm>
          <a:prstGeom prst="rect">
            <a:avLst/>
          </a:prstGeom>
        </p:spPr>
      </p:pic>
      <p:pic>
        <p:nvPicPr>
          <p:cNvPr id="142" name="object 14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8420673"/>
            <a:ext cx="80699" cy="80699"/>
          </a:xfrm>
          <a:prstGeom prst="rect">
            <a:avLst/>
          </a:prstGeom>
        </p:spPr>
      </p:pic>
      <p:pic>
        <p:nvPicPr>
          <p:cNvPr id="143" name="object 14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8581826"/>
            <a:ext cx="80699" cy="80699"/>
          </a:xfrm>
          <a:prstGeom prst="rect">
            <a:avLst/>
          </a:prstGeom>
        </p:spPr>
      </p:pic>
      <p:pic>
        <p:nvPicPr>
          <p:cNvPr id="144" name="object 1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8742979"/>
            <a:ext cx="80699" cy="80699"/>
          </a:xfrm>
          <a:prstGeom prst="rect">
            <a:avLst/>
          </a:prstGeom>
        </p:spPr>
      </p:pic>
      <p:pic>
        <p:nvPicPr>
          <p:cNvPr id="145" name="object 14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53480" y="8904132"/>
            <a:ext cx="80699" cy="80699"/>
          </a:xfrm>
          <a:prstGeom prst="rect">
            <a:avLst/>
          </a:prstGeom>
        </p:spPr>
      </p:pic>
      <p:pic>
        <p:nvPicPr>
          <p:cNvPr id="146" name="object 14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8259520"/>
            <a:ext cx="80699" cy="80699"/>
          </a:xfrm>
          <a:prstGeom prst="rect">
            <a:avLst/>
          </a:prstGeom>
        </p:spPr>
      </p:pic>
      <p:pic>
        <p:nvPicPr>
          <p:cNvPr id="147" name="object 14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8420550"/>
            <a:ext cx="80699" cy="80699"/>
          </a:xfrm>
          <a:prstGeom prst="rect">
            <a:avLst/>
          </a:prstGeom>
        </p:spPr>
      </p:pic>
      <p:pic>
        <p:nvPicPr>
          <p:cNvPr id="148" name="object 14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8581826"/>
            <a:ext cx="80699" cy="80699"/>
          </a:xfrm>
          <a:prstGeom prst="rect">
            <a:avLst/>
          </a:prstGeom>
        </p:spPr>
      </p:pic>
      <p:pic>
        <p:nvPicPr>
          <p:cNvPr id="149" name="object 14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8742979"/>
            <a:ext cx="80699" cy="80699"/>
          </a:xfrm>
          <a:prstGeom prst="rect">
            <a:avLst/>
          </a:prstGeom>
        </p:spPr>
      </p:pic>
      <p:pic>
        <p:nvPicPr>
          <p:cNvPr id="150" name="object 15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914633" y="8904132"/>
            <a:ext cx="80699" cy="80699"/>
          </a:xfrm>
          <a:prstGeom prst="rect">
            <a:avLst/>
          </a:prstGeom>
        </p:spPr>
      </p:pic>
      <p:pic>
        <p:nvPicPr>
          <p:cNvPr id="151" name="object 15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8259520"/>
            <a:ext cx="80699" cy="80699"/>
          </a:xfrm>
          <a:prstGeom prst="rect">
            <a:avLst/>
          </a:prstGeom>
        </p:spPr>
      </p:pic>
      <p:pic>
        <p:nvPicPr>
          <p:cNvPr id="152" name="object 15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8420550"/>
            <a:ext cx="80699" cy="80699"/>
          </a:xfrm>
          <a:prstGeom prst="rect">
            <a:avLst/>
          </a:prstGeom>
        </p:spPr>
      </p:pic>
      <p:pic>
        <p:nvPicPr>
          <p:cNvPr id="153" name="object 15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8581826"/>
            <a:ext cx="80699" cy="80699"/>
          </a:xfrm>
          <a:prstGeom prst="rect">
            <a:avLst/>
          </a:prstGeom>
        </p:spPr>
      </p:pic>
      <p:pic>
        <p:nvPicPr>
          <p:cNvPr id="154" name="object 15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5909" y="8742979"/>
            <a:ext cx="80699" cy="80699"/>
          </a:xfrm>
          <a:prstGeom prst="rect">
            <a:avLst/>
          </a:prstGeom>
        </p:spPr>
      </p:pic>
      <p:pic>
        <p:nvPicPr>
          <p:cNvPr id="155" name="object 155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75909" y="8904132"/>
            <a:ext cx="80699" cy="80699"/>
          </a:xfrm>
          <a:prstGeom prst="rect">
            <a:avLst/>
          </a:prstGeom>
        </p:spPr>
      </p:pic>
      <p:pic>
        <p:nvPicPr>
          <p:cNvPr id="156" name="object 15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8259397"/>
            <a:ext cx="80699" cy="80699"/>
          </a:xfrm>
          <a:prstGeom prst="rect">
            <a:avLst/>
          </a:prstGeom>
        </p:spPr>
      </p:pic>
      <p:pic>
        <p:nvPicPr>
          <p:cNvPr id="157" name="object 15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8420550"/>
            <a:ext cx="80699" cy="80699"/>
          </a:xfrm>
          <a:prstGeom prst="rect">
            <a:avLst/>
          </a:prstGeom>
        </p:spPr>
      </p:pic>
      <p:pic>
        <p:nvPicPr>
          <p:cNvPr id="158" name="object 15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8581703"/>
            <a:ext cx="80699" cy="80699"/>
          </a:xfrm>
          <a:prstGeom prst="rect">
            <a:avLst/>
          </a:prstGeom>
        </p:spPr>
      </p:pic>
      <p:pic>
        <p:nvPicPr>
          <p:cNvPr id="159" name="object 15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19540" y="8742856"/>
            <a:ext cx="80699" cy="80699"/>
          </a:xfrm>
          <a:prstGeom prst="rect">
            <a:avLst/>
          </a:prstGeom>
        </p:spPr>
      </p:pic>
      <p:sp>
        <p:nvSpPr>
          <p:cNvPr id="160" name="object 160" descr=""/>
          <p:cNvSpPr/>
          <p:nvPr/>
        </p:nvSpPr>
        <p:spPr>
          <a:xfrm>
            <a:off x="1227067" y="8908081"/>
            <a:ext cx="16510" cy="13335"/>
          </a:xfrm>
          <a:custGeom>
            <a:avLst/>
            <a:gdLst/>
            <a:ahLst/>
            <a:cxnLst/>
            <a:rect l="l" t="t" r="r" b="b"/>
            <a:pathLst>
              <a:path w="16509" h="13334">
                <a:moveTo>
                  <a:pt x="0" y="13203"/>
                </a:moveTo>
                <a:lnTo>
                  <a:pt x="3948" y="7527"/>
                </a:lnTo>
                <a:lnTo>
                  <a:pt x="9501" y="2961"/>
                </a:lnTo>
                <a:lnTo>
                  <a:pt x="15917" y="0"/>
                </a:lnTo>
                <a:lnTo>
                  <a:pt x="10611" y="4318"/>
                </a:lnTo>
                <a:lnTo>
                  <a:pt x="0" y="132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1" name="object 161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0816" y="8259397"/>
            <a:ext cx="80699" cy="80699"/>
          </a:xfrm>
          <a:prstGeom prst="rect">
            <a:avLst/>
          </a:prstGeom>
        </p:spPr>
      </p:pic>
      <p:pic>
        <p:nvPicPr>
          <p:cNvPr id="162" name="object 162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0816" y="8420550"/>
            <a:ext cx="80699" cy="80699"/>
          </a:xfrm>
          <a:prstGeom prst="rect">
            <a:avLst/>
          </a:prstGeom>
        </p:spPr>
      </p:pic>
      <p:pic>
        <p:nvPicPr>
          <p:cNvPr id="163" name="object 163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80816" y="8581703"/>
            <a:ext cx="80699" cy="80699"/>
          </a:xfrm>
          <a:prstGeom prst="rect">
            <a:avLst/>
          </a:prstGeom>
        </p:spPr>
      </p:pic>
      <p:pic>
        <p:nvPicPr>
          <p:cNvPr id="164" name="object 164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380816" y="8742979"/>
            <a:ext cx="77738" cy="63794"/>
          </a:xfrm>
          <a:prstGeom prst="rect">
            <a:avLst/>
          </a:prstGeom>
        </p:spPr>
      </p:pic>
      <p:pic>
        <p:nvPicPr>
          <p:cNvPr id="165" name="object 16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8259397"/>
            <a:ext cx="80699" cy="80699"/>
          </a:xfrm>
          <a:prstGeom prst="rect">
            <a:avLst/>
          </a:prstGeom>
        </p:spPr>
      </p:pic>
      <p:pic>
        <p:nvPicPr>
          <p:cNvPr id="166" name="object 16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8420550"/>
            <a:ext cx="80699" cy="80699"/>
          </a:xfrm>
          <a:prstGeom prst="rect">
            <a:avLst/>
          </a:prstGeom>
        </p:spPr>
      </p:pic>
      <p:pic>
        <p:nvPicPr>
          <p:cNvPr id="167" name="object 16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1970" y="8581826"/>
            <a:ext cx="80699" cy="80699"/>
          </a:xfrm>
          <a:prstGeom prst="rect">
            <a:avLst/>
          </a:prstGeom>
        </p:spPr>
      </p:pic>
      <p:pic>
        <p:nvPicPr>
          <p:cNvPr id="168" name="object 16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8259397"/>
            <a:ext cx="80699" cy="80699"/>
          </a:xfrm>
          <a:prstGeom prst="rect">
            <a:avLst/>
          </a:prstGeom>
        </p:spPr>
      </p:pic>
      <p:pic>
        <p:nvPicPr>
          <p:cNvPr id="169" name="object 16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8420550"/>
            <a:ext cx="80699" cy="80699"/>
          </a:xfrm>
          <a:prstGeom prst="rect">
            <a:avLst/>
          </a:prstGeom>
        </p:spPr>
      </p:pic>
      <p:pic>
        <p:nvPicPr>
          <p:cNvPr id="170" name="object 17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03122" y="8581703"/>
            <a:ext cx="80699" cy="80699"/>
          </a:xfrm>
          <a:prstGeom prst="rect">
            <a:avLst/>
          </a:prstGeom>
        </p:spPr>
      </p:pic>
      <p:pic>
        <p:nvPicPr>
          <p:cNvPr id="171" name="object 17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8259397"/>
            <a:ext cx="80699" cy="80699"/>
          </a:xfrm>
          <a:prstGeom prst="rect">
            <a:avLst/>
          </a:prstGeom>
        </p:spPr>
      </p:pic>
      <p:pic>
        <p:nvPicPr>
          <p:cNvPr id="172" name="object 17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4275" y="8420550"/>
            <a:ext cx="80699" cy="80699"/>
          </a:xfrm>
          <a:prstGeom prst="rect">
            <a:avLst/>
          </a:prstGeom>
        </p:spPr>
      </p:pic>
      <p:pic>
        <p:nvPicPr>
          <p:cNvPr id="173" name="object 173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64275" y="8581826"/>
            <a:ext cx="80699" cy="68113"/>
          </a:xfrm>
          <a:prstGeom prst="rect">
            <a:avLst/>
          </a:prstGeom>
        </p:spPr>
      </p:pic>
      <p:pic>
        <p:nvPicPr>
          <p:cNvPr id="174" name="object 17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9055784"/>
            <a:ext cx="80699" cy="80699"/>
          </a:xfrm>
          <a:prstGeom prst="rect">
            <a:avLst/>
          </a:prstGeom>
        </p:spPr>
      </p:pic>
      <p:pic>
        <p:nvPicPr>
          <p:cNvPr id="175" name="object 17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9216814"/>
            <a:ext cx="80699" cy="80699"/>
          </a:xfrm>
          <a:prstGeom prst="rect">
            <a:avLst/>
          </a:prstGeom>
        </p:spPr>
      </p:pic>
      <p:pic>
        <p:nvPicPr>
          <p:cNvPr id="176" name="object 17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9378090"/>
            <a:ext cx="80699" cy="80699"/>
          </a:xfrm>
          <a:prstGeom prst="rect">
            <a:avLst/>
          </a:prstGeom>
        </p:spPr>
      </p:pic>
      <p:pic>
        <p:nvPicPr>
          <p:cNvPr id="177" name="object 17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9539243"/>
            <a:ext cx="80699" cy="80699"/>
          </a:xfrm>
          <a:prstGeom prst="rect">
            <a:avLst/>
          </a:prstGeom>
        </p:spPr>
      </p:pic>
      <p:pic>
        <p:nvPicPr>
          <p:cNvPr id="178" name="object 17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74" y="9700396"/>
            <a:ext cx="80699" cy="80699"/>
          </a:xfrm>
          <a:prstGeom prst="rect">
            <a:avLst/>
          </a:prstGeom>
        </p:spPr>
      </p:pic>
      <p:pic>
        <p:nvPicPr>
          <p:cNvPr id="179" name="object 17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2327" y="9055784"/>
            <a:ext cx="80699" cy="80699"/>
          </a:xfrm>
          <a:prstGeom prst="rect">
            <a:avLst/>
          </a:prstGeom>
        </p:spPr>
      </p:pic>
      <p:pic>
        <p:nvPicPr>
          <p:cNvPr id="180" name="object 180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2327" y="9216814"/>
            <a:ext cx="80699" cy="80699"/>
          </a:xfrm>
          <a:prstGeom prst="rect">
            <a:avLst/>
          </a:prstGeom>
        </p:spPr>
      </p:pic>
      <p:pic>
        <p:nvPicPr>
          <p:cNvPr id="181" name="object 181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2327" y="9377967"/>
            <a:ext cx="80699" cy="80699"/>
          </a:xfrm>
          <a:prstGeom prst="rect">
            <a:avLst/>
          </a:prstGeom>
        </p:spPr>
      </p:pic>
      <p:pic>
        <p:nvPicPr>
          <p:cNvPr id="182" name="object 182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2327" y="9539120"/>
            <a:ext cx="80699" cy="80699"/>
          </a:xfrm>
          <a:prstGeom prst="rect">
            <a:avLst/>
          </a:prstGeom>
        </p:spPr>
      </p:pic>
      <p:pic>
        <p:nvPicPr>
          <p:cNvPr id="183" name="object 183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92327" y="9700396"/>
            <a:ext cx="80699" cy="80699"/>
          </a:xfrm>
          <a:prstGeom prst="rect">
            <a:avLst/>
          </a:prstGeom>
        </p:spPr>
      </p:pic>
      <p:pic>
        <p:nvPicPr>
          <p:cNvPr id="184" name="object 18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9055661"/>
            <a:ext cx="80699" cy="80699"/>
          </a:xfrm>
          <a:prstGeom prst="rect">
            <a:avLst/>
          </a:prstGeom>
        </p:spPr>
      </p:pic>
      <p:pic>
        <p:nvPicPr>
          <p:cNvPr id="185" name="object 18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9216814"/>
            <a:ext cx="80699" cy="80699"/>
          </a:xfrm>
          <a:prstGeom prst="rect">
            <a:avLst/>
          </a:prstGeom>
        </p:spPr>
      </p:pic>
      <p:pic>
        <p:nvPicPr>
          <p:cNvPr id="186" name="object 18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9377967"/>
            <a:ext cx="80699" cy="80699"/>
          </a:xfrm>
          <a:prstGeom prst="rect">
            <a:avLst/>
          </a:prstGeom>
        </p:spPr>
      </p:pic>
      <p:pic>
        <p:nvPicPr>
          <p:cNvPr id="187" name="object 187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53480" y="9539243"/>
            <a:ext cx="80329" cy="80576"/>
          </a:xfrm>
          <a:prstGeom prst="rect">
            <a:avLst/>
          </a:prstGeom>
        </p:spPr>
      </p:pic>
      <p:sp>
        <p:nvSpPr>
          <p:cNvPr id="188" name="object 188" descr=""/>
          <p:cNvSpPr/>
          <p:nvPr/>
        </p:nvSpPr>
        <p:spPr>
          <a:xfrm>
            <a:off x="753480" y="9700396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59" h="81279">
                <a:moveTo>
                  <a:pt x="45779" y="80699"/>
                </a:moveTo>
                <a:lnTo>
                  <a:pt x="40349" y="80699"/>
                </a:lnTo>
                <a:lnTo>
                  <a:pt x="24675" y="77535"/>
                </a:lnTo>
                <a:lnTo>
                  <a:pt x="11845" y="68900"/>
                </a:lnTo>
                <a:lnTo>
                  <a:pt x="3181" y="56076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7630" y="0"/>
                </a:lnTo>
                <a:lnTo>
                  <a:pt x="54416" y="2097"/>
                </a:lnTo>
                <a:lnTo>
                  <a:pt x="60339" y="5552"/>
                </a:lnTo>
                <a:lnTo>
                  <a:pt x="58739" y="23510"/>
                </a:lnTo>
                <a:lnTo>
                  <a:pt x="57440" y="41491"/>
                </a:lnTo>
                <a:lnTo>
                  <a:pt x="56418" y="59518"/>
                </a:lnTo>
                <a:lnTo>
                  <a:pt x="55650" y="77615"/>
                </a:lnTo>
                <a:lnTo>
                  <a:pt x="50961" y="79589"/>
                </a:lnTo>
                <a:lnTo>
                  <a:pt x="45779" y="80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9" name="object 18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633" y="9055661"/>
            <a:ext cx="80699" cy="80699"/>
          </a:xfrm>
          <a:prstGeom prst="rect">
            <a:avLst/>
          </a:prstGeom>
        </p:spPr>
      </p:pic>
      <p:sp>
        <p:nvSpPr>
          <p:cNvPr id="190" name="object 190" descr=""/>
          <p:cNvSpPr/>
          <p:nvPr/>
        </p:nvSpPr>
        <p:spPr>
          <a:xfrm>
            <a:off x="914633" y="9216814"/>
            <a:ext cx="57785" cy="74930"/>
          </a:xfrm>
          <a:custGeom>
            <a:avLst/>
            <a:gdLst/>
            <a:ahLst/>
            <a:cxnLst/>
            <a:rect l="l" t="t" r="r" b="b"/>
            <a:pathLst>
              <a:path w="57784" h="74929">
                <a:moveTo>
                  <a:pt x="19126" y="74530"/>
                </a:moveTo>
                <a:lnTo>
                  <a:pt x="11296" y="68200"/>
                </a:lnTo>
                <a:lnTo>
                  <a:pt x="5259" y="60170"/>
                </a:lnTo>
                <a:lnTo>
                  <a:pt x="1374" y="50774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6643" y="0"/>
                </a:lnTo>
                <a:lnTo>
                  <a:pt x="52565" y="1604"/>
                </a:lnTo>
                <a:lnTo>
                  <a:pt x="57748" y="4195"/>
                </a:lnTo>
                <a:lnTo>
                  <a:pt x="47635" y="21570"/>
                </a:lnTo>
                <a:lnTo>
                  <a:pt x="37835" y="39085"/>
                </a:lnTo>
                <a:lnTo>
                  <a:pt x="28336" y="56738"/>
                </a:lnTo>
                <a:lnTo>
                  <a:pt x="19126" y="7453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1" name="object 19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6836043"/>
            <a:ext cx="80699" cy="80699"/>
          </a:xfrm>
          <a:prstGeom prst="rect">
            <a:avLst/>
          </a:prstGeom>
        </p:spPr>
      </p:pic>
      <p:pic>
        <p:nvPicPr>
          <p:cNvPr id="192" name="object 19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6997196"/>
            <a:ext cx="80699" cy="80699"/>
          </a:xfrm>
          <a:prstGeom prst="rect">
            <a:avLst/>
          </a:prstGeom>
        </p:spPr>
      </p:pic>
      <p:pic>
        <p:nvPicPr>
          <p:cNvPr id="193" name="object 19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7158349"/>
            <a:ext cx="80699" cy="80699"/>
          </a:xfrm>
          <a:prstGeom prst="rect">
            <a:avLst/>
          </a:prstGeom>
        </p:spPr>
      </p:pic>
      <p:pic>
        <p:nvPicPr>
          <p:cNvPr id="194" name="object 19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7319626"/>
            <a:ext cx="80699" cy="80699"/>
          </a:xfrm>
          <a:prstGeom prst="rect">
            <a:avLst/>
          </a:prstGeom>
        </p:spPr>
      </p:pic>
      <p:pic>
        <p:nvPicPr>
          <p:cNvPr id="195" name="object 19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6836043"/>
            <a:ext cx="80699" cy="80699"/>
          </a:xfrm>
          <a:prstGeom prst="rect">
            <a:avLst/>
          </a:prstGeom>
        </p:spPr>
      </p:pic>
      <p:pic>
        <p:nvPicPr>
          <p:cNvPr id="196" name="object 19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6997196"/>
            <a:ext cx="80699" cy="80699"/>
          </a:xfrm>
          <a:prstGeom prst="rect">
            <a:avLst/>
          </a:prstGeom>
        </p:spPr>
      </p:pic>
      <p:pic>
        <p:nvPicPr>
          <p:cNvPr id="197" name="object 19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7158349"/>
            <a:ext cx="80699" cy="80699"/>
          </a:xfrm>
          <a:prstGeom prst="rect">
            <a:avLst/>
          </a:prstGeom>
        </p:spPr>
      </p:pic>
      <p:pic>
        <p:nvPicPr>
          <p:cNvPr id="198" name="object 19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7319502"/>
            <a:ext cx="80699" cy="80699"/>
          </a:xfrm>
          <a:prstGeom prst="rect">
            <a:avLst/>
          </a:prstGeom>
        </p:spPr>
      </p:pic>
      <p:pic>
        <p:nvPicPr>
          <p:cNvPr id="199" name="object 19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6836043"/>
            <a:ext cx="80699" cy="80699"/>
          </a:xfrm>
          <a:prstGeom prst="rect">
            <a:avLst/>
          </a:prstGeom>
        </p:spPr>
      </p:pic>
      <p:pic>
        <p:nvPicPr>
          <p:cNvPr id="200" name="object 20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6997196"/>
            <a:ext cx="80699" cy="80699"/>
          </a:xfrm>
          <a:prstGeom prst="rect">
            <a:avLst/>
          </a:prstGeom>
        </p:spPr>
      </p:pic>
      <p:pic>
        <p:nvPicPr>
          <p:cNvPr id="201" name="object 20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7158349"/>
            <a:ext cx="80699" cy="80699"/>
          </a:xfrm>
          <a:prstGeom prst="rect">
            <a:avLst/>
          </a:prstGeom>
        </p:spPr>
      </p:pic>
      <p:pic>
        <p:nvPicPr>
          <p:cNvPr id="202" name="object 20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7319502"/>
            <a:ext cx="80699" cy="80699"/>
          </a:xfrm>
          <a:prstGeom prst="rect">
            <a:avLst/>
          </a:prstGeom>
        </p:spPr>
      </p:pic>
      <p:pic>
        <p:nvPicPr>
          <p:cNvPr id="203" name="object 203" descr="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508147" y="6849864"/>
            <a:ext cx="80576" cy="66756"/>
          </a:xfrm>
          <a:prstGeom prst="rect">
            <a:avLst/>
          </a:prstGeom>
        </p:spPr>
      </p:pic>
      <p:pic>
        <p:nvPicPr>
          <p:cNvPr id="204" name="object 20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7158349"/>
            <a:ext cx="80699" cy="80699"/>
          </a:xfrm>
          <a:prstGeom prst="rect">
            <a:avLst/>
          </a:prstGeom>
        </p:spPr>
      </p:pic>
      <p:pic>
        <p:nvPicPr>
          <p:cNvPr id="205" name="object 20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6997196"/>
            <a:ext cx="80699" cy="80699"/>
          </a:xfrm>
          <a:prstGeom prst="rect">
            <a:avLst/>
          </a:prstGeom>
        </p:spPr>
      </p:pic>
      <p:pic>
        <p:nvPicPr>
          <p:cNvPr id="206" name="object 20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7319502"/>
            <a:ext cx="80699" cy="80699"/>
          </a:xfrm>
          <a:prstGeom prst="rect">
            <a:avLst/>
          </a:prstGeom>
        </p:spPr>
      </p:pic>
      <p:sp>
        <p:nvSpPr>
          <p:cNvPr id="207" name="object 207" descr=""/>
          <p:cNvSpPr/>
          <p:nvPr/>
        </p:nvSpPr>
        <p:spPr>
          <a:xfrm>
            <a:off x="2669917" y="6881083"/>
            <a:ext cx="73660" cy="35560"/>
          </a:xfrm>
          <a:custGeom>
            <a:avLst/>
            <a:gdLst/>
            <a:ahLst/>
            <a:cxnLst/>
            <a:rect l="l" t="t" r="r" b="b"/>
            <a:pathLst>
              <a:path w="73660" h="35559">
                <a:moveTo>
                  <a:pt x="39732" y="35537"/>
                </a:moveTo>
                <a:lnTo>
                  <a:pt x="25143" y="32795"/>
                </a:lnTo>
                <a:lnTo>
                  <a:pt x="12971" y="25264"/>
                </a:lnTo>
                <a:lnTo>
                  <a:pt x="4247" y="13985"/>
                </a:lnTo>
                <a:lnTo>
                  <a:pt x="0" y="0"/>
                </a:lnTo>
                <a:lnTo>
                  <a:pt x="36570" y="8776"/>
                </a:lnTo>
                <a:lnTo>
                  <a:pt x="73049" y="18015"/>
                </a:lnTo>
                <a:lnTo>
                  <a:pt x="66715" y="25178"/>
                </a:lnTo>
                <a:lnTo>
                  <a:pt x="58843" y="30709"/>
                </a:lnTo>
                <a:lnTo>
                  <a:pt x="49745" y="34274"/>
                </a:lnTo>
                <a:lnTo>
                  <a:pt x="39732" y="355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8" name="object 208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69300" y="7158349"/>
            <a:ext cx="80699" cy="80699"/>
          </a:xfrm>
          <a:prstGeom prst="rect">
            <a:avLst/>
          </a:prstGeom>
        </p:spPr>
      </p:pic>
      <p:pic>
        <p:nvPicPr>
          <p:cNvPr id="209" name="object 209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69300" y="6997196"/>
            <a:ext cx="80699" cy="80699"/>
          </a:xfrm>
          <a:prstGeom prst="rect">
            <a:avLst/>
          </a:prstGeom>
        </p:spPr>
      </p:pic>
      <p:pic>
        <p:nvPicPr>
          <p:cNvPr id="210" name="object 210" descr="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669300" y="7319502"/>
            <a:ext cx="80699" cy="80699"/>
          </a:xfrm>
          <a:prstGeom prst="rect">
            <a:avLst/>
          </a:prstGeom>
        </p:spPr>
      </p:pic>
      <p:pic>
        <p:nvPicPr>
          <p:cNvPr id="211" name="object 2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6997196"/>
            <a:ext cx="80699" cy="80699"/>
          </a:xfrm>
          <a:prstGeom prst="rect">
            <a:avLst/>
          </a:prstGeom>
        </p:spPr>
      </p:pic>
      <p:pic>
        <p:nvPicPr>
          <p:cNvPr id="212" name="object 2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7158349"/>
            <a:ext cx="80699" cy="80699"/>
          </a:xfrm>
          <a:prstGeom prst="rect">
            <a:avLst/>
          </a:prstGeom>
        </p:spPr>
      </p:pic>
      <p:pic>
        <p:nvPicPr>
          <p:cNvPr id="213" name="object 2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7319626"/>
            <a:ext cx="80699" cy="80699"/>
          </a:xfrm>
          <a:prstGeom prst="rect">
            <a:avLst/>
          </a:prstGeom>
        </p:spPr>
      </p:pic>
      <p:pic>
        <p:nvPicPr>
          <p:cNvPr id="214" name="object 21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7158349"/>
            <a:ext cx="80699" cy="80699"/>
          </a:xfrm>
          <a:prstGeom prst="rect">
            <a:avLst/>
          </a:prstGeom>
        </p:spPr>
      </p:pic>
      <p:pic>
        <p:nvPicPr>
          <p:cNvPr id="215" name="object 21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6997196"/>
            <a:ext cx="80699" cy="80699"/>
          </a:xfrm>
          <a:prstGeom prst="rect">
            <a:avLst/>
          </a:prstGeom>
        </p:spPr>
      </p:pic>
      <p:pic>
        <p:nvPicPr>
          <p:cNvPr id="216" name="object 216" descr="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974207" y="7319502"/>
            <a:ext cx="80699" cy="80699"/>
          </a:xfrm>
          <a:prstGeom prst="rect">
            <a:avLst/>
          </a:prstGeom>
        </p:spPr>
      </p:pic>
      <p:sp>
        <p:nvSpPr>
          <p:cNvPr id="217" name="object 217" descr=""/>
          <p:cNvSpPr/>
          <p:nvPr/>
        </p:nvSpPr>
        <p:spPr>
          <a:xfrm>
            <a:off x="3135360" y="7030759"/>
            <a:ext cx="73025" cy="47625"/>
          </a:xfrm>
          <a:custGeom>
            <a:avLst/>
            <a:gdLst/>
            <a:ahLst/>
            <a:cxnLst/>
            <a:rect l="l" t="t" r="r" b="b"/>
            <a:pathLst>
              <a:path w="73025" h="47625">
                <a:moveTo>
                  <a:pt x="40349" y="47136"/>
                </a:moveTo>
                <a:lnTo>
                  <a:pt x="24622" y="43972"/>
                </a:lnTo>
                <a:lnTo>
                  <a:pt x="11799" y="35337"/>
                </a:lnTo>
                <a:lnTo>
                  <a:pt x="3163" y="22513"/>
                </a:lnTo>
                <a:lnTo>
                  <a:pt x="0" y="6786"/>
                </a:lnTo>
                <a:lnTo>
                  <a:pt x="0" y="4442"/>
                </a:lnTo>
                <a:lnTo>
                  <a:pt x="740" y="0"/>
                </a:lnTo>
                <a:lnTo>
                  <a:pt x="18613" y="7287"/>
                </a:lnTo>
                <a:lnTo>
                  <a:pt x="36584" y="14899"/>
                </a:lnTo>
                <a:lnTo>
                  <a:pt x="72555" y="30725"/>
                </a:lnTo>
                <a:lnTo>
                  <a:pt x="66309" y="37454"/>
                </a:lnTo>
                <a:lnTo>
                  <a:pt x="58673" y="42632"/>
                </a:lnTo>
                <a:lnTo>
                  <a:pt x="49928" y="45960"/>
                </a:lnTo>
                <a:lnTo>
                  <a:pt x="40349" y="4713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18" name="object 2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7158349"/>
            <a:ext cx="80699" cy="80699"/>
          </a:xfrm>
          <a:prstGeom prst="rect">
            <a:avLst/>
          </a:prstGeom>
        </p:spPr>
      </p:pic>
      <p:pic>
        <p:nvPicPr>
          <p:cNvPr id="219" name="object 2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7319626"/>
            <a:ext cx="80699" cy="80699"/>
          </a:xfrm>
          <a:prstGeom prst="rect">
            <a:avLst/>
          </a:prstGeom>
        </p:spPr>
      </p:pic>
      <p:pic>
        <p:nvPicPr>
          <p:cNvPr id="220" name="object 220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6513" y="7158349"/>
            <a:ext cx="80699" cy="80699"/>
          </a:xfrm>
          <a:prstGeom prst="rect">
            <a:avLst/>
          </a:prstGeom>
        </p:spPr>
      </p:pic>
      <p:pic>
        <p:nvPicPr>
          <p:cNvPr id="221" name="object 221" descr="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3296513" y="7319626"/>
            <a:ext cx="80699" cy="80699"/>
          </a:xfrm>
          <a:prstGeom prst="rect">
            <a:avLst/>
          </a:prstGeom>
        </p:spPr>
      </p:pic>
      <p:sp>
        <p:nvSpPr>
          <p:cNvPr id="222" name="object 222" descr=""/>
          <p:cNvSpPr/>
          <p:nvPr/>
        </p:nvSpPr>
        <p:spPr>
          <a:xfrm>
            <a:off x="3457666" y="7187471"/>
            <a:ext cx="69850" cy="52069"/>
          </a:xfrm>
          <a:custGeom>
            <a:avLst/>
            <a:gdLst/>
            <a:ahLst/>
            <a:cxnLst/>
            <a:rect l="l" t="t" r="r" b="b"/>
            <a:pathLst>
              <a:path w="69850" h="52070">
                <a:moveTo>
                  <a:pt x="40349" y="51578"/>
                </a:moveTo>
                <a:lnTo>
                  <a:pt x="24692" y="48399"/>
                </a:lnTo>
                <a:lnTo>
                  <a:pt x="11892" y="39748"/>
                </a:lnTo>
                <a:lnTo>
                  <a:pt x="3233" y="26955"/>
                </a:lnTo>
                <a:lnTo>
                  <a:pt x="0" y="11352"/>
                </a:lnTo>
                <a:lnTo>
                  <a:pt x="0" y="7403"/>
                </a:lnTo>
                <a:lnTo>
                  <a:pt x="740" y="3578"/>
                </a:lnTo>
                <a:lnTo>
                  <a:pt x="1850" y="0"/>
                </a:lnTo>
                <a:lnTo>
                  <a:pt x="18854" y="9580"/>
                </a:lnTo>
                <a:lnTo>
                  <a:pt x="52675" y="29065"/>
                </a:lnTo>
                <a:lnTo>
                  <a:pt x="69471" y="38992"/>
                </a:lnTo>
                <a:lnTo>
                  <a:pt x="63463" y="44238"/>
                </a:lnTo>
                <a:lnTo>
                  <a:pt x="56483" y="48200"/>
                </a:lnTo>
                <a:lnTo>
                  <a:pt x="48717" y="50705"/>
                </a:lnTo>
                <a:lnTo>
                  <a:pt x="40349" y="5157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3" name="object 223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3457666" y="7319626"/>
            <a:ext cx="80699" cy="80699"/>
          </a:xfrm>
          <a:prstGeom prst="rect">
            <a:avLst/>
          </a:prstGeom>
        </p:spPr>
      </p:pic>
      <p:pic>
        <p:nvPicPr>
          <p:cNvPr id="224" name="object 22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7471154"/>
            <a:ext cx="80699" cy="80699"/>
          </a:xfrm>
          <a:prstGeom prst="rect">
            <a:avLst/>
          </a:prstGeom>
        </p:spPr>
      </p:pic>
      <p:pic>
        <p:nvPicPr>
          <p:cNvPr id="225" name="object 22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7632184"/>
            <a:ext cx="80699" cy="80699"/>
          </a:xfrm>
          <a:prstGeom prst="rect">
            <a:avLst/>
          </a:prstGeom>
        </p:spPr>
      </p:pic>
      <p:pic>
        <p:nvPicPr>
          <p:cNvPr id="226" name="object 2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7793460"/>
            <a:ext cx="80699" cy="80699"/>
          </a:xfrm>
          <a:prstGeom prst="rect">
            <a:avLst/>
          </a:prstGeom>
        </p:spPr>
      </p:pic>
      <p:pic>
        <p:nvPicPr>
          <p:cNvPr id="227" name="object 2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7954613"/>
            <a:ext cx="80699" cy="80699"/>
          </a:xfrm>
          <a:prstGeom prst="rect">
            <a:avLst/>
          </a:prstGeom>
        </p:spPr>
      </p:pic>
      <p:pic>
        <p:nvPicPr>
          <p:cNvPr id="228" name="object 2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8115766"/>
            <a:ext cx="80699" cy="80699"/>
          </a:xfrm>
          <a:prstGeom prst="rect">
            <a:avLst/>
          </a:prstGeom>
        </p:spPr>
      </p:pic>
      <p:pic>
        <p:nvPicPr>
          <p:cNvPr id="229" name="object 2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7471154"/>
            <a:ext cx="80699" cy="80699"/>
          </a:xfrm>
          <a:prstGeom prst="rect">
            <a:avLst/>
          </a:prstGeom>
        </p:spPr>
      </p:pic>
      <p:pic>
        <p:nvPicPr>
          <p:cNvPr id="230" name="object 2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7632184"/>
            <a:ext cx="80699" cy="80699"/>
          </a:xfrm>
          <a:prstGeom prst="rect">
            <a:avLst/>
          </a:prstGeom>
        </p:spPr>
      </p:pic>
      <p:pic>
        <p:nvPicPr>
          <p:cNvPr id="231" name="object 23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7793337"/>
            <a:ext cx="80699" cy="80699"/>
          </a:xfrm>
          <a:prstGeom prst="rect">
            <a:avLst/>
          </a:prstGeom>
        </p:spPr>
      </p:pic>
      <p:pic>
        <p:nvPicPr>
          <p:cNvPr id="232" name="object 23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7954490"/>
            <a:ext cx="80699" cy="80699"/>
          </a:xfrm>
          <a:prstGeom prst="rect">
            <a:avLst/>
          </a:prstGeom>
        </p:spPr>
      </p:pic>
      <p:pic>
        <p:nvPicPr>
          <p:cNvPr id="233" name="object 23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8115766"/>
            <a:ext cx="80699" cy="80699"/>
          </a:xfrm>
          <a:prstGeom prst="rect">
            <a:avLst/>
          </a:prstGeom>
        </p:spPr>
      </p:pic>
      <p:pic>
        <p:nvPicPr>
          <p:cNvPr id="234" name="object 23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7471031"/>
            <a:ext cx="80699" cy="80699"/>
          </a:xfrm>
          <a:prstGeom prst="rect">
            <a:avLst/>
          </a:prstGeom>
        </p:spPr>
      </p:pic>
      <p:pic>
        <p:nvPicPr>
          <p:cNvPr id="235" name="object 23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7793337"/>
            <a:ext cx="80699" cy="80699"/>
          </a:xfrm>
          <a:prstGeom prst="rect">
            <a:avLst/>
          </a:prstGeom>
        </p:spPr>
      </p:pic>
      <p:pic>
        <p:nvPicPr>
          <p:cNvPr id="236" name="object 23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7632184"/>
            <a:ext cx="80699" cy="80699"/>
          </a:xfrm>
          <a:prstGeom prst="rect">
            <a:avLst/>
          </a:prstGeom>
        </p:spPr>
      </p:pic>
      <p:pic>
        <p:nvPicPr>
          <p:cNvPr id="237" name="object 23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7954490"/>
            <a:ext cx="80699" cy="80699"/>
          </a:xfrm>
          <a:prstGeom prst="rect">
            <a:avLst/>
          </a:prstGeom>
        </p:spPr>
      </p:pic>
      <p:pic>
        <p:nvPicPr>
          <p:cNvPr id="238" name="object 23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8115766"/>
            <a:ext cx="80699" cy="80699"/>
          </a:xfrm>
          <a:prstGeom prst="rect">
            <a:avLst/>
          </a:prstGeom>
        </p:spPr>
      </p:pic>
      <p:pic>
        <p:nvPicPr>
          <p:cNvPr id="239" name="object 23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7471031"/>
            <a:ext cx="80699" cy="80699"/>
          </a:xfrm>
          <a:prstGeom prst="rect">
            <a:avLst/>
          </a:prstGeom>
        </p:spPr>
      </p:pic>
      <p:pic>
        <p:nvPicPr>
          <p:cNvPr id="240" name="object 24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7632184"/>
            <a:ext cx="80699" cy="80699"/>
          </a:xfrm>
          <a:prstGeom prst="rect">
            <a:avLst/>
          </a:prstGeom>
        </p:spPr>
      </p:pic>
      <p:pic>
        <p:nvPicPr>
          <p:cNvPr id="241" name="object 24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7954490"/>
            <a:ext cx="80699" cy="80699"/>
          </a:xfrm>
          <a:prstGeom prst="rect">
            <a:avLst/>
          </a:prstGeom>
        </p:spPr>
      </p:pic>
      <p:pic>
        <p:nvPicPr>
          <p:cNvPr id="242" name="object 242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7793337"/>
            <a:ext cx="80699" cy="80699"/>
          </a:xfrm>
          <a:prstGeom prst="rect">
            <a:avLst/>
          </a:prstGeom>
        </p:spPr>
      </p:pic>
      <p:pic>
        <p:nvPicPr>
          <p:cNvPr id="243" name="object 243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8115766"/>
            <a:ext cx="80699" cy="80699"/>
          </a:xfrm>
          <a:prstGeom prst="rect">
            <a:avLst/>
          </a:prstGeom>
        </p:spPr>
      </p:pic>
      <p:pic>
        <p:nvPicPr>
          <p:cNvPr id="244" name="object 244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69300" y="7471031"/>
            <a:ext cx="80699" cy="80699"/>
          </a:xfrm>
          <a:prstGeom prst="rect">
            <a:avLst/>
          </a:prstGeom>
        </p:spPr>
      </p:pic>
      <p:pic>
        <p:nvPicPr>
          <p:cNvPr id="245" name="object 245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69300" y="7632184"/>
            <a:ext cx="80699" cy="80699"/>
          </a:xfrm>
          <a:prstGeom prst="rect">
            <a:avLst/>
          </a:prstGeom>
        </p:spPr>
      </p:pic>
      <p:pic>
        <p:nvPicPr>
          <p:cNvPr id="246" name="object 246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69300" y="7793337"/>
            <a:ext cx="80699" cy="80699"/>
          </a:xfrm>
          <a:prstGeom prst="rect">
            <a:avLst/>
          </a:prstGeom>
        </p:spPr>
      </p:pic>
      <p:pic>
        <p:nvPicPr>
          <p:cNvPr id="247" name="object 247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69300" y="7954490"/>
            <a:ext cx="80699" cy="80699"/>
          </a:xfrm>
          <a:prstGeom prst="rect">
            <a:avLst/>
          </a:prstGeom>
        </p:spPr>
      </p:pic>
      <p:pic>
        <p:nvPicPr>
          <p:cNvPr id="248" name="object 24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7471031"/>
            <a:ext cx="80699" cy="80699"/>
          </a:xfrm>
          <a:prstGeom prst="rect">
            <a:avLst/>
          </a:prstGeom>
        </p:spPr>
      </p:pic>
      <p:pic>
        <p:nvPicPr>
          <p:cNvPr id="249" name="object 249" descr="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2669300" y="8115766"/>
            <a:ext cx="80699" cy="80699"/>
          </a:xfrm>
          <a:prstGeom prst="rect">
            <a:avLst/>
          </a:prstGeom>
        </p:spPr>
      </p:pic>
      <p:pic>
        <p:nvPicPr>
          <p:cNvPr id="250" name="object 25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7632184"/>
            <a:ext cx="80699" cy="80699"/>
          </a:xfrm>
          <a:prstGeom prst="rect">
            <a:avLst/>
          </a:prstGeom>
        </p:spPr>
      </p:pic>
      <p:pic>
        <p:nvPicPr>
          <p:cNvPr id="251" name="object 25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7793460"/>
            <a:ext cx="80699" cy="80699"/>
          </a:xfrm>
          <a:prstGeom prst="rect">
            <a:avLst/>
          </a:prstGeom>
        </p:spPr>
      </p:pic>
      <p:pic>
        <p:nvPicPr>
          <p:cNvPr id="252" name="object 25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7954613"/>
            <a:ext cx="80699" cy="80699"/>
          </a:xfrm>
          <a:prstGeom prst="rect">
            <a:avLst/>
          </a:prstGeom>
        </p:spPr>
      </p:pic>
      <p:pic>
        <p:nvPicPr>
          <p:cNvPr id="253" name="object 25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8115766"/>
            <a:ext cx="80699" cy="80699"/>
          </a:xfrm>
          <a:prstGeom prst="rect">
            <a:avLst/>
          </a:prstGeom>
        </p:spPr>
      </p:pic>
      <p:pic>
        <p:nvPicPr>
          <p:cNvPr id="254" name="object 25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7471031"/>
            <a:ext cx="80699" cy="80699"/>
          </a:xfrm>
          <a:prstGeom prst="rect">
            <a:avLst/>
          </a:prstGeom>
        </p:spPr>
      </p:pic>
      <p:pic>
        <p:nvPicPr>
          <p:cNvPr id="255" name="object 255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7632184"/>
            <a:ext cx="80699" cy="80699"/>
          </a:xfrm>
          <a:prstGeom prst="rect">
            <a:avLst/>
          </a:prstGeom>
        </p:spPr>
      </p:pic>
      <p:pic>
        <p:nvPicPr>
          <p:cNvPr id="256" name="object 256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7793337"/>
            <a:ext cx="80699" cy="80699"/>
          </a:xfrm>
          <a:prstGeom prst="rect">
            <a:avLst/>
          </a:prstGeom>
        </p:spPr>
      </p:pic>
      <p:pic>
        <p:nvPicPr>
          <p:cNvPr id="257" name="object 257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7954490"/>
            <a:ext cx="80699" cy="80699"/>
          </a:xfrm>
          <a:prstGeom prst="rect">
            <a:avLst/>
          </a:prstGeom>
        </p:spPr>
      </p:pic>
      <p:pic>
        <p:nvPicPr>
          <p:cNvPr id="258" name="object 258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8115766"/>
            <a:ext cx="80699" cy="80699"/>
          </a:xfrm>
          <a:prstGeom prst="rect">
            <a:avLst/>
          </a:prstGeom>
        </p:spPr>
      </p:pic>
      <p:pic>
        <p:nvPicPr>
          <p:cNvPr id="259" name="object 25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7471031"/>
            <a:ext cx="80699" cy="80699"/>
          </a:xfrm>
          <a:prstGeom prst="rect">
            <a:avLst/>
          </a:prstGeom>
        </p:spPr>
      </p:pic>
      <p:pic>
        <p:nvPicPr>
          <p:cNvPr id="260" name="object 26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7632184"/>
            <a:ext cx="80699" cy="80699"/>
          </a:xfrm>
          <a:prstGeom prst="rect">
            <a:avLst/>
          </a:prstGeom>
        </p:spPr>
      </p:pic>
      <p:pic>
        <p:nvPicPr>
          <p:cNvPr id="261" name="object 26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7793460"/>
            <a:ext cx="80699" cy="80699"/>
          </a:xfrm>
          <a:prstGeom prst="rect">
            <a:avLst/>
          </a:prstGeom>
        </p:spPr>
      </p:pic>
      <p:pic>
        <p:nvPicPr>
          <p:cNvPr id="262" name="object 26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7954613"/>
            <a:ext cx="80699" cy="80699"/>
          </a:xfrm>
          <a:prstGeom prst="rect">
            <a:avLst/>
          </a:prstGeom>
        </p:spPr>
      </p:pic>
      <p:pic>
        <p:nvPicPr>
          <p:cNvPr id="263" name="object 26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8115766"/>
            <a:ext cx="80699" cy="80699"/>
          </a:xfrm>
          <a:prstGeom prst="rect">
            <a:avLst/>
          </a:prstGeom>
        </p:spPr>
      </p:pic>
      <p:pic>
        <p:nvPicPr>
          <p:cNvPr id="264" name="object 264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6513" y="7471154"/>
            <a:ext cx="80699" cy="80699"/>
          </a:xfrm>
          <a:prstGeom prst="rect">
            <a:avLst/>
          </a:prstGeom>
        </p:spPr>
      </p:pic>
      <p:pic>
        <p:nvPicPr>
          <p:cNvPr id="265" name="object 265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6513" y="7632307"/>
            <a:ext cx="80699" cy="80699"/>
          </a:xfrm>
          <a:prstGeom prst="rect">
            <a:avLst/>
          </a:prstGeom>
        </p:spPr>
      </p:pic>
      <p:pic>
        <p:nvPicPr>
          <p:cNvPr id="266" name="object 266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6513" y="7793460"/>
            <a:ext cx="80699" cy="80699"/>
          </a:xfrm>
          <a:prstGeom prst="rect">
            <a:avLst/>
          </a:prstGeom>
        </p:spPr>
      </p:pic>
      <p:pic>
        <p:nvPicPr>
          <p:cNvPr id="267" name="object 267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6513" y="7954613"/>
            <a:ext cx="80699" cy="80699"/>
          </a:xfrm>
          <a:prstGeom prst="rect">
            <a:avLst/>
          </a:prstGeom>
        </p:spPr>
      </p:pic>
      <p:pic>
        <p:nvPicPr>
          <p:cNvPr id="268" name="object 268" descr="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296513" y="8115889"/>
            <a:ext cx="80699" cy="80699"/>
          </a:xfrm>
          <a:prstGeom prst="rect">
            <a:avLst/>
          </a:prstGeom>
        </p:spPr>
      </p:pic>
      <p:pic>
        <p:nvPicPr>
          <p:cNvPr id="269" name="object 269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57666" y="7471154"/>
            <a:ext cx="80699" cy="80699"/>
          </a:xfrm>
          <a:prstGeom prst="rect">
            <a:avLst/>
          </a:prstGeom>
        </p:spPr>
      </p:pic>
      <p:pic>
        <p:nvPicPr>
          <p:cNvPr id="270" name="object 270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57666" y="7632307"/>
            <a:ext cx="80699" cy="80699"/>
          </a:xfrm>
          <a:prstGeom prst="rect">
            <a:avLst/>
          </a:prstGeom>
        </p:spPr>
      </p:pic>
      <p:pic>
        <p:nvPicPr>
          <p:cNvPr id="271" name="object 271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57666" y="7793460"/>
            <a:ext cx="80699" cy="80699"/>
          </a:xfrm>
          <a:prstGeom prst="rect">
            <a:avLst/>
          </a:prstGeom>
        </p:spPr>
      </p:pic>
      <p:pic>
        <p:nvPicPr>
          <p:cNvPr id="272" name="object 272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57666" y="7954613"/>
            <a:ext cx="80699" cy="80699"/>
          </a:xfrm>
          <a:prstGeom prst="rect">
            <a:avLst/>
          </a:prstGeom>
        </p:spPr>
      </p:pic>
      <p:pic>
        <p:nvPicPr>
          <p:cNvPr id="273" name="object 273" descr="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3457666" y="8115889"/>
            <a:ext cx="80699" cy="80699"/>
          </a:xfrm>
          <a:prstGeom prst="rect">
            <a:avLst/>
          </a:prstGeom>
        </p:spPr>
      </p:pic>
      <p:pic>
        <p:nvPicPr>
          <p:cNvPr id="274" name="object 27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18943" y="7319626"/>
            <a:ext cx="80699" cy="80699"/>
          </a:xfrm>
          <a:prstGeom prst="rect">
            <a:avLst/>
          </a:prstGeom>
        </p:spPr>
      </p:pic>
      <p:pic>
        <p:nvPicPr>
          <p:cNvPr id="275" name="object 275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18943" y="7471154"/>
            <a:ext cx="80699" cy="80699"/>
          </a:xfrm>
          <a:prstGeom prst="rect">
            <a:avLst/>
          </a:prstGeom>
        </p:spPr>
      </p:pic>
      <p:pic>
        <p:nvPicPr>
          <p:cNvPr id="276" name="object 276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18943" y="7632307"/>
            <a:ext cx="80699" cy="80699"/>
          </a:xfrm>
          <a:prstGeom prst="rect">
            <a:avLst/>
          </a:prstGeom>
        </p:spPr>
      </p:pic>
      <p:pic>
        <p:nvPicPr>
          <p:cNvPr id="277" name="object 277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18943" y="7793460"/>
            <a:ext cx="80699" cy="80699"/>
          </a:xfrm>
          <a:prstGeom prst="rect">
            <a:avLst/>
          </a:prstGeom>
        </p:spPr>
      </p:pic>
      <p:pic>
        <p:nvPicPr>
          <p:cNvPr id="278" name="object 278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18943" y="7954613"/>
            <a:ext cx="80699" cy="80699"/>
          </a:xfrm>
          <a:prstGeom prst="rect">
            <a:avLst/>
          </a:prstGeom>
        </p:spPr>
      </p:pic>
      <p:pic>
        <p:nvPicPr>
          <p:cNvPr id="279" name="object 279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618943" y="8115889"/>
            <a:ext cx="80699" cy="80699"/>
          </a:xfrm>
          <a:prstGeom prst="rect">
            <a:avLst/>
          </a:prstGeom>
        </p:spPr>
      </p:pic>
      <p:pic>
        <p:nvPicPr>
          <p:cNvPr id="280" name="object 280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80096" y="7471154"/>
            <a:ext cx="80699" cy="80699"/>
          </a:xfrm>
          <a:prstGeom prst="rect">
            <a:avLst/>
          </a:prstGeom>
        </p:spPr>
      </p:pic>
      <p:pic>
        <p:nvPicPr>
          <p:cNvPr id="281" name="object 281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80096" y="7632307"/>
            <a:ext cx="80699" cy="80699"/>
          </a:xfrm>
          <a:prstGeom prst="rect">
            <a:avLst/>
          </a:prstGeom>
        </p:spPr>
      </p:pic>
      <p:pic>
        <p:nvPicPr>
          <p:cNvPr id="282" name="object 282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80096" y="7793460"/>
            <a:ext cx="80699" cy="80699"/>
          </a:xfrm>
          <a:prstGeom prst="rect">
            <a:avLst/>
          </a:prstGeom>
        </p:spPr>
      </p:pic>
      <p:pic>
        <p:nvPicPr>
          <p:cNvPr id="283" name="object 283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80096" y="7954613"/>
            <a:ext cx="80699" cy="80699"/>
          </a:xfrm>
          <a:prstGeom prst="rect">
            <a:avLst/>
          </a:prstGeom>
        </p:spPr>
      </p:pic>
      <p:pic>
        <p:nvPicPr>
          <p:cNvPr id="284" name="object 284" descr="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3780096" y="8115766"/>
            <a:ext cx="80699" cy="80699"/>
          </a:xfrm>
          <a:prstGeom prst="rect">
            <a:avLst/>
          </a:prstGeom>
        </p:spPr>
      </p:pic>
      <p:sp>
        <p:nvSpPr>
          <p:cNvPr id="285" name="object 285" descr=""/>
          <p:cNvSpPr/>
          <p:nvPr/>
        </p:nvSpPr>
        <p:spPr>
          <a:xfrm>
            <a:off x="3943840" y="7525201"/>
            <a:ext cx="29845" cy="26034"/>
          </a:xfrm>
          <a:custGeom>
            <a:avLst/>
            <a:gdLst/>
            <a:ahLst/>
            <a:cxnLst/>
            <a:rect l="l" t="t" r="r" b="b"/>
            <a:pathLst>
              <a:path w="29845" h="26034">
                <a:moveTo>
                  <a:pt x="29738" y="25789"/>
                </a:moveTo>
                <a:lnTo>
                  <a:pt x="19937" y="22384"/>
                </a:lnTo>
                <a:lnTo>
                  <a:pt x="11491" y="16689"/>
                </a:lnTo>
                <a:lnTo>
                  <a:pt x="4733" y="9096"/>
                </a:lnTo>
                <a:lnTo>
                  <a:pt x="0" y="0"/>
                </a:lnTo>
                <a:lnTo>
                  <a:pt x="7474" y="6406"/>
                </a:lnTo>
                <a:lnTo>
                  <a:pt x="29738" y="2578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86" name="object 28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7632307"/>
            <a:ext cx="80699" cy="80699"/>
          </a:xfrm>
          <a:prstGeom prst="rect">
            <a:avLst/>
          </a:prstGeom>
        </p:spPr>
      </p:pic>
      <p:pic>
        <p:nvPicPr>
          <p:cNvPr id="287" name="object 28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7793460"/>
            <a:ext cx="80699" cy="80699"/>
          </a:xfrm>
          <a:prstGeom prst="rect">
            <a:avLst/>
          </a:prstGeom>
        </p:spPr>
      </p:pic>
      <p:pic>
        <p:nvPicPr>
          <p:cNvPr id="288" name="object 28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7954613"/>
            <a:ext cx="80699" cy="80699"/>
          </a:xfrm>
          <a:prstGeom prst="rect">
            <a:avLst/>
          </a:prstGeom>
        </p:spPr>
      </p:pic>
      <p:pic>
        <p:nvPicPr>
          <p:cNvPr id="289" name="object 28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8115766"/>
            <a:ext cx="80699" cy="80699"/>
          </a:xfrm>
          <a:prstGeom prst="rect">
            <a:avLst/>
          </a:prstGeom>
        </p:spPr>
      </p:pic>
      <p:sp>
        <p:nvSpPr>
          <p:cNvPr id="290" name="object 290" descr=""/>
          <p:cNvSpPr/>
          <p:nvPr/>
        </p:nvSpPr>
        <p:spPr>
          <a:xfrm>
            <a:off x="4102525" y="7670930"/>
            <a:ext cx="41910" cy="42545"/>
          </a:xfrm>
          <a:custGeom>
            <a:avLst/>
            <a:gdLst/>
            <a:ahLst/>
            <a:cxnLst/>
            <a:rect l="l" t="t" r="r" b="b"/>
            <a:pathLst>
              <a:path w="41910" h="42545">
                <a:moveTo>
                  <a:pt x="40843" y="41954"/>
                </a:moveTo>
                <a:lnTo>
                  <a:pt x="40349" y="41954"/>
                </a:lnTo>
                <a:lnTo>
                  <a:pt x="24622" y="38790"/>
                </a:lnTo>
                <a:lnTo>
                  <a:pt x="11799" y="30154"/>
                </a:lnTo>
                <a:lnTo>
                  <a:pt x="3163" y="17331"/>
                </a:lnTo>
                <a:lnTo>
                  <a:pt x="0" y="1604"/>
                </a:lnTo>
                <a:lnTo>
                  <a:pt x="0" y="987"/>
                </a:lnTo>
                <a:lnTo>
                  <a:pt x="123" y="493"/>
                </a:lnTo>
                <a:lnTo>
                  <a:pt x="123" y="0"/>
                </a:lnTo>
                <a:lnTo>
                  <a:pt x="5552" y="5429"/>
                </a:lnTo>
                <a:lnTo>
                  <a:pt x="11105" y="10611"/>
                </a:lnTo>
                <a:lnTo>
                  <a:pt x="22880" y="22448"/>
                </a:lnTo>
                <a:lnTo>
                  <a:pt x="41707" y="41830"/>
                </a:lnTo>
                <a:lnTo>
                  <a:pt x="41213" y="41830"/>
                </a:lnTo>
                <a:lnTo>
                  <a:pt x="40843" y="41954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1" name="object 29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7793460"/>
            <a:ext cx="80699" cy="80699"/>
          </a:xfrm>
          <a:prstGeom prst="rect">
            <a:avLst/>
          </a:prstGeom>
        </p:spPr>
      </p:pic>
      <p:pic>
        <p:nvPicPr>
          <p:cNvPr id="292" name="object 29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7954613"/>
            <a:ext cx="80699" cy="80699"/>
          </a:xfrm>
          <a:prstGeom prst="rect">
            <a:avLst/>
          </a:prstGeom>
        </p:spPr>
      </p:pic>
      <p:pic>
        <p:nvPicPr>
          <p:cNvPr id="293" name="object 29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8115766"/>
            <a:ext cx="80699" cy="80699"/>
          </a:xfrm>
          <a:prstGeom prst="rect">
            <a:avLst/>
          </a:prstGeom>
        </p:spPr>
      </p:pic>
      <p:sp>
        <p:nvSpPr>
          <p:cNvPr id="294" name="object 294" descr=""/>
          <p:cNvSpPr/>
          <p:nvPr/>
        </p:nvSpPr>
        <p:spPr>
          <a:xfrm>
            <a:off x="4265159" y="7843681"/>
            <a:ext cx="23495" cy="27305"/>
          </a:xfrm>
          <a:custGeom>
            <a:avLst/>
            <a:gdLst/>
            <a:ahLst/>
            <a:cxnLst/>
            <a:rect l="l" t="t" r="r" b="b"/>
            <a:pathLst>
              <a:path w="23495" h="27304">
                <a:moveTo>
                  <a:pt x="23074" y="27146"/>
                </a:moveTo>
                <a:lnTo>
                  <a:pt x="15061" y="22540"/>
                </a:lnTo>
                <a:lnTo>
                  <a:pt x="8390" y="16303"/>
                </a:lnTo>
                <a:lnTo>
                  <a:pt x="3293" y="8701"/>
                </a:lnTo>
                <a:lnTo>
                  <a:pt x="0" y="0"/>
                </a:lnTo>
                <a:lnTo>
                  <a:pt x="5809" y="6775"/>
                </a:lnTo>
                <a:lnTo>
                  <a:pt x="23074" y="2714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95" name="object 29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7954613"/>
            <a:ext cx="80699" cy="80699"/>
          </a:xfrm>
          <a:prstGeom prst="rect">
            <a:avLst/>
          </a:prstGeom>
        </p:spPr>
      </p:pic>
      <p:pic>
        <p:nvPicPr>
          <p:cNvPr id="296" name="object 29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8115766"/>
            <a:ext cx="80699" cy="80699"/>
          </a:xfrm>
          <a:prstGeom prst="rect">
            <a:avLst/>
          </a:prstGeom>
        </p:spPr>
      </p:pic>
      <p:pic>
        <p:nvPicPr>
          <p:cNvPr id="297" name="object 297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4407309" y="8115889"/>
            <a:ext cx="80699" cy="80699"/>
          </a:xfrm>
          <a:prstGeom prst="rect">
            <a:avLst/>
          </a:prstGeom>
        </p:spPr>
      </p:pic>
      <p:pic>
        <p:nvPicPr>
          <p:cNvPr id="298" name="object 29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8259520"/>
            <a:ext cx="80699" cy="80699"/>
          </a:xfrm>
          <a:prstGeom prst="rect">
            <a:avLst/>
          </a:prstGeom>
        </p:spPr>
      </p:pic>
      <p:pic>
        <p:nvPicPr>
          <p:cNvPr id="299" name="object 29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4565" y="8420550"/>
            <a:ext cx="80699" cy="80699"/>
          </a:xfrm>
          <a:prstGeom prst="rect">
            <a:avLst/>
          </a:prstGeom>
        </p:spPr>
      </p:pic>
      <p:pic>
        <p:nvPicPr>
          <p:cNvPr id="300" name="object 300" descr="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2024441" y="8581826"/>
            <a:ext cx="80699" cy="68113"/>
          </a:xfrm>
          <a:prstGeom prst="rect">
            <a:avLst/>
          </a:prstGeom>
        </p:spPr>
      </p:pic>
      <p:pic>
        <p:nvPicPr>
          <p:cNvPr id="301" name="object 30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8259520"/>
            <a:ext cx="80699" cy="80699"/>
          </a:xfrm>
          <a:prstGeom prst="rect">
            <a:avLst/>
          </a:prstGeom>
        </p:spPr>
      </p:pic>
      <p:pic>
        <p:nvPicPr>
          <p:cNvPr id="302" name="object 302" descr="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2185718" y="8420550"/>
            <a:ext cx="80699" cy="80699"/>
          </a:xfrm>
          <a:prstGeom prst="rect">
            <a:avLst/>
          </a:prstGeom>
        </p:spPr>
      </p:pic>
      <p:pic>
        <p:nvPicPr>
          <p:cNvPr id="303" name="object 30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85718" y="8581703"/>
            <a:ext cx="80699" cy="80699"/>
          </a:xfrm>
          <a:prstGeom prst="rect">
            <a:avLst/>
          </a:prstGeom>
        </p:spPr>
      </p:pic>
      <p:pic>
        <p:nvPicPr>
          <p:cNvPr id="304" name="object 30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8259397"/>
            <a:ext cx="80699" cy="80699"/>
          </a:xfrm>
          <a:prstGeom prst="rect">
            <a:avLst/>
          </a:prstGeom>
        </p:spPr>
      </p:pic>
      <p:pic>
        <p:nvPicPr>
          <p:cNvPr id="305" name="object 30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8420550"/>
            <a:ext cx="80699" cy="80699"/>
          </a:xfrm>
          <a:prstGeom prst="rect">
            <a:avLst/>
          </a:prstGeom>
        </p:spPr>
      </p:pic>
      <p:pic>
        <p:nvPicPr>
          <p:cNvPr id="306" name="object 30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46871" y="8581703"/>
            <a:ext cx="80699" cy="80699"/>
          </a:xfrm>
          <a:prstGeom prst="rect">
            <a:avLst/>
          </a:prstGeom>
        </p:spPr>
      </p:pic>
      <p:pic>
        <p:nvPicPr>
          <p:cNvPr id="307" name="object 30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8259397"/>
            <a:ext cx="80699" cy="80699"/>
          </a:xfrm>
          <a:prstGeom prst="rect">
            <a:avLst/>
          </a:prstGeom>
        </p:spPr>
      </p:pic>
      <p:pic>
        <p:nvPicPr>
          <p:cNvPr id="308" name="object 30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8420550"/>
            <a:ext cx="80699" cy="80699"/>
          </a:xfrm>
          <a:prstGeom prst="rect">
            <a:avLst/>
          </a:prstGeom>
        </p:spPr>
      </p:pic>
      <p:pic>
        <p:nvPicPr>
          <p:cNvPr id="309" name="object 309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508024" y="8581703"/>
            <a:ext cx="80699" cy="80699"/>
          </a:xfrm>
          <a:prstGeom prst="rect">
            <a:avLst/>
          </a:prstGeom>
        </p:spPr>
      </p:pic>
      <p:pic>
        <p:nvPicPr>
          <p:cNvPr id="310" name="object 310" descr="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2510985" y="8742979"/>
            <a:ext cx="77738" cy="63671"/>
          </a:xfrm>
          <a:prstGeom prst="rect">
            <a:avLst/>
          </a:prstGeom>
        </p:spPr>
      </p:pic>
      <p:pic>
        <p:nvPicPr>
          <p:cNvPr id="311" name="object 311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669300" y="8259397"/>
            <a:ext cx="80699" cy="80699"/>
          </a:xfrm>
          <a:prstGeom prst="rect">
            <a:avLst/>
          </a:prstGeom>
        </p:spPr>
      </p:pic>
      <p:pic>
        <p:nvPicPr>
          <p:cNvPr id="312" name="object 312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669300" y="8420550"/>
            <a:ext cx="80699" cy="80699"/>
          </a:xfrm>
          <a:prstGeom prst="rect">
            <a:avLst/>
          </a:prstGeom>
        </p:spPr>
      </p:pic>
      <p:pic>
        <p:nvPicPr>
          <p:cNvPr id="313" name="object 313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669300" y="8581703"/>
            <a:ext cx="80699" cy="80699"/>
          </a:xfrm>
          <a:prstGeom prst="rect">
            <a:avLst/>
          </a:prstGeom>
        </p:spPr>
      </p:pic>
      <p:pic>
        <p:nvPicPr>
          <p:cNvPr id="314" name="object 314" descr="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2669300" y="8742856"/>
            <a:ext cx="80699" cy="80699"/>
          </a:xfrm>
          <a:prstGeom prst="rect">
            <a:avLst/>
          </a:prstGeom>
        </p:spPr>
      </p:pic>
      <p:sp>
        <p:nvSpPr>
          <p:cNvPr id="315" name="object 315" descr=""/>
          <p:cNvSpPr/>
          <p:nvPr/>
        </p:nvSpPr>
        <p:spPr>
          <a:xfrm>
            <a:off x="2726678" y="8908081"/>
            <a:ext cx="15875" cy="13335"/>
          </a:xfrm>
          <a:custGeom>
            <a:avLst/>
            <a:gdLst/>
            <a:ahLst/>
            <a:cxnLst/>
            <a:rect l="l" t="t" r="r" b="b"/>
            <a:pathLst>
              <a:path w="15875" h="13334">
                <a:moveTo>
                  <a:pt x="15794" y="13203"/>
                </a:moveTo>
                <a:lnTo>
                  <a:pt x="10611" y="8760"/>
                </a:lnTo>
                <a:lnTo>
                  <a:pt x="5305" y="4318"/>
                </a:lnTo>
                <a:lnTo>
                  <a:pt x="0" y="0"/>
                </a:lnTo>
                <a:lnTo>
                  <a:pt x="6293" y="2961"/>
                </a:lnTo>
                <a:lnTo>
                  <a:pt x="11722" y="7527"/>
                </a:lnTo>
                <a:lnTo>
                  <a:pt x="15794" y="13203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16" name="object 3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8259397"/>
            <a:ext cx="80699" cy="80699"/>
          </a:xfrm>
          <a:prstGeom prst="rect">
            <a:avLst/>
          </a:prstGeom>
        </p:spPr>
      </p:pic>
      <p:pic>
        <p:nvPicPr>
          <p:cNvPr id="317" name="object 3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8420550"/>
            <a:ext cx="80699" cy="80699"/>
          </a:xfrm>
          <a:prstGeom prst="rect">
            <a:avLst/>
          </a:prstGeom>
        </p:spPr>
      </p:pic>
      <p:pic>
        <p:nvPicPr>
          <p:cNvPr id="318" name="object 3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8581703"/>
            <a:ext cx="80699" cy="80699"/>
          </a:xfrm>
          <a:prstGeom prst="rect">
            <a:avLst/>
          </a:prstGeom>
        </p:spPr>
      </p:pic>
      <p:pic>
        <p:nvPicPr>
          <p:cNvPr id="319" name="object 3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2931" y="8742856"/>
            <a:ext cx="80699" cy="80699"/>
          </a:xfrm>
          <a:prstGeom prst="rect">
            <a:avLst/>
          </a:prstGeom>
        </p:spPr>
      </p:pic>
      <p:pic>
        <p:nvPicPr>
          <p:cNvPr id="320" name="object 32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12931" y="8904132"/>
            <a:ext cx="80699" cy="80699"/>
          </a:xfrm>
          <a:prstGeom prst="rect">
            <a:avLst/>
          </a:prstGeom>
        </p:spPr>
      </p:pic>
      <p:pic>
        <p:nvPicPr>
          <p:cNvPr id="321" name="object 32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8259397"/>
            <a:ext cx="80699" cy="80699"/>
          </a:xfrm>
          <a:prstGeom prst="rect">
            <a:avLst/>
          </a:prstGeom>
        </p:spPr>
      </p:pic>
      <p:pic>
        <p:nvPicPr>
          <p:cNvPr id="322" name="object 322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8420550"/>
            <a:ext cx="80699" cy="80699"/>
          </a:xfrm>
          <a:prstGeom prst="rect">
            <a:avLst/>
          </a:prstGeom>
        </p:spPr>
      </p:pic>
      <p:pic>
        <p:nvPicPr>
          <p:cNvPr id="323" name="object 323" descr="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2974207" y="8581703"/>
            <a:ext cx="80699" cy="80699"/>
          </a:xfrm>
          <a:prstGeom prst="rect">
            <a:avLst/>
          </a:prstGeom>
        </p:spPr>
      </p:pic>
      <p:pic>
        <p:nvPicPr>
          <p:cNvPr id="324" name="object 324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8742856"/>
            <a:ext cx="80699" cy="80699"/>
          </a:xfrm>
          <a:prstGeom prst="rect">
            <a:avLst/>
          </a:prstGeom>
        </p:spPr>
      </p:pic>
      <p:pic>
        <p:nvPicPr>
          <p:cNvPr id="325" name="object 325" descr="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2974207" y="8904132"/>
            <a:ext cx="80699" cy="80699"/>
          </a:xfrm>
          <a:prstGeom prst="rect">
            <a:avLst/>
          </a:prstGeom>
        </p:spPr>
      </p:pic>
      <p:pic>
        <p:nvPicPr>
          <p:cNvPr id="326" name="object 32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8259397"/>
            <a:ext cx="80699" cy="80699"/>
          </a:xfrm>
          <a:prstGeom prst="rect">
            <a:avLst/>
          </a:prstGeom>
        </p:spPr>
      </p:pic>
      <p:pic>
        <p:nvPicPr>
          <p:cNvPr id="327" name="object 32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8420550"/>
            <a:ext cx="80699" cy="80699"/>
          </a:xfrm>
          <a:prstGeom prst="rect">
            <a:avLst/>
          </a:prstGeom>
        </p:spPr>
      </p:pic>
      <p:pic>
        <p:nvPicPr>
          <p:cNvPr id="328" name="object 32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8581826"/>
            <a:ext cx="80699" cy="80699"/>
          </a:xfrm>
          <a:prstGeom prst="rect">
            <a:avLst/>
          </a:prstGeom>
        </p:spPr>
      </p:pic>
      <p:pic>
        <p:nvPicPr>
          <p:cNvPr id="329" name="object 32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8742979"/>
            <a:ext cx="80699" cy="80699"/>
          </a:xfrm>
          <a:prstGeom prst="rect">
            <a:avLst/>
          </a:prstGeom>
        </p:spPr>
      </p:pic>
      <p:pic>
        <p:nvPicPr>
          <p:cNvPr id="330" name="object 330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3135360" y="8904256"/>
            <a:ext cx="80699" cy="80699"/>
          </a:xfrm>
          <a:prstGeom prst="rect">
            <a:avLst/>
          </a:prstGeom>
        </p:spPr>
      </p:pic>
      <p:pic>
        <p:nvPicPr>
          <p:cNvPr id="331" name="object 331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96513" y="8259520"/>
            <a:ext cx="80699" cy="80699"/>
          </a:xfrm>
          <a:prstGeom prst="rect">
            <a:avLst/>
          </a:prstGeom>
        </p:spPr>
      </p:pic>
      <p:pic>
        <p:nvPicPr>
          <p:cNvPr id="332" name="object 332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96513" y="8420673"/>
            <a:ext cx="80699" cy="80699"/>
          </a:xfrm>
          <a:prstGeom prst="rect">
            <a:avLst/>
          </a:prstGeom>
        </p:spPr>
      </p:pic>
      <p:pic>
        <p:nvPicPr>
          <p:cNvPr id="333" name="object 333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96513" y="8581826"/>
            <a:ext cx="80699" cy="80699"/>
          </a:xfrm>
          <a:prstGeom prst="rect">
            <a:avLst/>
          </a:prstGeom>
        </p:spPr>
      </p:pic>
      <p:pic>
        <p:nvPicPr>
          <p:cNvPr id="334" name="object 334" descr="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3296513" y="8742979"/>
            <a:ext cx="80699" cy="80699"/>
          </a:xfrm>
          <a:prstGeom prst="rect">
            <a:avLst/>
          </a:prstGeom>
        </p:spPr>
      </p:pic>
      <p:pic>
        <p:nvPicPr>
          <p:cNvPr id="335" name="object 33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96513" y="8904132"/>
            <a:ext cx="80699" cy="80699"/>
          </a:xfrm>
          <a:prstGeom prst="rect">
            <a:avLst/>
          </a:prstGeom>
        </p:spPr>
      </p:pic>
      <p:pic>
        <p:nvPicPr>
          <p:cNvPr id="336" name="object 336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457666" y="8259520"/>
            <a:ext cx="80699" cy="80699"/>
          </a:xfrm>
          <a:prstGeom prst="rect">
            <a:avLst/>
          </a:prstGeom>
        </p:spPr>
      </p:pic>
      <p:pic>
        <p:nvPicPr>
          <p:cNvPr id="337" name="object 337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457666" y="8420673"/>
            <a:ext cx="80699" cy="80699"/>
          </a:xfrm>
          <a:prstGeom prst="rect">
            <a:avLst/>
          </a:prstGeom>
        </p:spPr>
      </p:pic>
      <p:pic>
        <p:nvPicPr>
          <p:cNvPr id="338" name="object 338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457666" y="8581826"/>
            <a:ext cx="80699" cy="80699"/>
          </a:xfrm>
          <a:prstGeom prst="rect">
            <a:avLst/>
          </a:prstGeom>
        </p:spPr>
      </p:pic>
      <p:pic>
        <p:nvPicPr>
          <p:cNvPr id="339" name="object 339" descr="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3457666" y="8742979"/>
            <a:ext cx="80699" cy="80699"/>
          </a:xfrm>
          <a:prstGeom prst="rect">
            <a:avLst/>
          </a:prstGeom>
        </p:spPr>
      </p:pic>
      <p:pic>
        <p:nvPicPr>
          <p:cNvPr id="340" name="object 340" descr="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3457666" y="8904132"/>
            <a:ext cx="80699" cy="80699"/>
          </a:xfrm>
          <a:prstGeom prst="rect">
            <a:avLst/>
          </a:prstGeom>
        </p:spPr>
      </p:pic>
      <p:pic>
        <p:nvPicPr>
          <p:cNvPr id="341" name="object 341" descr="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74207" y="9055661"/>
            <a:ext cx="80699" cy="80699"/>
          </a:xfrm>
          <a:prstGeom prst="rect">
            <a:avLst/>
          </a:prstGeom>
        </p:spPr>
      </p:pic>
      <p:sp>
        <p:nvSpPr>
          <p:cNvPr id="342" name="object 342" descr=""/>
          <p:cNvSpPr/>
          <p:nvPr/>
        </p:nvSpPr>
        <p:spPr>
          <a:xfrm>
            <a:off x="2996912" y="9216814"/>
            <a:ext cx="58419" cy="74930"/>
          </a:xfrm>
          <a:custGeom>
            <a:avLst/>
            <a:gdLst/>
            <a:ahLst/>
            <a:cxnLst/>
            <a:rect l="l" t="t" r="r" b="b"/>
            <a:pathLst>
              <a:path w="58419" h="74929">
                <a:moveTo>
                  <a:pt x="38622" y="74406"/>
                </a:moveTo>
                <a:lnTo>
                  <a:pt x="29464" y="56614"/>
                </a:lnTo>
                <a:lnTo>
                  <a:pt x="19959" y="38961"/>
                </a:lnTo>
                <a:lnTo>
                  <a:pt x="10129" y="21447"/>
                </a:lnTo>
                <a:lnTo>
                  <a:pt x="0" y="4072"/>
                </a:lnTo>
                <a:lnTo>
                  <a:pt x="5305" y="1604"/>
                </a:lnTo>
                <a:lnTo>
                  <a:pt x="11228" y="0"/>
                </a:lnTo>
                <a:lnTo>
                  <a:pt x="17521" y="0"/>
                </a:lnTo>
                <a:lnTo>
                  <a:pt x="33248" y="3181"/>
                </a:lnTo>
                <a:lnTo>
                  <a:pt x="46072" y="11845"/>
                </a:lnTo>
                <a:lnTo>
                  <a:pt x="54708" y="24675"/>
                </a:lnTo>
                <a:lnTo>
                  <a:pt x="57871" y="40349"/>
                </a:lnTo>
                <a:lnTo>
                  <a:pt x="56495" y="50772"/>
                </a:lnTo>
                <a:lnTo>
                  <a:pt x="52596" y="60154"/>
                </a:lnTo>
                <a:lnTo>
                  <a:pt x="46523" y="68148"/>
                </a:lnTo>
                <a:lnTo>
                  <a:pt x="38622" y="7440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3" name="object 34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9055661"/>
            <a:ext cx="80699" cy="80699"/>
          </a:xfrm>
          <a:prstGeom prst="rect">
            <a:avLst/>
          </a:prstGeom>
        </p:spPr>
      </p:pic>
      <p:pic>
        <p:nvPicPr>
          <p:cNvPr id="344" name="object 34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9216814"/>
            <a:ext cx="80699" cy="80699"/>
          </a:xfrm>
          <a:prstGeom prst="rect">
            <a:avLst/>
          </a:prstGeom>
        </p:spPr>
      </p:pic>
      <p:pic>
        <p:nvPicPr>
          <p:cNvPr id="345" name="object 34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35360" y="9377967"/>
            <a:ext cx="80699" cy="80699"/>
          </a:xfrm>
          <a:prstGeom prst="rect">
            <a:avLst/>
          </a:prstGeom>
        </p:spPr>
      </p:pic>
      <p:pic>
        <p:nvPicPr>
          <p:cNvPr id="346" name="object 346" descr="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3135731" y="9539243"/>
            <a:ext cx="80329" cy="80453"/>
          </a:xfrm>
          <a:prstGeom prst="rect">
            <a:avLst/>
          </a:prstGeom>
        </p:spPr>
      </p:pic>
      <p:sp>
        <p:nvSpPr>
          <p:cNvPr id="347" name="object 347" descr=""/>
          <p:cNvSpPr/>
          <p:nvPr/>
        </p:nvSpPr>
        <p:spPr>
          <a:xfrm>
            <a:off x="3155720" y="9700396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60" h="81279">
                <a:moveTo>
                  <a:pt x="19989" y="80699"/>
                </a:moveTo>
                <a:lnTo>
                  <a:pt x="14560" y="80699"/>
                </a:lnTo>
                <a:lnTo>
                  <a:pt x="9377" y="79589"/>
                </a:lnTo>
                <a:lnTo>
                  <a:pt x="4688" y="77615"/>
                </a:lnTo>
                <a:lnTo>
                  <a:pt x="3921" y="59501"/>
                </a:lnTo>
                <a:lnTo>
                  <a:pt x="2899" y="41445"/>
                </a:lnTo>
                <a:lnTo>
                  <a:pt x="1600" y="23458"/>
                </a:lnTo>
                <a:lnTo>
                  <a:pt x="0" y="5552"/>
                </a:lnTo>
                <a:lnTo>
                  <a:pt x="5922" y="2097"/>
                </a:lnTo>
                <a:lnTo>
                  <a:pt x="12709" y="0"/>
                </a:lnTo>
                <a:lnTo>
                  <a:pt x="19989" y="0"/>
                </a:lnTo>
                <a:lnTo>
                  <a:pt x="35664" y="3163"/>
                </a:lnTo>
                <a:lnTo>
                  <a:pt x="48493" y="11799"/>
                </a:lnTo>
                <a:lnTo>
                  <a:pt x="57158" y="24622"/>
                </a:lnTo>
                <a:lnTo>
                  <a:pt x="60339" y="40349"/>
                </a:lnTo>
                <a:lnTo>
                  <a:pt x="57158" y="56076"/>
                </a:lnTo>
                <a:lnTo>
                  <a:pt x="48493" y="68900"/>
                </a:lnTo>
                <a:lnTo>
                  <a:pt x="35664" y="77535"/>
                </a:lnTo>
                <a:lnTo>
                  <a:pt x="19989" y="80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48" name="object 348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96513" y="9055661"/>
            <a:ext cx="80699" cy="80699"/>
          </a:xfrm>
          <a:prstGeom prst="rect">
            <a:avLst/>
          </a:prstGeom>
        </p:spPr>
      </p:pic>
      <p:pic>
        <p:nvPicPr>
          <p:cNvPr id="349" name="object 349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96513" y="9216814"/>
            <a:ext cx="80699" cy="80699"/>
          </a:xfrm>
          <a:prstGeom prst="rect">
            <a:avLst/>
          </a:prstGeom>
        </p:spPr>
      </p:pic>
      <p:pic>
        <p:nvPicPr>
          <p:cNvPr id="350" name="object 350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96513" y="9377967"/>
            <a:ext cx="80699" cy="80699"/>
          </a:xfrm>
          <a:prstGeom prst="rect">
            <a:avLst/>
          </a:prstGeom>
        </p:spPr>
      </p:pic>
      <p:pic>
        <p:nvPicPr>
          <p:cNvPr id="351" name="object 351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96513" y="9539120"/>
            <a:ext cx="80699" cy="80699"/>
          </a:xfrm>
          <a:prstGeom prst="rect">
            <a:avLst/>
          </a:prstGeom>
        </p:spPr>
      </p:pic>
      <p:pic>
        <p:nvPicPr>
          <p:cNvPr id="352" name="object 352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3296513" y="9700396"/>
            <a:ext cx="80699" cy="80699"/>
          </a:xfrm>
          <a:prstGeom prst="rect">
            <a:avLst/>
          </a:prstGeom>
        </p:spPr>
      </p:pic>
      <p:pic>
        <p:nvPicPr>
          <p:cNvPr id="353" name="object 353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457666" y="9055661"/>
            <a:ext cx="80699" cy="80699"/>
          </a:xfrm>
          <a:prstGeom prst="rect">
            <a:avLst/>
          </a:prstGeom>
        </p:spPr>
      </p:pic>
      <p:pic>
        <p:nvPicPr>
          <p:cNvPr id="354" name="object 354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457666" y="9216814"/>
            <a:ext cx="80699" cy="80699"/>
          </a:xfrm>
          <a:prstGeom prst="rect">
            <a:avLst/>
          </a:prstGeom>
        </p:spPr>
      </p:pic>
      <p:pic>
        <p:nvPicPr>
          <p:cNvPr id="355" name="object 355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457666" y="9377967"/>
            <a:ext cx="80699" cy="80699"/>
          </a:xfrm>
          <a:prstGeom prst="rect">
            <a:avLst/>
          </a:prstGeom>
        </p:spPr>
      </p:pic>
      <p:pic>
        <p:nvPicPr>
          <p:cNvPr id="356" name="object 356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457666" y="9539120"/>
            <a:ext cx="80699" cy="80699"/>
          </a:xfrm>
          <a:prstGeom prst="rect">
            <a:avLst/>
          </a:prstGeom>
        </p:spPr>
      </p:pic>
      <p:pic>
        <p:nvPicPr>
          <p:cNvPr id="357" name="object 357" descr="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3457666" y="9700396"/>
            <a:ext cx="80699" cy="80699"/>
          </a:xfrm>
          <a:prstGeom prst="rect">
            <a:avLst/>
          </a:prstGeom>
        </p:spPr>
      </p:pic>
      <p:pic>
        <p:nvPicPr>
          <p:cNvPr id="358" name="object 358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618943" y="8259520"/>
            <a:ext cx="80699" cy="80699"/>
          </a:xfrm>
          <a:prstGeom prst="rect">
            <a:avLst/>
          </a:prstGeom>
        </p:spPr>
      </p:pic>
      <p:pic>
        <p:nvPicPr>
          <p:cNvPr id="359" name="object 359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618943" y="8420673"/>
            <a:ext cx="80699" cy="80699"/>
          </a:xfrm>
          <a:prstGeom prst="rect">
            <a:avLst/>
          </a:prstGeom>
        </p:spPr>
      </p:pic>
      <p:pic>
        <p:nvPicPr>
          <p:cNvPr id="360" name="object 360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618943" y="8581826"/>
            <a:ext cx="80699" cy="80699"/>
          </a:xfrm>
          <a:prstGeom prst="rect">
            <a:avLst/>
          </a:prstGeom>
        </p:spPr>
      </p:pic>
      <p:pic>
        <p:nvPicPr>
          <p:cNvPr id="361" name="object 361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618943" y="8742979"/>
            <a:ext cx="80699" cy="80699"/>
          </a:xfrm>
          <a:prstGeom prst="rect">
            <a:avLst/>
          </a:prstGeom>
        </p:spPr>
      </p:pic>
      <p:pic>
        <p:nvPicPr>
          <p:cNvPr id="362" name="object 362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618943" y="8904256"/>
            <a:ext cx="80699" cy="80699"/>
          </a:xfrm>
          <a:prstGeom prst="rect">
            <a:avLst/>
          </a:prstGeom>
        </p:spPr>
      </p:pic>
      <p:pic>
        <p:nvPicPr>
          <p:cNvPr id="363" name="object 363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780096" y="8259520"/>
            <a:ext cx="80699" cy="80699"/>
          </a:xfrm>
          <a:prstGeom prst="rect">
            <a:avLst/>
          </a:prstGeom>
        </p:spPr>
      </p:pic>
      <p:pic>
        <p:nvPicPr>
          <p:cNvPr id="364" name="object 364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780096" y="8420673"/>
            <a:ext cx="80699" cy="80699"/>
          </a:xfrm>
          <a:prstGeom prst="rect">
            <a:avLst/>
          </a:prstGeom>
        </p:spPr>
      </p:pic>
      <p:pic>
        <p:nvPicPr>
          <p:cNvPr id="365" name="object 365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780096" y="8581826"/>
            <a:ext cx="80699" cy="80699"/>
          </a:xfrm>
          <a:prstGeom prst="rect">
            <a:avLst/>
          </a:prstGeom>
        </p:spPr>
      </p:pic>
      <p:pic>
        <p:nvPicPr>
          <p:cNvPr id="366" name="object 366" descr="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3780096" y="8742979"/>
            <a:ext cx="80699" cy="80699"/>
          </a:xfrm>
          <a:prstGeom prst="rect">
            <a:avLst/>
          </a:prstGeom>
        </p:spPr>
      </p:pic>
      <p:pic>
        <p:nvPicPr>
          <p:cNvPr id="367" name="object 367" descr=""/>
          <p:cNvPicPr/>
          <p:nvPr/>
        </p:nvPicPr>
        <p:blipFill>
          <a:blip r:embed="rId44" cstate="print"/>
          <a:stretch>
            <a:fillRect/>
          </a:stretch>
        </p:blipFill>
        <p:spPr>
          <a:xfrm>
            <a:off x="3780096" y="8904132"/>
            <a:ext cx="80699" cy="80699"/>
          </a:xfrm>
          <a:prstGeom prst="rect">
            <a:avLst/>
          </a:prstGeom>
        </p:spPr>
      </p:pic>
      <p:pic>
        <p:nvPicPr>
          <p:cNvPr id="368" name="object 36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8259520"/>
            <a:ext cx="80699" cy="80699"/>
          </a:xfrm>
          <a:prstGeom prst="rect">
            <a:avLst/>
          </a:prstGeom>
        </p:spPr>
      </p:pic>
      <p:pic>
        <p:nvPicPr>
          <p:cNvPr id="369" name="object 36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8420673"/>
            <a:ext cx="80699" cy="80699"/>
          </a:xfrm>
          <a:prstGeom prst="rect">
            <a:avLst/>
          </a:prstGeom>
        </p:spPr>
      </p:pic>
      <p:pic>
        <p:nvPicPr>
          <p:cNvPr id="370" name="object 37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8581826"/>
            <a:ext cx="80699" cy="80699"/>
          </a:xfrm>
          <a:prstGeom prst="rect">
            <a:avLst/>
          </a:prstGeom>
        </p:spPr>
      </p:pic>
      <p:pic>
        <p:nvPicPr>
          <p:cNvPr id="371" name="object 37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8742979"/>
            <a:ext cx="80699" cy="80699"/>
          </a:xfrm>
          <a:prstGeom prst="rect">
            <a:avLst/>
          </a:prstGeom>
        </p:spPr>
      </p:pic>
      <p:pic>
        <p:nvPicPr>
          <p:cNvPr id="372" name="object 37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41248" y="8904132"/>
            <a:ext cx="80699" cy="80699"/>
          </a:xfrm>
          <a:prstGeom prst="rect">
            <a:avLst/>
          </a:prstGeom>
        </p:spPr>
      </p:pic>
      <p:pic>
        <p:nvPicPr>
          <p:cNvPr id="373" name="object 37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8259520"/>
            <a:ext cx="80699" cy="80699"/>
          </a:xfrm>
          <a:prstGeom prst="rect">
            <a:avLst/>
          </a:prstGeom>
        </p:spPr>
      </p:pic>
      <p:pic>
        <p:nvPicPr>
          <p:cNvPr id="374" name="object 37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8420550"/>
            <a:ext cx="80699" cy="80699"/>
          </a:xfrm>
          <a:prstGeom prst="rect">
            <a:avLst/>
          </a:prstGeom>
        </p:spPr>
      </p:pic>
      <p:pic>
        <p:nvPicPr>
          <p:cNvPr id="375" name="object 37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8581826"/>
            <a:ext cx="80699" cy="80699"/>
          </a:xfrm>
          <a:prstGeom prst="rect">
            <a:avLst/>
          </a:prstGeom>
        </p:spPr>
      </p:pic>
      <p:pic>
        <p:nvPicPr>
          <p:cNvPr id="376" name="object 37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8742979"/>
            <a:ext cx="80699" cy="80699"/>
          </a:xfrm>
          <a:prstGeom prst="rect">
            <a:avLst/>
          </a:prstGeom>
        </p:spPr>
      </p:pic>
      <p:pic>
        <p:nvPicPr>
          <p:cNvPr id="377" name="object 37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2525" y="8904132"/>
            <a:ext cx="80699" cy="80699"/>
          </a:xfrm>
          <a:prstGeom prst="rect">
            <a:avLst/>
          </a:prstGeom>
        </p:spPr>
      </p:pic>
      <p:pic>
        <p:nvPicPr>
          <p:cNvPr id="378" name="object 37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8259520"/>
            <a:ext cx="80699" cy="80699"/>
          </a:xfrm>
          <a:prstGeom prst="rect">
            <a:avLst/>
          </a:prstGeom>
        </p:spPr>
      </p:pic>
      <p:pic>
        <p:nvPicPr>
          <p:cNvPr id="379" name="object 37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8420550"/>
            <a:ext cx="80699" cy="80699"/>
          </a:xfrm>
          <a:prstGeom prst="rect">
            <a:avLst/>
          </a:prstGeom>
        </p:spPr>
      </p:pic>
      <p:pic>
        <p:nvPicPr>
          <p:cNvPr id="380" name="object 38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8581826"/>
            <a:ext cx="80699" cy="80699"/>
          </a:xfrm>
          <a:prstGeom prst="rect">
            <a:avLst/>
          </a:prstGeom>
        </p:spPr>
      </p:pic>
      <p:pic>
        <p:nvPicPr>
          <p:cNvPr id="381" name="object 38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8742979"/>
            <a:ext cx="80699" cy="80699"/>
          </a:xfrm>
          <a:prstGeom prst="rect">
            <a:avLst/>
          </a:prstGeom>
        </p:spPr>
      </p:pic>
      <p:pic>
        <p:nvPicPr>
          <p:cNvPr id="382" name="object 38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3678" y="8904132"/>
            <a:ext cx="80699" cy="80699"/>
          </a:xfrm>
          <a:prstGeom prst="rect">
            <a:avLst/>
          </a:prstGeom>
        </p:spPr>
      </p:pic>
      <p:pic>
        <p:nvPicPr>
          <p:cNvPr id="383" name="object 383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407309" y="8259520"/>
            <a:ext cx="80699" cy="80699"/>
          </a:xfrm>
          <a:prstGeom prst="rect">
            <a:avLst/>
          </a:prstGeom>
        </p:spPr>
      </p:pic>
      <p:pic>
        <p:nvPicPr>
          <p:cNvPr id="384" name="object 384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407309" y="8420673"/>
            <a:ext cx="80699" cy="80699"/>
          </a:xfrm>
          <a:prstGeom prst="rect">
            <a:avLst/>
          </a:prstGeom>
        </p:spPr>
      </p:pic>
      <p:pic>
        <p:nvPicPr>
          <p:cNvPr id="385" name="object 385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407309" y="8581826"/>
            <a:ext cx="80699" cy="80699"/>
          </a:xfrm>
          <a:prstGeom prst="rect">
            <a:avLst/>
          </a:prstGeom>
        </p:spPr>
      </p:pic>
      <p:pic>
        <p:nvPicPr>
          <p:cNvPr id="386" name="object 386" descr=""/>
          <p:cNvPicPr/>
          <p:nvPr/>
        </p:nvPicPr>
        <p:blipFill>
          <a:blip r:embed="rId45" cstate="print"/>
          <a:stretch>
            <a:fillRect/>
          </a:stretch>
        </p:blipFill>
        <p:spPr>
          <a:xfrm>
            <a:off x="4407309" y="8742979"/>
            <a:ext cx="80699" cy="80699"/>
          </a:xfrm>
          <a:prstGeom prst="rect">
            <a:avLst/>
          </a:prstGeom>
        </p:spPr>
      </p:pic>
      <p:pic>
        <p:nvPicPr>
          <p:cNvPr id="387" name="object 387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4407309" y="8904132"/>
            <a:ext cx="80699" cy="80699"/>
          </a:xfrm>
          <a:prstGeom prst="rect">
            <a:avLst/>
          </a:prstGeom>
        </p:spPr>
      </p:pic>
      <p:sp>
        <p:nvSpPr>
          <p:cNvPr id="388" name="object 388" descr=""/>
          <p:cNvSpPr/>
          <p:nvPr/>
        </p:nvSpPr>
        <p:spPr>
          <a:xfrm>
            <a:off x="4568585" y="8274945"/>
            <a:ext cx="46355" cy="65405"/>
          </a:xfrm>
          <a:custGeom>
            <a:avLst/>
            <a:gdLst/>
            <a:ahLst/>
            <a:cxnLst/>
            <a:rect l="l" t="t" r="r" b="b"/>
            <a:pathLst>
              <a:path w="46354" h="65404">
                <a:moveTo>
                  <a:pt x="42324" y="65152"/>
                </a:moveTo>
                <a:lnTo>
                  <a:pt x="40349" y="65152"/>
                </a:lnTo>
                <a:lnTo>
                  <a:pt x="24622" y="61988"/>
                </a:lnTo>
                <a:lnTo>
                  <a:pt x="11799" y="53352"/>
                </a:lnTo>
                <a:lnTo>
                  <a:pt x="3163" y="40529"/>
                </a:lnTo>
                <a:lnTo>
                  <a:pt x="0" y="24802"/>
                </a:lnTo>
                <a:lnTo>
                  <a:pt x="605" y="17942"/>
                </a:lnTo>
                <a:lnTo>
                  <a:pt x="2344" y="11475"/>
                </a:lnTo>
                <a:lnTo>
                  <a:pt x="5101" y="5471"/>
                </a:lnTo>
                <a:lnTo>
                  <a:pt x="8760" y="0"/>
                </a:lnTo>
                <a:lnTo>
                  <a:pt x="27640" y="32128"/>
                </a:lnTo>
                <a:lnTo>
                  <a:pt x="46149" y="64535"/>
                </a:lnTo>
                <a:lnTo>
                  <a:pt x="44298" y="64905"/>
                </a:lnTo>
                <a:lnTo>
                  <a:pt x="42324" y="6515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9" name="object 389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568585" y="8420550"/>
            <a:ext cx="80699" cy="80699"/>
          </a:xfrm>
          <a:prstGeom prst="rect">
            <a:avLst/>
          </a:prstGeom>
        </p:spPr>
      </p:pic>
      <p:pic>
        <p:nvPicPr>
          <p:cNvPr id="390" name="object 390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568585" y="8581826"/>
            <a:ext cx="80699" cy="80699"/>
          </a:xfrm>
          <a:prstGeom prst="rect">
            <a:avLst/>
          </a:prstGeom>
        </p:spPr>
      </p:pic>
      <p:pic>
        <p:nvPicPr>
          <p:cNvPr id="391" name="object 391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4568585" y="8742979"/>
            <a:ext cx="80699" cy="80699"/>
          </a:xfrm>
          <a:prstGeom prst="rect">
            <a:avLst/>
          </a:prstGeom>
        </p:spPr>
      </p:pic>
      <p:pic>
        <p:nvPicPr>
          <p:cNvPr id="392" name="object 392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4568585" y="8904132"/>
            <a:ext cx="80699" cy="80699"/>
          </a:xfrm>
          <a:prstGeom prst="rect">
            <a:avLst/>
          </a:prstGeom>
        </p:spPr>
      </p:pic>
      <p:sp>
        <p:nvSpPr>
          <p:cNvPr id="393" name="object 393" descr=""/>
          <p:cNvSpPr/>
          <p:nvPr/>
        </p:nvSpPr>
        <p:spPr>
          <a:xfrm>
            <a:off x="4729738" y="8593056"/>
            <a:ext cx="42545" cy="69850"/>
          </a:xfrm>
          <a:custGeom>
            <a:avLst/>
            <a:gdLst/>
            <a:ahLst/>
            <a:cxnLst/>
            <a:rect l="l" t="t" r="r" b="b"/>
            <a:pathLst>
              <a:path w="42545" h="69850">
                <a:moveTo>
                  <a:pt x="40349" y="69471"/>
                </a:moveTo>
                <a:lnTo>
                  <a:pt x="24622" y="66289"/>
                </a:lnTo>
                <a:lnTo>
                  <a:pt x="11799" y="57625"/>
                </a:lnTo>
                <a:lnTo>
                  <a:pt x="3163" y="44795"/>
                </a:lnTo>
                <a:lnTo>
                  <a:pt x="0" y="29121"/>
                </a:lnTo>
                <a:lnTo>
                  <a:pt x="890" y="20753"/>
                </a:lnTo>
                <a:lnTo>
                  <a:pt x="3424" y="12987"/>
                </a:lnTo>
                <a:lnTo>
                  <a:pt x="7392" y="6007"/>
                </a:lnTo>
                <a:lnTo>
                  <a:pt x="12586" y="0"/>
                </a:lnTo>
                <a:lnTo>
                  <a:pt x="24324" y="26483"/>
                </a:lnTo>
                <a:lnTo>
                  <a:pt x="35784" y="53059"/>
                </a:lnTo>
                <a:lnTo>
                  <a:pt x="40103" y="63918"/>
                </a:lnTo>
                <a:lnTo>
                  <a:pt x="42324" y="69224"/>
                </a:lnTo>
                <a:lnTo>
                  <a:pt x="40349" y="69471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94" name="object 39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38" y="8742979"/>
            <a:ext cx="80699" cy="80699"/>
          </a:xfrm>
          <a:prstGeom prst="rect">
            <a:avLst/>
          </a:prstGeom>
        </p:spPr>
      </p:pic>
      <p:pic>
        <p:nvPicPr>
          <p:cNvPr id="395" name="object 395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4729738" y="8904256"/>
            <a:ext cx="80699" cy="80699"/>
          </a:xfrm>
          <a:prstGeom prst="rect">
            <a:avLst/>
          </a:prstGeom>
        </p:spPr>
      </p:pic>
      <p:pic>
        <p:nvPicPr>
          <p:cNvPr id="396" name="object 396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618943" y="9055784"/>
            <a:ext cx="80699" cy="80699"/>
          </a:xfrm>
          <a:prstGeom prst="rect">
            <a:avLst/>
          </a:prstGeom>
        </p:spPr>
      </p:pic>
      <p:pic>
        <p:nvPicPr>
          <p:cNvPr id="397" name="object 397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618943" y="9216814"/>
            <a:ext cx="80699" cy="80699"/>
          </a:xfrm>
          <a:prstGeom prst="rect">
            <a:avLst/>
          </a:prstGeom>
        </p:spPr>
      </p:pic>
      <p:pic>
        <p:nvPicPr>
          <p:cNvPr id="398" name="object 398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618943" y="9378090"/>
            <a:ext cx="80699" cy="80699"/>
          </a:xfrm>
          <a:prstGeom prst="rect">
            <a:avLst/>
          </a:prstGeom>
        </p:spPr>
      </p:pic>
      <p:pic>
        <p:nvPicPr>
          <p:cNvPr id="399" name="object 399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618943" y="9539243"/>
            <a:ext cx="80699" cy="80699"/>
          </a:xfrm>
          <a:prstGeom prst="rect">
            <a:avLst/>
          </a:prstGeom>
        </p:spPr>
      </p:pic>
      <p:pic>
        <p:nvPicPr>
          <p:cNvPr id="400" name="object 400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618943" y="9700396"/>
            <a:ext cx="80699" cy="80699"/>
          </a:xfrm>
          <a:prstGeom prst="rect">
            <a:avLst/>
          </a:prstGeom>
        </p:spPr>
      </p:pic>
      <p:pic>
        <p:nvPicPr>
          <p:cNvPr id="401" name="object 401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780096" y="9055784"/>
            <a:ext cx="80699" cy="80699"/>
          </a:xfrm>
          <a:prstGeom prst="rect">
            <a:avLst/>
          </a:prstGeom>
        </p:spPr>
      </p:pic>
      <p:pic>
        <p:nvPicPr>
          <p:cNvPr id="402" name="object 402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780096" y="9216814"/>
            <a:ext cx="80699" cy="80699"/>
          </a:xfrm>
          <a:prstGeom prst="rect">
            <a:avLst/>
          </a:prstGeom>
        </p:spPr>
      </p:pic>
      <p:pic>
        <p:nvPicPr>
          <p:cNvPr id="403" name="object 403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780096" y="9377967"/>
            <a:ext cx="80699" cy="80699"/>
          </a:xfrm>
          <a:prstGeom prst="rect">
            <a:avLst/>
          </a:prstGeom>
        </p:spPr>
      </p:pic>
      <p:pic>
        <p:nvPicPr>
          <p:cNvPr id="404" name="object 404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780096" y="9539120"/>
            <a:ext cx="80699" cy="80699"/>
          </a:xfrm>
          <a:prstGeom prst="rect">
            <a:avLst/>
          </a:prstGeom>
        </p:spPr>
      </p:pic>
      <p:pic>
        <p:nvPicPr>
          <p:cNvPr id="405" name="object 405" descr=""/>
          <p:cNvPicPr/>
          <p:nvPr/>
        </p:nvPicPr>
        <p:blipFill>
          <a:blip r:embed="rId47" cstate="print"/>
          <a:stretch>
            <a:fillRect/>
          </a:stretch>
        </p:blipFill>
        <p:spPr>
          <a:xfrm>
            <a:off x="3780096" y="9700396"/>
            <a:ext cx="80699" cy="80699"/>
          </a:xfrm>
          <a:prstGeom prst="rect">
            <a:avLst/>
          </a:prstGeom>
        </p:spPr>
      </p:pic>
      <p:pic>
        <p:nvPicPr>
          <p:cNvPr id="406" name="object 40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9055661"/>
            <a:ext cx="80699" cy="80699"/>
          </a:xfrm>
          <a:prstGeom prst="rect">
            <a:avLst/>
          </a:prstGeom>
        </p:spPr>
      </p:pic>
      <p:pic>
        <p:nvPicPr>
          <p:cNvPr id="407" name="object 40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9216814"/>
            <a:ext cx="80699" cy="80699"/>
          </a:xfrm>
          <a:prstGeom prst="rect">
            <a:avLst/>
          </a:prstGeom>
        </p:spPr>
      </p:pic>
      <p:pic>
        <p:nvPicPr>
          <p:cNvPr id="408" name="object 40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9377967"/>
            <a:ext cx="80699" cy="80699"/>
          </a:xfrm>
          <a:prstGeom prst="rect">
            <a:avLst/>
          </a:prstGeom>
        </p:spPr>
      </p:pic>
      <p:pic>
        <p:nvPicPr>
          <p:cNvPr id="409" name="object 40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9539120"/>
            <a:ext cx="80699" cy="80699"/>
          </a:xfrm>
          <a:prstGeom prst="rect">
            <a:avLst/>
          </a:prstGeom>
        </p:spPr>
      </p:pic>
      <p:pic>
        <p:nvPicPr>
          <p:cNvPr id="410" name="object 41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9700396"/>
            <a:ext cx="80699" cy="80699"/>
          </a:xfrm>
          <a:prstGeom prst="rect">
            <a:avLst/>
          </a:prstGeom>
        </p:spPr>
      </p:pic>
      <p:pic>
        <p:nvPicPr>
          <p:cNvPr id="411" name="object 41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9055661"/>
            <a:ext cx="80699" cy="80699"/>
          </a:xfrm>
          <a:prstGeom prst="rect">
            <a:avLst/>
          </a:prstGeom>
        </p:spPr>
      </p:pic>
      <p:pic>
        <p:nvPicPr>
          <p:cNvPr id="412" name="object 4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9216814"/>
            <a:ext cx="80699" cy="80699"/>
          </a:xfrm>
          <a:prstGeom prst="rect">
            <a:avLst/>
          </a:prstGeom>
        </p:spPr>
      </p:pic>
      <p:pic>
        <p:nvPicPr>
          <p:cNvPr id="413" name="object 4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9377967"/>
            <a:ext cx="80699" cy="80699"/>
          </a:xfrm>
          <a:prstGeom prst="rect">
            <a:avLst/>
          </a:prstGeom>
        </p:spPr>
      </p:pic>
      <p:pic>
        <p:nvPicPr>
          <p:cNvPr id="414" name="object 4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9539120"/>
            <a:ext cx="80699" cy="80699"/>
          </a:xfrm>
          <a:prstGeom prst="rect">
            <a:avLst/>
          </a:prstGeom>
        </p:spPr>
      </p:pic>
      <p:pic>
        <p:nvPicPr>
          <p:cNvPr id="415" name="object 415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102525" y="9700396"/>
            <a:ext cx="80699" cy="80699"/>
          </a:xfrm>
          <a:prstGeom prst="rect">
            <a:avLst/>
          </a:prstGeom>
        </p:spPr>
      </p:pic>
      <p:pic>
        <p:nvPicPr>
          <p:cNvPr id="416" name="object 4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9055661"/>
            <a:ext cx="80699" cy="80699"/>
          </a:xfrm>
          <a:prstGeom prst="rect">
            <a:avLst/>
          </a:prstGeom>
        </p:spPr>
      </p:pic>
      <p:pic>
        <p:nvPicPr>
          <p:cNvPr id="417" name="object 41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9216814"/>
            <a:ext cx="80699" cy="80699"/>
          </a:xfrm>
          <a:prstGeom prst="rect">
            <a:avLst/>
          </a:prstGeom>
        </p:spPr>
      </p:pic>
      <p:pic>
        <p:nvPicPr>
          <p:cNvPr id="418" name="object 41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9377967"/>
            <a:ext cx="80699" cy="80699"/>
          </a:xfrm>
          <a:prstGeom prst="rect">
            <a:avLst/>
          </a:prstGeom>
        </p:spPr>
      </p:pic>
      <p:pic>
        <p:nvPicPr>
          <p:cNvPr id="419" name="object 41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9539120"/>
            <a:ext cx="80699" cy="80699"/>
          </a:xfrm>
          <a:prstGeom prst="rect">
            <a:avLst/>
          </a:prstGeom>
        </p:spPr>
      </p:pic>
      <p:pic>
        <p:nvPicPr>
          <p:cNvPr id="420" name="object 420" descr=""/>
          <p:cNvPicPr/>
          <p:nvPr/>
        </p:nvPicPr>
        <p:blipFill>
          <a:blip r:embed="rId49" cstate="print"/>
          <a:stretch>
            <a:fillRect/>
          </a:stretch>
        </p:blipFill>
        <p:spPr>
          <a:xfrm>
            <a:off x="4263678" y="9700396"/>
            <a:ext cx="80699" cy="80699"/>
          </a:xfrm>
          <a:prstGeom prst="rect">
            <a:avLst/>
          </a:prstGeom>
        </p:spPr>
      </p:pic>
      <p:pic>
        <p:nvPicPr>
          <p:cNvPr id="421" name="object 421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407309" y="9055661"/>
            <a:ext cx="80699" cy="80699"/>
          </a:xfrm>
          <a:prstGeom prst="rect">
            <a:avLst/>
          </a:prstGeom>
        </p:spPr>
      </p:pic>
      <p:pic>
        <p:nvPicPr>
          <p:cNvPr id="422" name="object 422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407309" y="9216814"/>
            <a:ext cx="80699" cy="80699"/>
          </a:xfrm>
          <a:prstGeom prst="rect">
            <a:avLst/>
          </a:prstGeom>
        </p:spPr>
      </p:pic>
      <p:pic>
        <p:nvPicPr>
          <p:cNvPr id="423" name="object 423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407309" y="9377967"/>
            <a:ext cx="80699" cy="80699"/>
          </a:xfrm>
          <a:prstGeom prst="rect">
            <a:avLst/>
          </a:prstGeom>
        </p:spPr>
      </p:pic>
      <p:pic>
        <p:nvPicPr>
          <p:cNvPr id="424" name="object 424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407309" y="9539120"/>
            <a:ext cx="80699" cy="80699"/>
          </a:xfrm>
          <a:prstGeom prst="rect">
            <a:avLst/>
          </a:prstGeom>
        </p:spPr>
      </p:pic>
      <p:pic>
        <p:nvPicPr>
          <p:cNvPr id="425" name="object 425" descr=""/>
          <p:cNvPicPr/>
          <p:nvPr/>
        </p:nvPicPr>
        <p:blipFill>
          <a:blip r:embed="rId50" cstate="print"/>
          <a:stretch>
            <a:fillRect/>
          </a:stretch>
        </p:blipFill>
        <p:spPr>
          <a:xfrm>
            <a:off x="4407309" y="9700396"/>
            <a:ext cx="80699" cy="80699"/>
          </a:xfrm>
          <a:prstGeom prst="rect">
            <a:avLst/>
          </a:prstGeom>
        </p:spPr>
      </p:pic>
      <p:pic>
        <p:nvPicPr>
          <p:cNvPr id="426" name="object 426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568585" y="9055661"/>
            <a:ext cx="80699" cy="80699"/>
          </a:xfrm>
          <a:prstGeom prst="rect">
            <a:avLst/>
          </a:prstGeom>
        </p:spPr>
      </p:pic>
      <p:pic>
        <p:nvPicPr>
          <p:cNvPr id="427" name="object 427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568585" y="9216814"/>
            <a:ext cx="80699" cy="80699"/>
          </a:xfrm>
          <a:prstGeom prst="rect">
            <a:avLst/>
          </a:prstGeom>
        </p:spPr>
      </p:pic>
      <p:pic>
        <p:nvPicPr>
          <p:cNvPr id="428" name="object 428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568585" y="9377967"/>
            <a:ext cx="80699" cy="80699"/>
          </a:xfrm>
          <a:prstGeom prst="rect">
            <a:avLst/>
          </a:prstGeom>
        </p:spPr>
      </p:pic>
      <p:pic>
        <p:nvPicPr>
          <p:cNvPr id="429" name="object 429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568585" y="9539120"/>
            <a:ext cx="80699" cy="80699"/>
          </a:xfrm>
          <a:prstGeom prst="rect">
            <a:avLst/>
          </a:prstGeom>
        </p:spPr>
      </p:pic>
      <p:pic>
        <p:nvPicPr>
          <p:cNvPr id="430" name="object 43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38" y="9055661"/>
            <a:ext cx="80699" cy="80699"/>
          </a:xfrm>
          <a:prstGeom prst="rect">
            <a:avLst/>
          </a:prstGeom>
        </p:spPr>
      </p:pic>
      <p:pic>
        <p:nvPicPr>
          <p:cNvPr id="431" name="object 431" descr=""/>
          <p:cNvPicPr/>
          <p:nvPr/>
        </p:nvPicPr>
        <p:blipFill>
          <a:blip r:embed="rId51" cstate="print"/>
          <a:stretch>
            <a:fillRect/>
          </a:stretch>
        </p:blipFill>
        <p:spPr>
          <a:xfrm>
            <a:off x="4568585" y="9700396"/>
            <a:ext cx="80699" cy="80699"/>
          </a:xfrm>
          <a:prstGeom prst="rect">
            <a:avLst/>
          </a:prstGeom>
        </p:spPr>
      </p:pic>
      <p:pic>
        <p:nvPicPr>
          <p:cNvPr id="432" name="object 43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38" y="9216814"/>
            <a:ext cx="80699" cy="80699"/>
          </a:xfrm>
          <a:prstGeom prst="rect">
            <a:avLst/>
          </a:prstGeom>
        </p:spPr>
      </p:pic>
      <p:pic>
        <p:nvPicPr>
          <p:cNvPr id="433" name="object 43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38" y="9377967"/>
            <a:ext cx="80699" cy="80699"/>
          </a:xfrm>
          <a:prstGeom prst="rect">
            <a:avLst/>
          </a:prstGeom>
        </p:spPr>
      </p:pic>
      <p:pic>
        <p:nvPicPr>
          <p:cNvPr id="434" name="object 43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38" y="9539120"/>
            <a:ext cx="80699" cy="80699"/>
          </a:xfrm>
          <a:prstGeom prst="rect">
            <a:avLst/>
          </a:prstGeom>
        </p:spPr>
      </p:pic>
      <p:pic>
        <p:nvPicPr>
          <p:cNvPr id="435" name="object 435" descr=""/>
          <p:cNvPicPr/>
          <p:nvPr/>
        </p:nvPicPr>
        <p:blipFill>
          <a:blip r:embed="rId52" cstate="print"/>
          <a:stretch>
            <a:fillRect/>
          </a:stretch>
        </p:blipFill>
        <p:spPr>
          <a:xfrm>
            <a:off x="4729738" y="9700396"/>
            <a:ext cx="80699" cy="80699"/>
          </a:xfrm>
          <a:prstGeom prst="rect">
            <a:avLst/>
          </a:prstGeom>
        </p:spPr>
      </p:pic>
      <p:sp>
        <p:nvSpPr>
          <p:cNvPr id="436" name="object 436" descr=""/>
          <p:cNvSpPr/>
          <p:nvPr/>
        </p:nvSpPr>
        <p:spPr>
          <a:xfrm>
            <a:off x="4891015" y="9063928"/>
            <a:ext cx="34290" cy="71755"/>
          </a:xfrm>
          <a:custGeom>
            <a:avLst/>
            <a:gdLst/>
            <a:ahLst/>
            <a:cxnLst/>
            <a:rect l="l" t="t" r="r" b="b"/>
            <a:pathLst>
              <a:path w="34289" h="71754">
                <a:moveTo>
                  <a:pt x="33810" y="71692"/>
                </a:moveTo>
                <a:lnTo>
                  <a:pt x="20458" y="67012"/>
                </a:lnTo>
                <a:lnTo>
                  <a:pt x="9732" y="58226"/>
                </a:lnTo>
                <a:lnTo>
                  <a:pt x="2593" y="46270"/>
                </a:lnTo>
                <a:lnTo>
                  <a:pt x="0" y="32082"/>
                </a:lnTo>
                <a:lnTo>
                  <a:pt x="1154" y="22523"/>
                </a:lnTo>
                <a:lnTo>
                  <a:pt x="4426" y="13820"/>
                </a:lnTo>
                <a:lnTo>
                  <a:pt x="9526" y="6227"/>
                </a:lnTo>
                <a:lnTo>
                  <a:pt x="16164" y="0"/>
                </a:lnTo>
                <a:lnTo>
                  <a:pt x="25218" y="35799"/>
                </a:lnTo>
                <a:lnTo>
                  <a:pt x="33810" y="71692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37" name="object 437" descr=""/>
          <p:cNvPicPr/>
          <p:nvPr/>
        </p:nvPicPr>
        <p:blipFill>
          <a:blip r:embed="rId53" cstate="print"/>
          <a:stretch>
            <a:fillRect/>
          </a:stretch>
        </p:blipFill>
        <p:spPr>
          <a:xfrm>
            <a:off x="4890891" y="9216814"/>
            <a:ext cx="65275" cy="80699"/>
          </a:xfrm>
          <a:prstGeom prst="rect">
            <a:avLst/>
          </a:prstGeom>
        </p:spPr>
      </p:pic>
      <p:pic>
        <p:nvPicPr>
          <p:cNvPr id="438" name="object 43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0891" y="9377967"/>
            <a:ext cx="80699" cy="80699"/>
          </a:xfrm>
          <a:prstGeom prst="rect">
            <a:avLst/>
          </a:prstGeom>
        </p:spPr>
      </p:pic>
      <p:pic>
        <p:nvPicPr>
          <p:cNvPr id="439" name="object 43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0891" y="9539120"/>
            <a:ext cx="80699" cy="80699"/>
          </a:xfrm>
          <a:prstGeom prst="rect">
            <a:avLst/>
          </a:prstGeom>
        </p:spPr>
      </p:pic>
      <p:pic>
        <p:nvPicPr>
          <p:cNvPr id="440" name="object 44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0891" y="9700396"/>
            <a:ext cx="80699" cy="80699"/>
          </a:xfrm>
          <a:prstGeom prst="rect">
            <a:avLst/>
          </a:prstGeom>
        </p:spPr>
      </p:pic>
      <p:sp>
        <p:nvSpPr>
          <p:cNvPr id="441" name="object 441" descr=""/>
          <p:cNvSpPr/>
          <p:nvPr/>
        </p:nvSpPr>
        <p:spPr>
          <a:xfrm>
            <a:off x="0" y="9863096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2" name="object 442" descr=""/>
          <p:cNvSpPr/>
          <p:nvPr/>
        </p:nvSpPr>
        <p:spPr>
          <a:xfrm>
            <a:off x="0" y="10024249"/>
            <a:ext cx="28575" cy="77470"/>
          </a:xfrm>
          <a:custGeom>
            <a:avLst/>
            <a:gdLst/>
            <a:ahLst/>
            <a:cxnLst/>
            <a:rect l="l" t="t" r="r" b="b"/>
            <a:pathLst>
              <a:path w="28575" h="77470">
                <a:moveTo>
                  <a:pt x="0" y="77358"/>
                </a:moveTo>
                <a:lnTo>
                  <a:pt x="0" y="0"/>
                </a:lnTo>
                <a:lnTo>
                  <a:pt x="8326" y="3450"/>
                </a:lnTo>
                <a:lnTo>
                  <a:pt x="28291" y="33323"/>
                </a:lnTo>
                <a:lnTo>
                  <a:pt x="28291" y="44034"/>
                </a:lnTo>
                <a:lnTo>
                  <a:pt x="0" y="77358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3" name="object 443" descr=""/>
          <p:cNvSpPr/>
          <p:nvPr/>
        </p:nvSpPr>
        <p:spPr>
          <a:xfrm>
            <a:off x="0" y="10186292"/>
            <a:ext cx="28575" cy="76200"/>
          </a:xfrm>
          <a:custGeom>
            <a:avLst/>
            <a:gdLst/>
            <a:ahLst/>
            <a:cxnLst/>
            <a:rect l="l" t="t" r="r" b="b"/>
            <a:pathLst>
              <a:path w="28575" h="76200">
                <a:moveTo>
                  <a:pt x="0" y="75837"/>
                </a:moveTo>
                <a:lnTo>
                  <a:pt x="0" y="0"/>
                </a:lnTo>
                <a:lnTo>
                  <a:pt x="3599" y="727"/>
                </a:lnTo>
                <a:lnTo>
                  <a:pt x="16399" y="9363"/>
                </a:lnTo>
                <a:lnTo>
                  <a:pt x="25058" y="22186"/>
                </a:lnTo>
                <a:lnTo>
                  <a:pt x="28291" y="37913"/>
                </a:lnTo>
                <a:lnTo>
                  <a:pt x="25127" y="53640"/>
                </a:lnTo>
                <a:lnTo>
                  <a:pt x="16492" y="66463"/>
                </a:lnTo>
                <a:lnTo>
                  <a:pt x="3668" y="75099"/>
                </a:lnTo>
                <a:lnTo>
                  <a:pt x="0" y="75837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44" name="object 44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8744" y="9861425"/>
            <a:ext cx="80699" cy="80699"/>
          </a:xfrm>
          <a:prstGeom prst="rect">
            <a:avLst/>
          </a:prstGeom>
        </p:spPr>
      </p:pic>
      <p:pic>
        <p:nvPicPr>
          <p:cNvPr id="445" name="object 445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08744" y="10022578"/>
            <a:ext cx="80699" cy="80699"/>
          </a:xfrm>
          <a:prstGeom prst="rect">
            <a:avLst/>
          </a:prstGeom>
        </p:spPr>
      </p:pic>
      <p:pic>
        <p:nvPicPr>
          <p:cNvPr id="446" name="object 446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108744" y="10183855"/>
            <a:ext cx="80699" cy="80699"/>
          </a:xfrm>
          <a:prstGeom prst="rect">
            <a:avLst/>
          </a:prstGeom>
        </p:spPr>
      </p:pic>
      <p:pic>
        <p:nvPicPr>
          <p:cNvPr id="447" name="object 447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69897" y="10022578"/>
            <a:ext cx="80699" cy="80699"/>
          </a:xfrm>
          <a:prstGeom prst="rect">
            <a:avLst/>
          </a:prstGeom>
        </p:spPr>
      </p:pic>
      <p:pic>
        <p:nvPicPr>
          <p:cNvPr id="448" name="object 448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69897" y="9861425"/>
            <a:ext cx="80699" cy="80699"/>
          </a:xfrm>
          <a:prstGeom prst="rect">
            <a:avLst/>
          </a:prstGeom>
        </p:spPr>
      </p:pic>
      <p:pic>
        <p:nvPicPr>
          <p:cNvPr id="449" name="object 449" descr=""/>
          <p:cNvPicPr/>
          <p:nvPr/>
        </p:nvPicPr>
        <p:blipFill>
          <a:blip r:embed="rId55" cstate="print"/>
          <a:stretch>
            <a:fillRect/>
          </a:stretch>
        </p:blipFill>
        <p:spPr>
          <a:xfrm>
            <a:off x="269897" y="10183855"/>
            <a:ext cx="80699" cy="80699"/>
          </a:xfrm>
          <a:prstGeom prst="rect">
            <a:avLst/>
          </a:prstGeom>
        </p:spPr>
      </p:pic>
      <p:pic>
        <p:nvPicPr>
          <p:cNvPr id="450" name="object 450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31174" y="10022578"/>
            <a:ext cx="80699" cy="80699"/>
          </a:xfrm>
          <a:prstGeom prst="rect">
            <a:avLst/>
          </a:prstGeom>
        </p:spPr>
      </p:pic>
      <p:pic>
        <p:nvPicPr>
          <p:cNvPr id="451" name="object 451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431174" y="9861549"/>
            <a:ext cx="80699" cy="80699"/>
          </a:xfrm>
          <a:prstGeom prst="rect">
            <a:avLst/>
          </a:prstGeom>
        </p:spPr>
      </p:pic>
      <p:pic>
        <p:nvPicPr>
          <p:cNvPr id="452" name="object 452" descr=""/>
          <p:cNvPicPr/>
          <p:nvPr/>
        </p:nvPicPr>
        <p:blipFill>
          <a:blip r:embed="rId56" cstate="print"/>
          <a:stretch>
            <a:fillRect/>
          </a:stretch>
        </p:blipFill>
        <p:spPr>
          <a:xfrm>
            <a:off x="431174" y="10183855"/>
            <a:ext cx="80699" cy="80699"/>
          </a:xfrm>
          <a:prstGeom prst="rect">
            <a:avLst/>
          </a:prstGeom>
        </p:spPr>
      </p:pic>
      <p:pic>
        <p:nvPicPr>
          <p:cNvPr id="453" name="object 453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592327" y="9861549"/>
            <a:ext cx="80699" cy="80699"/>
          </a:xfrm>
          <a:prstGeom prst="rect">
            <a:avLst/>
          </a:prstGeom>
        </p:spPr>
      </p:pic>
      <p:pic>
        <p:nvPicPr>
          <p:cNvPr id="454" name="object 454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592327" y="10022578"/>
            <a:ext cx="80699" cy="80699"/>
          </a:xfrm>
          <a:prstGeom prst="rect">
            <a:avLst/>
          </a:prstGeom>
        </p:spPr>
      </p:pic>
      <p:pic>
        <p:nvPicPr>
          <p:cNvPr id="455" name="object 455" descr="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592327" y="10183731"/>
            <a:ext cx="80699" cy="80699"/>
          </a:xfrm>
          <a:prstGeom prst="rect">
            <a:avLst/>
          </a:prstGeom>
        </p:spPr>
      </p:pic>
      <p:sp>
        <p:nvSpPr>
          <p:cNvPr id="456" name="object 456" descr=""/>
          <p:cNvSpPr/>
          <p:nvPr/>
        </p:nvSpPr>
        <p:spPr>
          <a:xfrm>
            <a:off x="753480" y="9861425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59" h="81279">
                <a:moveTo>
                  <a:pt x="47630" y="80699"/>
                </a:moveTo>
                <a:lnTo>
                  <a:pt x="40349" y="80699"/>
                </a:lnTo>
                <a:lnTo>
                  <a:pt x="24675" y="77535"/>
                </a:lnTo>
                <a:lnTo>
                  <a:pt x="11845" y="68900"/>
                </a:lnTo>
                <a:lnTo>
                  <a:pt x="3181" y="56076"/>
                </a:lnTo>
                <a:lnTo>
                  <a:pt x="0" y="40349"/>
                </a:lnTo>
                <a:lnTo>
                  <a:pt x="3181" y="24622"/>
                </a:lnTo>
                <a:lnTo>
                  <a:pt x="11845" y="11799"/>
                </a:lnTo>
                <a:lnTo>
                  <a:pt x="24675" y="3163"/>
                </a:lnTo>
                <a:lnTo>
                  <a:pt x="40349" y="0"/>
                </a:lnTo>
                <a:lnTo>
                  <a:pt x="45779" y="0"/>
                </a:lnTo>
                <a:lnTo>
                  <a:pt x="50961" y="1110"/>
                </a:lnTo>
                <a:lnTo>
                  <a:pt x="55650" y="3084"/>
                </a:lnTo>
                <a:lnTo>
                  <a:pt x="56418" y="21198"/>
                </a:lnTo>
                <a:lnTo>
                  <a:pt x="57440" y="39254"/>
                </a:lnTo>
                <a:lnTo>
                  <a:pt x="58739" y="57241"/>
                </a:lnTo>
                <a:lnTo>
                  <a:pt x="60339" y="75147"/>
                </a:lnTo>
                <a:lnTo>
                  <a:pt x="54416" y="78602"/>
                </a:lnTo>
                <a:lnTo>
                  <a:pt x="47630" y="80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7" name="object 45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3480" y="10183731"/>
            <a:ext cx="80699" cy="80699"/>
          </a:xfrm>
          <a:prstGeom prst="rect">
            <a:avLst/>
          </a:prstGeom>
        </p:spPr>
      </p:pic>
      <p:pic>
        <p:nvPicPr>
          <p:cNvPr id="458" name="object 458" descr=""/>
          <p:cNvPicPr/>
          <p:nvPr/>
        </p:nvPicPr>
        <p:blipFill>
          <a:blip r:embed="rId59" cstate="print"/>
          <a:stretch>
            <a:fillRect/>
          </a:stretch>
        </p:blipFill>
        <p:spPr>
          <a:xfrm>
            <a:off x="753480" y="10022702"/>
            <a:ext cx="80329" cy="80699"/>
          </a:xfrm>
          <a:prstGeom prst="rect">
            <a:avLst/>
          </a:prstGeom>
        </p:spPr>
      </p:pic>
      <p:sp>
        <p:nvSpPr>
          <p:cNvPr id="459" name="object 459" descr=""/>
          <p:cNvSpPr/>
          <p:nvPr/>
        </p:nvSpPr>
        <p:spPr>
          <a:xfrm>
            <a:off x="3155720" y="9861425"/>
            <a:ext cx="60960" cy="81280"/>
          </a:xfrm>
          <a:custGeom>
            <a:avLst/>
            <a:gdLst/>
            <a:ahLst/>
            <a:cxnLst/>
            <a:rect l="l" t="t" r="r" b="b"/>
            <a:pathLst>
              <a:path w="60960" h="81279">
                <a:moveTo>
                  <a:pt x="19989" y="80699"/>
                </a:moveTo>
                <a:lnTo>
                  <a:pt x="12709" y="80699"/>
                </a:lnTo>
                <a:lnTo>
                  <a:pt x="5922" y="78602"/>
                </a:lnTo>
                <a:lnTo>
                  <a:pt x="0" y="75147"/>
                </a:lnTo>
                <a:lnTo>
                  <a:pt x="1600" y="57189"/>
                </a:lnTo>
                <a:lnTo>
                  <a:pt x="2899" y="39208"/>
                </a:lnTo>
                <a:lnTo>
                  <a:pt x="3921" y="21181"/>
                </a:lnTo>
                <a:lnTo>
                  <a:pt x="4688" y="3084"/>
                </a:lnTo>
                <a:lnTo>
                  <a:pt x="9377" y="1110"/>
                </a:lnTo>
                <a:lnTo>
                  <a:pt x="14560" y="0"/>
                </a:lnTo>
                <a:lnTo>
                  <a:pt x="19989" y="0"/>
                </a:lnTo>
                <a:lnTo>
                  <a:pt x="35664" y="3163"/>
                </a:lnTo>
                <a:lnTo>
                  <a:pt x="48493" y="11799"/>
                </a:lnTo>
                <a:lnTo>
                  <a:pt x="57158" y="24622"/>
                </a:lnTo>
                <a:lnTo>
                  <a:pt x="60339" y="40349"/>
                </a:lnTo>
                <a:lnTo>
                  <a:pt x="57158" y="56076"/>
                </a:lnTo>
                <a:lnTo>
                  <a:pt x="48493" y="68900"/>
                </a:lnTo>
                <a:lnTo>
                  <a:pt x="35664" y="77535"/>
                </a:lnTo>
                <a:lnTo>
                  <a:pt x="19989" y="80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0" name="object 460" descr=""/>
          <p:cNvPicPr/>
          <p:nvPr/>
        </p:nvPicPr>
        <p:blipFill>
          <a:blip r:embed="rId60" cstate="print"/>
          <a:stretch>
            <a:fillRect/>
          </a:stretch>
        </p:blipFill>
        <p:spPr>
          <a:xfrm>
            <a:off x="3135731" y="10022578"/>
            <a:ext cx="80329" cy="80576"/>
          </a:xfrm>
          <a:prstGeom prst="rect">
            <a:avLst/>
          </a:prstGeom>
        </p:spPr>
      </p:pic>
      <p:pic>
        <p:nvPicPr>
          <p:cNvPr id="461" name="object 461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3135360" y="10183855"/>
            <a:ext cx="80699" cy="80699"/>
          </a:xfrm>
          <a:prstGeom prst="rect">
            <a:avLst/>
          </a:prstGeom>
        </p:spPr>
      </p:pic>
      <p:pic>
        <p:nvPicPr>
          <p:cNvPr id="462" name="object 462" descr=""/>
          <p:cNvPicPr/>
          <p:nvPr/>
        </p:nvPicPr>
        <p:blipFill>
          <a:blip r:embed="rId48" cstate="print"/>
          <a:stretch>
            <a:fillRect/>
          </a:stretch>
        </p:blipFill>
        <p:spPr>
          <a:xfrm>
            <a:off x="3296513" y="9861425"/>
            <a:ext cx="80699" cy="80699"/>
          </a:xfrm>
          <a:prstGeom prst="rect">
            <a:avLst/>
          </a:prstGeom>
        </p:spPr>
      </p:pic>
      <p:pic>
        <p:nvPicPr>
          <p:cNvPr id="463" name="object 463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296513" y="10022578"/>
            <a:ext cx="80699" cy="80699"/>
          </a:xfrm>
          <a:prstGeom prst="rect">
            <a:avLst/>
          </a:prstGeom>
        </p:spPr>
      </p:pic>
      <p:pic>
        <p:nvPicPr>
          <p:cNvPr id="464" name="object 464" descr=""/>
          <p:cNvPicPr/>
          <p:nvPr/>
        </p:nvPicPr>
        <p:blipFill>
          <a:blip r:embed="rId57" cstate="print"/>
          <a:stretch>
            <a:fillRect/>
          </a:stretch>
        </p:blipFill>
        <p:spPr>
          <a:xfrm>
            <a:off x="3296513" y="10183855"/>
            <a:ext cx="80699" cy="80699"/>
          </a:xfrm>
          <a:prstGeom prst="rect">
            <a:avLst/>
          </a:prstGeom>
        </p:spPr>
      </p:pic>
      <p:pic>
        <p:nvPicPr>
          <p:cNvPr id="465" name="object 465" descr=""/>
          <p:cNvPicPr/>
          <p:nvPr/>
        </p:nvPicPr>
        <p:blipFill>
          <a:blip r:embed="rId61" cstate="print"/>
          <a:stretch>
            <a:fillRect/>
          </a:stretch>
        </p:blipFill>
        <p:spPr>
          <a:xfrm>
            <a:off x="3457666" y="9861425"/>
            <a:ext cx="80699" cy="80699"/>
          </a:xfrm>
          <a:prstGeom prst="rect">
            <a:avLst/>
          </a:prstGeom>
        </p:spPr>
      </p:pic>
      <p:pic>
        <p:nvPicPr>
          <p:cNvPr id="466" name="object 466" descr="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457666" y="10022578"/>
            <a:ext cx="80699" cy="80699"/>
          </a:xfrm>
          <a:prstGeom prst="rect">
            <a:avLst/>
          </a:prstGeom>
        </p:spPr>
      </p:pic>
      <p:pic>
        <p:nvPicPr>
          <p:cNvPr id="467" name="object 467" descr=""/>
          <p:cNvPicPr/>
          <p:nvPr/>
        </p:nvPicPr>
        <p:blipFill>
          <a:blip r:embed="rId62" cstate="print"/>
          <a:stretch>
            <a:fillRect/>
          </a:stretch>
        </p:blipFill>
        <p:spPr>
          <a:xfrm>
            <a:off x="3457666" y="10183855"/>
            <a:ext cx="80699" cy="80699"/>
          </a:xfrm>
          <a:prstGeom prst="rect">
            <a:avLst/>
          </a:prstGeom>
        </p:spPr>
      </p:pic>
      <p:pic>
        <p:nvPicPr>
          <p:cNvPr id="468" name="object 468" descr="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618943" y="9861549"/>
            <a:ext cx="80699" cy="80699"/>
          </a:xfrm>
          <a:prstGeom prst="rect">
            <a:avLst/>
          </a:prstGeom>
        </p:spPr>
      </p:pic>
      <p:pic>
        <p:nvPicPr>
          <p:cNvPr id="469" name="object 469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618943" y="10022578"/>
            <a:ext cx="80699" cy="80699"/>
          </a:xfrm>
          <a:prstGeom prst="rect">
            <a:avLst/>
          </a:prstGeom>
        </p:spPr>
      </p:pic>
      <p:pic>
        <p:nvPicPr>
          <p:cNvPr id="470" name="object 470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3618943" y="10183855"/>
            <a:ext cx="80699" cy="80699"/>
          </a:xfrm>
          <a:prstGeom prst="rect">
            <a:avLst/>
          </a:prstGeom>
        </p:spPr>
      </p:pic>
      <p:pic>
        <p:nvPicPr>
          <p:cNvPr id="471" name="object 471" descr=""/>
          <p:cNvPicPr/>
          <p:nvPr/>
        </p:nvPicPr>
        <p:blipFill>
          <a:blip r:embed="rId63" cstate="print"/>
          <a:stretch>
            <a:fillRect/>
          </a:stretch>
        </p:blipFill>
        <p:spPr>
          <a:xfrm>
            <a:off x="3780096" y="9861549"/>
            <a:ext cx="80699" cy="80699"/>
          </a:xfrm>
          <a:prstGeom prst="rect">
            <a:avLst/>
          </a:prstGeom>
        </p:spPr>
      </p:pic>
      <p:pic>
        <p:nvPicPr>
          <p:cNvPr id="472" name="object 472" descr=""/>
          <p:cNvPicPr/>
          <p:nvPr/>
        </p:nvPicPr>
        <p:blipFill>
          <a:blip r:embed="rId65" cstate="print"/>
          <a:stretch>
            <a:fillRect/>
          </a:stretch>
        </p:blipFill>
        <p:spPr>
          <a:xfrm>
            <a:off x="3780096" y="10022578"/>
            <a:ext cx="80699" cy="80699"/>
          </a:xfrm>
          <a:prstGeom prst="rect">
            <a:avLst/>
          </a:prstGeom>
        </p:spPr>
      </p:pic>
      <p:pic>
        <p:nvPicPr>
          <p:cNvPr id="473" name="object 473" descr=""/>
          <p:cNvPicPr/>
          <p:nvPr/>
        </p:nvPicPr>
        <p:blipFill>
          <a:blip r:embed="rId58" cstate="print"/>
          <a:stretch>
            <a:fillRect/>
          </a:stretch>
        </p:blipFill>
        <p:spPr>
          <a:xfrm>
            <a:off x="3780096" y="10183731"/>
            <a:ext cx="80699" cy="80699"/>
          </a:xfrm>
          <a:prstGeom prst="rect">
            <a:avLst/>
          </a:prstGeom>
        </p:spPr>
      </p:pic>
      <p:pic>
        <p:nvPicPr>
          <p:cNvPr id="474" name="object 47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941248" y="9861425"/>
            <a:ext cx="80699" cy="80699"/>
          </a:xfrm>
          <a:prstGeom prst="rect">
            <a:avLst/>
          </a:prstGeom>
        </p:spPr>
      </p:pic>
      <p:pic>
        <p:nvPicPr>
          <p:cNvPr id="475" name="object 475" descr=""/>
          <p:cNvPicPr/>
          <p:nvPr/>
        </p:nvPicPr>
        <p:blipFill>
          <a:blip r:embed="rId66" cstate="print"/>
          <a:stretch>
            <a:fillRect/>
          </a:stretch>
        </p:blipFill>
        <p:spPr>
          <a:xfrm>
            <a:off x="3941248" y="10022702"/>
            <a:ext cx="80699" cy="80699"/>
          </a:xfrm>
          <a:prstGeom prst="rect">
            <a:avLst/>
          </a:prstGeom>
        </p:spPr>
      </p:pic>
      <p:pic>
        <p:nvPicPr>
          <p:cNvPr id="476" name="object 47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1248" y="10183731"/>
            <a:ext cx="80699" cy="80699"/>
          </a:xfrm>
          <a:prstGeom prst="rect">
            <a:avLst/>
          </a:prstGeom>
        </p:spPr>
      </p:pic>
      <p:pic>
        <p:nvPicPr>
          <p:cNvPr id="477" name="object 477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02525" y="9861425"/>
            <a:ext cx="80699" cy="80699"/>
          </a:xfrm>
          <a:prstGeom prst="rect">
            <a:avLst/>
          </a:prstGeom>
        </p:spPr>
      </p:pic>
      <p:pic>
        <p:nvPicPr>
          <p:cNvPr id="478" name="object 47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10022578"/>
            <a:ext cx="80699" cy="80699"/>
          </a:xfrm>
          <a:prstGeom prst="rect">
            <a:avLst/>
          </a:prstGeom>
        </p:spPr>
      </p:pic>
      <p:pic>
        <p:nvPicPr>
          <p:cNvPr id="479" name="object 47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02525" y="10183731"/>
            <a:ext cx="80699" cy="80699"/>
          </a:xfrm>
          <a:prstGeom prst="rect">
            <a:avLst/>
          </a:prstGeom>
        </p:spPr>
      </p:pic>
      <p:pic>
        <p:nvPicPr>
          <p:cNvPr id="480" name="object 480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263678" y="9861425"/>
            <a:ext cx="80699" cy="80699"/>
          </a:xfrm>
          <a:prstGeom prst="rect">
            <a:avLst/>
          </a:prstGeom>
        </p:spPr>
      </p:pic>
      <p:pic>
        <p:nvPicPr>
          <p:cNvPr id="481" name="object 481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10022578"/>
            <a:ext cx="80699" cy="80699"/>
          </a:xfrm>
          <a:prstGeom prst="rect">
            <a:avLst/>
          </a:prstGeom>
        </p:spPr>
      </p:pic>
      <p:pic>
        <p:nvPicPr>
          <p:cNvPr id="482" name="object 48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3678" y="10183731"/>
            <a:ext cx="80699" cy="80699"/>
          </a:xfrm>
          <a:prstGeom prst="rect">
            <a:avLst/>
          </a:prstGeom>
        </p:spPr>
      </p:pic>
      <p:pic>
        <p:nvPicPr>
          <p:cNvPr id="483" name="object 483" descr=""/>
          <p:cNvPicPr/>
          <p:nvPr/>
        </p:nvPicPr>
        <p:blipFill>
          <a:blip r:embed="rId67" cstate="print"/>
          <a:stretch>
            <a:fillRect/>
          </a:stretch>
        </p:blipFill>
        <p:spPr>
          <a:xfrm>
            <a:off x="4407309" y="9861425"/>
            <a:ext cx="80699" cy="80699"/>
          </a:xfrm>
          <a:prstGeom prst="rect">
            <a:avLst/>
          </a:prstGeom>
        </p:spPr>
      </p:pic>
      <p:pic>
        <p:nvPicPr>
          <p:cNvPr id="484" name="object 484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407309" y="10022578"/>
            <a:ext cx="80699" cy="80699"/>
          </a:xfrm>
          <a:prstGeom prst="rect">
            <a:avLst/>
          </a:prstGeom>
        </p:spPr>
      </p:pic>
      <p:pic>
        <p:nvPicPr>
          <p:cNvPr id="485" name="object 485" descr=""/>
          <p:cNvPicPr/>
          <p:nvPr/>
        </p:nvPicPr>
        <p:blipFill>
          <a:blip r:embed="rId68" cstate="print"/>
          <a:stretch>
            <a:fillRect/>
          </a:stretch>
        </p:blipFill>
        <p:spPr>
          <a:xfrm>
            <a:off x="4407309" y="10183855"/>
            <a:ext cx="80699" cy="80699"/>
          </a:xfrm>
          <a:prstGeom prst="rect">
            <a:avLst/>
          </a:prstGeom>
        </p:spPr>
      </p:pic>
      <p:pic>
        <p:nvPicPr>
          <p:cNvPr id="486" name="object 486" descr=""/>
          <p:cNvPicPr/>
          <p:nvPr/>
        </p:nvPicPr>
        <p:blipFill>
          <a:blip r:embed="rId69" cstate="print"/>
          <a:stretch>
            <a:fillRect/>
          </a:stretch>
        </p:blipFill>
        <p:spPr>
          <a:xfrm>
            <a:off x="4568585" y="9861425"/>
            <a:ext cx="80699" cy="80699"/>
          </a:xfrm>
          <a:prstGeom prst="rect">
            <a:avLst/>
          </a:prstGeom>
        </p:spPr>
      </p:pic>
      <p:pic>
        <p:nvPicPr>
          <p:cNvPr id="487" name="object 487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568585" y="10022578"/>
            <a:ext cx="80699" cy="80699"/>
          </a:xfrm>
          <a:prstGeom prst="rect">
            <a:avLst/>
          </a:prstGeom>
        </p:spPr>
      </p:pic>
      <p:pic>
        <p:nvPicPr>
          <p:cNvPr id="488" name="object 488" descr=""/>
          <p:cNvPicPr/>
          <p:nvPr/>
        </p:nvPicPr>
        <p:blipFill>
          <a:blip r:embed="rId64" cstate="print"/>
          <a:stretch>
            <a:fillRect/>
          </a:stretch>
        </p:blipFill>
        <p:spPr>
          <a:xfrm>
            <a:off x="4568585" y="10183731"/>
            <a:ext cx="80699" cy="80699"/>
          </a:xfrm>
          <a:prstGeom prst="rect">
            <a:avLst/>
          </a:prstGeom>
        </p:spPr>
      </p:pic>
      <p:pic>
        <p:nvPicPr>
          <p:cNvPr id="489" name="object 489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29738" y="9861425"/>
            <a:ext cx="80699" cy="80699"/>
          </a:xfrm>
          <a:prstGeom prst="rect">
            <a:avLst/>
          </a:prstGeom>
        </p:spPr>
      </p:pic>
      <p:pic>
        <p:nvPicPr>
          <p:cNvPr id="490" name="object 490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29738" y="10022578"/>
            <a:ext cx="80699" cy="80699"/>
          </a:xfrm>
          <a:prstGeom prst="rect">
            <a:avLst/>
          </a:prstGeom>
        </p:spPr>
      </p:pic>
      <p:pic>
        <p:nvPicPr>
          <p:cNvPr id="491" name="object 491" descr=""/>
          <p:cNvPicPr/>
          <p:nvPr/>
        </p:nvPicPr>
        <p:blipFill>
          <a:blip r:embed="rId54" cstate="print"/>
          <a:stretch>
            <a:fillRect/>
          </a:stretch>
        </p:blipFill>
        <p:spPr>
          <a:xfrm>
            <a:off x="4729738" y="10183855"/>
            <a:ext cx="80699" cy="80699"/>
          </a:xfrm>
          <a:prstGeom prst="rect">
            <a:avLst/>
          </a:prstGeom>
        </p:spPr>
      </p:pic>
      <p:pic>
        <p:nvPicPr>
          <p:cNvPr id="492" name="object 49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890891" y="9861425"/>
            <a:ext cx="80699" cy="80699"/>
          </a:xfrm>
          <a:prstGeom prst="rect">
            <a:avLst/>
          </a:prstGeom>
        </p:spPr>
      </p:pic>
      <p:grpSp>
        <p:nvGrpSpPr>
          <p:cNvPr id="493" name="object 493" descr=""/>
          <p:cNvGrpSpPr/>
          <p:nvPr/>
        </p:nvGrpSpPr>
        <p:grpSpPr>
          <a:xfrm>
            <a:off x="0" y="10022578"/>
            <a:ext cx="18288635" cy="264795"/>
            <a:chOff x="0" y="10022578"/>
            <a:chExt cx="18288635" cy="264795"/>
          </a:xfrm>
        </p:grpSpPr>
        <p:pic>
          <p:nvPicPr>
            <p:cNvPr id="494" name="object 494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4890891" y="10022578"/>
              <a:ext cx="80699" cy="80699"/>
            </a:xfrm>
            <a:prstGeom prst="rect">
              <a:avLst/>
            </a:prstGeom>
          </p:spPr>
        </p:pic>
        <p:sp>
          <p:nvSpPr>
            <p:cNvPr id="495" name="object 495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96" name="object 496" descr=""/>
          <p:cNvSpPr/>
          <p:nvPr/>
        </p:nvSpPr>
        <p:spPr>
          <a:xfrm>
            <a:off x="0" y="0"/>
            <a:ext cx="18288635" cy="213995"/>
          </a:xfrm>
          <a:custGeom>
            <a:avLst/>
            <a:gdLst/>
            <a:ahLst/>
            <a:cxnLst/>
            <a:rect l="l" t="t" r="r" b="b"/>
            <a:pathLst>
              <a:path w="18288635" h="213995">
                <a:moveTo>
                  <a:pt x="18288222" y="213565"/>
                </a:moveTo>
                <a:lnTo>
                  <a:pt x="0" y="213565"/>
                </a:lnTo>
                <a:lnTo>
                  <a:pt x="0" y="0"/>
                </a:lnTo>
                <a:lnTo>
                  <a:pt x="18288222" y="0"/>
                </a:lnTo>
                <a:lnTo>
                  <a:pt x="18288222" y="213565"/>
                </a:lnTo>
                <a:close/>
              </a:path>
            </a:pathLst>
          </a:custGeom>
          <a:solidFill>
            <a:srgbClr val="BEDD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7" name="object 497" descr=""/>
          <p:cNvSpPr/>
          <p:nvPr/>
        </p:nvSpPr>
        <p:spPr>
          <a:xfrm>
            <a:off x="6943374" y="2871389"/>
            <a:ext cx="11329670" cy="0"/>
          </a:xfrm>
          <a:custGeom>
            <a:avLst/>
            <a:gdLst/>
            <a:ahLst/>
            <a:cxnLst/>
            <a:rect l="l" t="t" r="r" b="b"/>
            <a:pathLst>
              <a:path w="11329669" h="0">
                <a:moveTo>
                  <a:pt x="0" y="0"/>
                </a:moveTo>
                <a:lnTo>
                  <a:pt x="11329320" y="0"/>
                </a:lnTo>
              </a:path>
            </a:pathLst>
          </a:custGeom>
          <a:ln w="3810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8" name="object 498" descr=""/>
          <p:cNvSpPr/>
          <p:nvPr/>
        </p:nvSpPr>
        <p:spPr>
          <a:xfrm>
            <a:off x="6943374" y="4392167"/>
            <a:ext cx="11329670" cy="0"/>
          </a:xfrm>
          <a:custGeom>
            <a:avLst/>
            <a:gdLst/>
            <a:ahLst/>
            <a:cxnLst/>
            <a:rect l="l" t="t" r="r" b="b"/>
            <a:pathLst>
              <a:path w="11329669" h="0">
                <a:moveTo>
                  <a:pt x="0" y="0"/>
                </a:moveTo>
                <a:lnTo>
                  <a:pt x="11329320" y="0"/>
                </a:lnTo>
              </a:path>
            </a:pathLst>
          </a:custGeom>
          <a:ln w="3810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9" name="object 499" descr=""/>
          <p:cNvSpPr/>
          <p:nvPr/>
        </p:nvSpPr>
        <p:spPr>
          <a:xfrm>
            <a:off x="6943374" y="5912936"/>
            <a:ext cx="11329670" cy="0"/>
          </a:xfrm>
          <a:custGeom>
            <a:avLst/>
            <a:gdLst/>
            <a:ahLst/>
            <a:cxnLst/>
            <a:rect l="l" t="t" r="r" b="b"/>
            <a:pathLst>
              <a:path w="11329669" h="0">
                <a:moveTo>
                  <a:pt x="0" y="0"/>
                </a:moveTo>
                <a:lnTo>
                  <a:pt x="11329320" y="0"/>
                </a:lnTo>
              </a:path>
            </a:pathLst>
          </a:custGeom>
          <a:ln w="3810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0" name="object 500" descr=""/>
          <p:cNvSpPr/>
          <p:nvPr/>
        </p:nvSpPr>
        <p:spPr>
          <a:xfrm>
            <a:off x="4285251" y="6797168"/>
            <a:ext cx="916940" cy="916940"/>
          </a:xfrm>
          <a:custGeom>
            <a:avLst/>
            <a:gdLst/>
            <a:ahLst/>
            <a:cxnLst/>
            <a:rect l="l" t="t" r="r" b="b"/>
            <a:pathLst>
              <a:path w="916939" h="916940">
                <a:moveTo>
                  <a:pt x="916559" y="458279"/>
                </a:moveTo>
                <a:lnTo>
                  <a:pt x="914352" y="503198"/>
                </a:lnTo>
                <a:lnTo>
                  <a:pt x="907754" y="547684"/>
                </a:lnTo>
                <a:lnTo>
                  <a:pt x="896827" y="591310"/>
                </a:lnTo>
                <a:lnTo>
                  <a:pt x="881675" y="633656"/>
                </a:lnTo>
                <a:lnTo>
                  <a:pt x="862446" y="674310"/>
                </a:lnTo>
                <a:lnTo>
                  <a:pt x="839324" y="712885"/>
                </a:lnTo>
                <a:lnTo>
                  <a:pt x="812535" y="749010"/>
                </a:lnTo>
                <a:lnTo>
                  <a:pt x="782332" y="782332"/>
                </a:lnTo>
                <a:lnTo>
                  <a:pt x="749010" y="812535"/>
                </a:lnTo>
                <a:lnTo>
                  <a:pt x="712887" y="839324"/>
                </a:lnTo>
                <a:lnTo>
                  <a:pt x="674310" y="862446"/>
                </a:lnTo>
                <a:lnTo>
                  <a:pt x="633656" y="881675"/>
                </a:lnTo>
                <a:lnTo>
                  <a:pt x="591310" y="896827"/>
                </a:lnTo>
                <a:lnTo>
                  <a:pt x="547684" y="907754"/>
                </a:lnTo>
                <a:lnTo>
                  <a:pt x="503198" y="914352"/>
                </a:lnTo>
                <a:lnTo>
                  <a:pt x="458279" y="916559"/>
                </a:lnTo>
                <a:lnTo>
                  <a:pt x="447029" y="916421"/>
                </a:lnTo>
                <a:lnTo>
                  <a:pt x="402178" y="913112"/>
                </a:lnTo>
                <a:lnTo>
                  <a:pt x="357867" y="905424"/>
                </a:lnTo>
                <a:lnTo>
                  <a:pt x="314522" y="893429"/>
                </a:lnTo>
                <a:lnTo>
                  <a:pt x="272562" y="877242"/>
                </a:lnTo>
                <a:lnTo>
                  <a:pt x="232392" y="857021"/>
                </a:lnTo>
                <a:lnTo>
                  <a:pt x="194395" y="832960"/>
                </a:lnTo>
                <a:lnTo>
                  <a:pt x="158941" y="805291"/>
                </a:lnTo>
                <a:lnTo>
                  <a:pt x="126370" y="774279"/>
                </a:lnTo>
                <a:lnTo>
                  <a:pt x="96994" y="740225"/>
                </a:lnTo>
                <a:lnTo>
                  <a:pt x="71098" y="703455"/>
                </a:lnTo>
                <a:lnTo>
                  <a:pt x="48931" y="664324"/>
                </a:lnTo>
                <a:lnTo>
                  <a:pt x="30706" y="623210"/>
                </a:lnTo>
                <a:lnTo>
                  <a:pt x="16599" y="580505"/>
                </a:lnTo>
                <a:lnTo>
                  <a:pt x="6746" y="536624"/>
                </a:lnTo>
                <a:lnTo>
                  <a:pt x="1241" y="491989"/>
                </a:lnTo>
                <a:lnTo>
                  <a:pt x="0" y="458279"/>
                </a:lnTo>
                <a:lnTo>
                  <a:pt x="137" y="447029"/>
                </a:lnTo>
                <a:lnTo>
                  <a:pt x="3446" y="402178"/>
                </a:lnTo>
                <a:lnTo>
                  <a:pt x="11135" y="357867"/>
                </a:lnTo>
                <a:lnTo>
                  <a:pt x="23131" y="314522"/>
                </a:lnTo>
                <a:lnTo>
                  <a:pt x="39317" y="272562"/>
                </a:lnTo>
                <a:lnTo>
                  <a:pt x="59538" y="232392"/>
                </a:lnTo>
                <a:lnTo>
                  <a:pt x="83598" y="194395"/>
                </a:lnTo>
                <a:lnTo>
                  <a:pt x="111268" y="158941"/>
                </a:lnTo>
                <a:lnTo>
                  <a:pt x="142280" y="126370"/>
                </a:lnTo>
                <a:lnTo>
                  <a:pt x="176334" y="96994"/>
                </a:lnTo>
                <a:lnTo>
                  <a:pt x="213103" y="71098"/>
                </a:lnTo>
                <a:lnTo>
                  <a:pt x="252235" y="48931"/>
                </a:lnTo>
                <a:lnTo>
                  <a:pt x="293349" y="30706"/>
                </a:lnTo>
                <a:lnTo>
                  <a:pt x="336054" y="16599"/>
                </a:lnTo>
                <a:lnTo>
                  <a:pt x="379935" y="6746"/>
                </a:lnTo>
                <a:lnTo>
                  <a:pt x="424570" y="1241"/>
                </a:lnTo>
                <a:lnTo>
                  <a:pt x="458279" y="0"/>
                </a:lnTo>
                <a:lnTo>
                  <a:pt x="469530" y="137"/>
                </a:lnTo>
                <a:lnTo>
                  <a:pt x="514381" y="3446"/>
                </a:lnTo>
                <a:lnTo>
                  <a:pt x="558692" y="11135"/>
                </a:lnTo>
                <a:lnTo>
                  <a:pt x="602037" y="23131"/>
                </a:lnTo>
                <a:lnTo>
                  <a:pt x="643997" y="39317"/>
                </a:lnTo>
                <a:lnTo>
                  <a:pt x="684167" y="59538"/>
                </a:lnTo>
                <a:lnTo>
                  <a:pt x="722163" y="83598"/>
                </a:lnTo>
                <a:lnTo>
                  <a:pt x="757618" y="111268"/>
                </a:lnTo>
                <a:lnTo>
                  <a:pt x="790189" y="142280"/>
                </a:lnTo>
                <a:lnTo>
                  <a:pt x="819565" y="176334"/>
                </a:lnTo>
                <a:lnTo>
                  <a:pt x="845461" y="213103"/>
                </a:lnTo>
                <a:lnTo>
                  <a:pt x="867628" y="252235"/>
                </a:lnTo>
                <a:lnTo>
                  <a:pt x="885853" y="293349"/>
                </a:lnTo>
                <a:lnTo>
                  <a:pt x="899960" y="336054"/>
                </a:lnTo>
                <a:lnTo>
                  <a:pt x="909813" y="379935"/>
                </a:lnTo>
                <a:lnTo>
                  <a:pt x="915318" y="424570"/>
                </a:lnTo>
                <a:lnTo>
                  <a:pt x="916559" y="458279"/>
                </a:lnTo>
                <a:close/>
              </a:path>
            </a:pathLst>
          </a:custGeom>
          <a:ln w="29425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01" name="object 501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02" name="object 502" descr=""/>
          <p:cNvPicPr/>
          <p:nvPr/>
        </p:nvPicPr>
        <p:blipFill>
          <a:blip r:embed="rId71" cstate="print"/>
          <a:stretch>
            <a:fillRect/>
          </a:stretch>
        </p:blipFill>
        <p:spPr>
          <a:xfrm>
            <a:off x="16940028" y="384166"/>
            <a:ext cx="120286" cy="120286"/>
          </a:xfrm>
          <a:prstGeom prst="rect">
            <a:avLst/>
          </a:prstGeom>
        </p:spPr>
      </p:pic>
      <p:pic>
        <p:nvPicPr>
          <p:cNvPr id="503" name="object 503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6940028" y="624642"/>
            <a:ext cx="120286" cy="120286"/>
          </a:xfrm>
          <a:prstGeom prst="rect">
            <a:avLst/>
          </a:prstGeom>
        </p:spPr>
      </p:pic>
      <p:pic>
        <p:nvPicPr>
          <p:cNvPr id="504" name="object 504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6940028" y="865214"/>
            <a:ext cx="120286" cy="120286"/>
          </a:xfrm>
          <a:prstGeom prst="rect">
            <a:avLst/>
          </a:prstGeom>
        </p:spPr>
      </p:pic>
      <p:pic>
        <p:nvPicPr>
          <p:cNvPr id="505" name="object 505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6940028" y="1105738"/>
            <a:ext cx="120286" cy="120286"/>
          </a:xfrm>
          <a:prstGeom prst="rect">
            <a:avLst/>
          </a:prstGeom>
        </p:spPr>
      </p:pic>
      <p:pic>
        <p:nvPicPr>
          <p:cNvPr id="506" name="object 506" descr=""/>
          <p:cNvPicPr/>
          <p:nvPr/>
        </p:nvPicPr>
        <p:blipFill>
          <a:blip r:embed="rId72" cstate="print"/>
          <a:stretch>
            <a:fillRect/>
          </a:stretch>
        </p:blipFill>
        <p:spPr>
          <a:xfrm>
            <a:off x="16940028" y="1346359"/>
            <a:ext cx="120286" cy="120286"/>
          </a:xfrm>
          <a:prstGeom prst="rect">
            <a:avLst/>
          </a:prstGeom>
        </p:spPr>
      </p:pic>
      <p:pic>
        <p:nvPicPr>
          <p:cNvPr id="507" name="object 507" descr="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7180600" y="384166"/>
            <a:ext cx="120286" cy="120286"/>
          </a:xfrm>
          <a:prstGeom prst="rect">
            <a:avLst/>
          </a:prstGeom>
        </p:spPr>
      </p:pic>
      <p:pic>
        <p:nvPicPr>
          <p:cNvPr id="508" name="object 508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7180600" y="865190"/>
            <a:ext cx="120286" cy="120286"/>
          </a:xfrm>
          <a:prstGeom prst="rect">
            <a:avLst/>
          </a:prstGeom>
        </p:spPr>
      </p:pic>
      <p:pic>
        <p:nvPicPr>
          <p:cNvPr id="509" name="object 509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7180600" y="624618"/>
            <a:ext cx="120286" cy="120286"/>
          </a:xfrm>
          <a:prstGeom prst="rect">
            <a:avLst/>
          </a:prstGeom>
        </p:spPr>
      </p:pic>
      <p:pic>
        <p:nvPicPr>
          <p:cNvPr id="510" name="object 510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7180600" y="1105714"/>
            <a:ext cx="120286" cy="120286"/>
          </a:xfrm>
          <a:prstGeom prst="rect">
            <a:avLst/>
          </a:prstGeom>
        </p:spPr>
      </p:pic>
      <p:pic>
        <p:nvPicPr>
          <p:cNvPr id="511" name="object 511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7180600" y="1346334"/>
            <a:ext cx="120286" cy="120286"/>
          </a:xfrm>
          <a:prstGeom prst="rect">
            <a:avLst/>
          </a:prstGeom>
        </p:spPr>
      </p:pic>
      <p:pic>
        <p:nvPicPr>
          <p:cNvPr id="512" name="object 512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7421149" y="384166"/>
            <a:ext cx="120286" cy="120286"/>
          </a:xfrm>
          <a:prstGeom prst="rect">
            <a:avLst/>
          </a:prstGeom>
        </p:spPr>
      </p:pic>
      <p:pic>
        <p:nvPicPr>
          <p:cNvPr id="513" name="object 513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421149" y="624690"/>
            <a:ext cx="120286" cy="120286"/>
          </a:xfrm>
          <a:prstGeom prst="rect">
            <a:avLst/>
          </a:prstGeom>
        </p:spPr>
      </p:pic>
      <p:pic>
        <p:nvPicPr>
          <p:cNvPr id="514" name="object 514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421149" y="865262"/>
            <a:ext cx="120286" cy="120286"/>
          </a:xfrm>
          <a:prstGeom prst="rect">
            <a:avLst/>
          </a:prstGeom>
        </p:spPr>
      </p:pic>
      <p:pic>
        <p:nvPicPr>
          <p:cNvPr id="515" name="object 515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421149" y="1105786"/>
            <a:ext cx="120286" cy="120286"/>
          </a:xfrm>
          <a:prstGeom prst="rect">
            <a:avLst/>
          </a:prstGeom>
        </p:spPr>
      </p:pic>
      <p:pic>
        <p:nvPicPr>
          <p:cNvPr id="516" name="object 516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421149" y="1346407"/>
            <a:ext cx="120286" cy="120286"/>
          </a:xfrm>
          <a:prstGeom prst="rect">
            <a:avLst/>
          </a:prstGeom>
        </p:spPr>
      </p:pic>
      <p:pic>
        <p:nvPicPr>
          <p:cNvPr id="517" name="object 517" descr=""/>
          <p:cNvPicPr/>
          <p:nvPr/>
        </p:nvPicPr>
        <p:blipFill>
          <a:blip r:embed="rId73" cstate="print"/>
          <a:stretch>
            <a:fillRect/>
          </a:stretch>
        </p:blipFill>
        <p:spPr>
          <a:xfrm>
            <a:off x="17661720" y="384166"/>
            <a:ext cx="120286" cy="120286"/>
          </a:xfrm>
          <a:prstGeom prst="rect">
            <a:avLst/>
          </a:prstGeom>
        </p:spPr>
      </p:pic>
      <p:pic>
        <p:nvPicPr>
          <p:cNvPr id="518" name="object 518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7661720" y="624642"/>
            <a:ext cx="120286" cy="120286"/>
          </a:xfrm>
          <a:prstGeom prst="rect">
            <a:avLst/>
          </a:prstGeom>
        </p:spPr>
      </p:pic>
      <p:pic>
        <p:nvPicPr>
          <p:cNvPr id="519" name="object 519" descr=""/>
          <p:cNvPicPr/>
          <p:nvPr/>
        </p:nvPicPr>
        <p:blipFill>
          <a:blip r:embed="rId74" cstate="print"/>
          <a:stretch>
            <a:fillRect/>
          </a:stretch>
        </p:blipFill>
        <p:spPr>
          <a:xfrm>
            <a:off x="17661720" y="865214"/>
            <a:ext cx="120286" cy="120286"/>
          </a:xfrm>
          <a:prstGeom prst="rect">
            <a:avLst/>
          </a:prstGeom>
        </p:spPr>
      </p:pic>
      <p:pic>
        <p:nvPicPr>
          <p:cNvPr id="520" name="object 520" descr=""/>
          <p:cNvPicPr/>
          <p:nvPr/>
        </p:nvPicPr>
        <p:blipFill>
          <a:blip r:embed="rId77" cstate="print"/>
          <a:stretch>
            <a:fillRect/>
          </a:stretch>
        </p:blipFill>
        <p:spPr>
          <a:xfrm>
            <a:off x="17661720" y="1105738"/>
            <a:ext cx="120286" cy="120286"/>
          </a:xfrm>
          <a:prstGeom prst="rect">
            <a:avLst/>
          </a:prstGeom>
        </p:spPr>
      </p:pic>
      <p:pic>
        <p:nvPicPr>
          <p:cNvPr id="521" name="object 521" descr=""/>
          <p:cNvPicPr/>
          <p:nvPr/>
        </p:nvPicPr>
        <p:blipFill>
          <a:blip r:embed="rId78" cstate="print"/>
          <a:stretch>
            <a:fillRect/>
          </a:stretch>
        </p:blipFill>
        <p:spPr>
          <a:xfrm>
            <a:off x="17661720" y="1346359"/>
            <a:ext cx="120286" cy="120286"/>
          </a:xfrm>
          <a:prstGeom prst="rect">
            <a:avLst/>
          </a:prstGeom>
        </p:spPr>
      </p:pic>
      <p:pic>
        <p:nvPicPr>
          <p:cNvPr id="522" name="object 522" descr=""/>
          <p:cNvPicPr/>
          <p:nvPr/>
        </p:nvPicPr>
        <p:blipFill>
          <a:blip r:embed="rId75" cstate="print"/>
          <a:stretch>
            <a:fillRect/>
          </a:stretch>
        </p:blipFill>
        <p:spPr>
          <a:xfrm>
            <a:off x="17902316" y="384166"/>
            <a:ext cx="120286" cy="120286"/>
          </a:xfrm>
          <a:prstGeom prst="rect">
            <a:avLst/>
          </a:prstGeom>
        </p:spPr>
      </p:pic>
      <p:pic>
        <p:nvPicPr>
          <p:cNvPr id="523" name="object 523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902316" y="624642"/>
            <a:ext cx="120286" cy="120286"/>
          </a:xfrm>
          <a:prstGeom prst="rect">
            <a:avLst/>
          </a:prstGeom>
        </p:spPr>
      </p:pic>
      <p:pic>
        <p:nvPicPr>
          <p:cNvPr id="524" name="object 524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902316" y="865214"/>
            <a:ext cx="120286" cy="120286"/>
          </a:xfrm>
          <a:prstGeom prst="rect">
            <a:avLst/>
          </a:prstGeom>
        </p:spPr>
      </p:pic>
      <p:pic>
        <p:nvPicPr>
          <p:cNvPr id="525" name="object 525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902316" y="1105738"/>
            <a:ext cx="120286" cy="120286"/>
          </a:xfrm>
          <a:prstGeom prst="rect">
            <a:avLst/>
          </a:prstGeom>
        </p:spPr>
      </p:pic>
      <p:pic>
        <p:nvPicPr>
          <p:cNvPr id="526" name="object 526" descr=""/>
          <p:cNvPicPr/>
          <p:nvPr/>
        </p:nvPicPr>
        <p:blipFill>
          <a:blip r:embed="rId76" cstate="print"/>
          <a:stretch>
            <a:fillRect/>
          </a:stretch>
        </p:blipFill>
        <p:spPr>
          <a:xfrm>
            <a:off x="17902316" y="1346359"/>
            <a:ext cx="120286" cy="120286"/>
          </a:xfrm>
          <a:prstGeom prst="rect">
            <a:avLst/>
          </a:prstGeom>
        </p:spPr>
      </p:pic>
      <p:sp>
        <p:nvSpPr>
          <p:cNvPr id="527" name="object 527" descr=""/>
          <p:cNvSpPr txBox="1"/>
          <p:nvPr/>
        </p:nvSpPr>
        <p:spPr>
          <a:xfrm>
            <a:off x="1505249" y="2696655"/>
            <a:ext cx="2823845" cy="2501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7000" spc="225" b="1">
                <a:latin typeface="Trebuchet MS"/>
                <a:cs typeface="Trebuchet MS"/>
              </a:rPr>
              <a:t>Dasar </a:t>
            </a:r>
            <a:r>
              <a:rPr dirty="0" sz="7000" spc="-190" b="1">
                <a:latin typeface="Trebuchet MS"/>
                <a:cs typeface="Trebuchet MS"/>
              </a:rPr>
              <a:t>Hukum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528" name="object 528" descr=""/>
          <p:cNvSpPr txBox="1"/>
          <p:nvPr/>
        </p:nvSpPr>
        <p:spPr>
          <a:xfrm>
            <a:off x="8038713" y="1530270"/>
            <a:ext cx="7856220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>
                <a:latin typeface="Trebuchet MS"/>
                <a:cs typeface="Trebuchet MS"/>
              </a:rPr>
              <a:t>Pasal</a:t>
            </a:r>
            <a:r>
              <a:rPr dirty="0" sz="3000" spc="-70">
                <a:latin typeface="Trebuchet MS"/>
                <a:cs typeface="Trebuchet MS"/>
              </a:rPr>
              <a:t> </a:t>
            </a:r>
            <a:r>
              <a:rPr dirty="0" sz="3000" spc="-365">
                <a:latin typeface="Trebuchet MS"/>
                <a:cs typeface="Trebuchet MS"/>
              </a:rPr>
              <a:t>18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ayat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35">
                <a:latin typeface="Trebuchet MS"/>
                <a:cs typeface="Trebuchet MS"/>
              </a:rPr>
              <a:t>(6)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Undang-Undang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Dasar</a:t>
            </a:r>
            <a:r>
              <a:rPr dirty="0" sz="3000" spc="-6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Negara </a:t>
            </a:r>
            <a:r>
              <a:rPr dirty="0" sz="3000" spc="-105">
                <a:latin typeface="Trebuchet MS"/>
                <a:cs typeface="Trebuchet MS"/>
              </a:rPr>
              <a:t>Republik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40">
                <a:latin typeface="Trebuchet MS"/>
                <a:cs typeface="Trebuchet MS"/>
              </a:rPr>
              <a:t>Indonesia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Tahun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1945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29" name="object 529"/>
          <p:cNvSpPr txBox="1">
            <a:spLocks noGrp="1"/>
          </p:cNvSpPr>
          <p:nvPr>
            <p:ph type="title"/>
          </p:nvPr>
        </p:nvSpPr>
        <p:spPr>
          <a:xfrm>
            <a:off x="6884067" y="1744326"/>
            <a:ext cx="708660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550">
                <a:solidFill>
                  <a:srgbClr val="5CA294"/>
                </a:solidFill>
              </a:rPr>
              <a:t>01.</a:t>
            </a:r>
            <a:endParaRPr sz="4500"/>
          </a:p>
        </p:txBody>
      </p:sp>
      <p:sp>
        <p:nvSpPr>
          <p:cNvPr id="530" name="object 530" descr=""/>
          <p:cNvSpPr txBox="1"/>
          <p:nvPr/>
        </p:nvSpPr>
        <p:spPr>
          <a:xfrm>
            <a:off x="6918000" y="3290330"/>
            <a:ext cx="83311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80" b="1">
                <a:solidFill>
                  <a:srgbClr val="5CA294"/>
                </a:solidFill>
                <a:latin typeface="Trebuchet MS"/>
                <a:cs typeface="Trebuchet MS"/>
              </a:rPr>
              <a:t>02.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31" name="object 531" descr=""/>
          <p:cNvSpPr txBox="1"/>
          <p:nvPr/>
        </p:nvSpPr>
        <p:spPr>
          <a:xfrm>
            <a:off x="8038713" y="4524186"/>
            <a:ext cx="780351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>
                <a:latin typeface="Trebuchet MS"/>
                <a:cs typeface="Trebuchet MS"/>
              </a:rPr>
              <a:t>Undang-Undang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Nomor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180">
                <a:latin typeface="Trebuchet MS"/>
                <a:cs typeface="Trebuchet MS"/>
              </a:rPr>
              <a:t>20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Tahun</a:t>
            </a:r>
            <a:r>
              <a:rPr dirty="0" sz="3000" spc="-5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2012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tentang </a:t>
            </a:r>
            <a:r>
              <a:rPr dirty="0" sz="3000" spc="-85">
                <a:latin typeface="Trebuchet MS"/>
                <a:cs typeface="Trebuchet MS"/>
              </a:rPr>
              <a:t>Pembentukan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125">
                <a:latin typeface="Trebuchet MS"/>
                <a:cs typeface="Trebuchet MS"/>
              </a:rPr>
              <a:t>Provinsi</a:t>
            </a:r>
            <a:r>
              <a:rPr dirty="0" sz="3000" spc="-85">
                <a:latin typeface="Trebuchet MS"/>
                <a:cs typeface="Trebuchet MS"/>
              </a:rPr>
              <a:t> </a:t>
            </a:r>
            <a:r>
              <a:rPr dirty="0" sz="3000" spc="-100">
                <a:latin typeface="Trebuchet MS"/>
                <a:cs typeface="Trebuchet MS"/>
              </a:rPr>
              <a:t>Kalimantan</a:t>
            </a:r>
            <a:r>
              <a:rPr dirty="0" sz="3000" spc="-8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Utara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32" name="object 532" descr=""/>
          <p:cNvSpPr txBox="1"/>
          <p:nvPr/>
        </p:nvSpPr>
        <p:spPr>
          <a:xfrm>
            <a:off x="8038713" y="6043096"/>
            <a:ext cx="778446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>
                <a:latin typeface="Trebuchet MS"/>
                <a:cs typeface="Trebuchet MS"/>
              </a:rPr>
              <a:t>Undang-Undang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Nomor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125">
                <a:latin typeface="Trebuchet MS"/>
                <a:cs typeface="Trebuchet MS"/>
              </a:rPr>
              <a:t>23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Tahun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2014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tentang </a:t>
            </a:r>
            <a:r>
              <a:rPr dirty="0" sz="3000" spc="-90">
                <a:latin typeface="Trebuchet MS"/>
                <a:cs typeface="Trebuchet MS"/>
              </a:rPr>
              <a:t>Pemerintahan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Daerah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beserta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perubahannya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33" name="object 533" descr=""/>
          <p:cNvSpPr txBox="1"/>
          <p:nvPr/>
        </p:nvSpPr>
        <p:spPr>
          <a:xfrm>
            <a:off x="6905498" y="4764464"/>
            <a:ext cx="84581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45" b="1">
                <a:solidFill>
                  <a:srgbClr val="5CA294"/>
                </a:solidFill>
                <a:latin typeface="Trebuchet MS"/>
                <a:cs typeface="Trebuchet MS"/>
              </a:rPr>
              <a:t>03.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34" name="object 534" descr=""/>
          <p:cNvSpPr/>
          <p:nvPr/>
        </p:nvSpPr>
        <p:spPr>
          <a:xfrm>
            <a:off x="6943374" y="7356561"/>
            <a:ext cx="11329670" cy="0"/>
          </a:xfrm>
          <a:custGeom>
            <a:avLst/>
            <a:gdLst/>
            <a:ahLst/>
            <a:cxnLst/>
            <a:rect l="l" t="t" r="r" b="b"/>
            <a:pathLst>
              <a:path w="11329669" h="0">
                <a:moveTo>
                  <a:pt x="0" y="0"/>
                </a:moveTo>
                <a:lnTo>
                  <a:pt x="11329320" y="0"/>
                </a:lnTo>
              </a:path>
            </a:pathLst>
          </a:custGeom>
          <a:ln w="3810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5" name="object 535" descr=""/>
          <p:cNvSpPr txBox="1"/>
          <p:nvPr/>
        </p:nvSpPr>
        <p:spPr>
          <a:xfrm>
            <a:off x="8038713" y="3003417"/>
            <a:ext cx="976185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>
                <a:latin typeface="Trebuchet MS"/>
                <a:cs typeface="Trebuchet MS"/>
              </a:rPr>
              <a:t>Undang-Undang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Nomor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725">
                <a:latin typeface="Trebuchet MS"/>
                <a:cs typeface="Trebuchet MS"/>
              </a:rPr>
              <a:t>11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Tahun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275">
                <a:latin typeface="Trebuchet MS"/>
                <a:cs typeface="Trebuchet MS"/>
              </a:rPr>
              <a:t>2011</a:t>
            </a:r>
            <a:r>
              <a:rPr dirty="0" sz="3000" spc="-60">
                <a:latin typeface="Trebuchet MS"/>
                <a:cs typeface="Trebuchet MS"/>
              </a:rPr>
              <a:t> </a:t>
            </a:r>
            <a:r>
              <a:rPr dirty="0" sz="3000" spc="-30">
                <a:latin typeface="Trebuchet MS"/>
                <a:cs typeface="Trebuchet MS"/>
              </a:rPr>
              <a:t>tentang</a:t>
            </a:r>
            <a:r>
              <a:rPr dirty="0" sz="3000" spc="-55">
                <a:latin typeface="Trebuchet MS"/>
                <a:cs typeface="Trebuchet MS"/>
              </a:rPr>
              <a:t> </a:t>
            </a:r>
            <a:r>
              <a:rPr dirty="0" sz="3000" spc="-70">
                <a:latin typeface="Trebuchet MS"/>
                <a:cs typeface="Trebuchet MS"/>
              </a:rPr>
              <a:t>Pembentukan </a:t>
            </a:r>
            <a:r>
              <a:rPr dirty="0" sz="3000" spc="-80">
                <a:latin typeface="Trebuchet MS"/>
                <a:cs typeface="Trebuchet MS"/>
              </a:rPr>
              <a:t>Peraturan</a:t>
            </a:r>
            <a:r>
              <a:rPr dirty="0" sz="3000" spc="-10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Perundang-</a:t>
            </a:r>
            <a:r>
              <a:rPr dirty="0" sz="3000">
                <a:latin typeface="Trebuchet MS"/>
                <a:cs typeface="Trebuchet MS"/>
              </a:rPr>
              <a:t>undangan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beserta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perubahannya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36" name="object 536" descr=""/>
          <p:cNvSpPr txBox="1"/>
          <p:nvPr/>
        </p:nvSpPr>
        <p:spPr>
          <a:xfrm>
            <a:off x="6905498" y="6208088"/>
            <a:ext cx="84581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45" b="1">
                <a:solidFill>
                  <a:srgbClr val="5CA294"/>
                </a:solidFill>
                <a:latin typeface="Trebuchet MS"/>
                <a:cs typeface="Trebuchet MS"/>
              </a:rPr>
              <a:t>03.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37" name="object 537" descr=""/>
          <p:cNvSpPr/>
          <p:nvPr/>
        </p:nvSpPr>
        <p:spPr>
          <a:xfrm>
            <a:off x="6943374" y="8616269"/>
            <a:ext cx="11329670" cy="0"/>
          </a:xfrm>
          <a:custGeom>
            <a:avLst/>
            <a:gdLst/>
            <a:ahLst/>
            <a:cxnLst/>
            <a:rect l="l" t="t" r="r" b="b"/>
            <a:pathLst>
              <a:path w="11329669" h="0">
                <a:moveTo>
                  <a:pt x="0" y="0"/>
                </a:moveTo>
                <a:lnTo>
                  <a:pt x="11329320" y="0"/>
                </a:lnTo>
              </a:path>
            </a:pathLst>
          </a:custGeom>
          <a:ln w="3810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8" name="object 538" descr=""/>
          <p:cNvSpPr txBox="1"/>
          <p:nvPr/>
        </p:nvSpPr>
        <p:spPr>
          <a:xfrm>
            <a:off x="8038713" y="7357119"/>
            <a:ext cx="8908415" cy="1092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 spc="-80">
                <a:latin typeface="Trebuchet MS"/>
                <a:cs typeface="Trebuchet MS"/>
              </a:rPr>
              <a:t>Peraturan</a:t>
            </a:r>
            <a:r>
              <a:rPr dirty="0" sz="3000" spc="-130">
                <a:latin typeface="Trebuchet MS"/>
                <a:cs typeface="Trebuchet MS"/>
              </a:rPr>
              <a:t> </a:t>
            </a:r>
            <a:r>
              <a:rPr dirty="0" sz="3000" spc="-75">
                <a:latin typeface="Trebuchet MS"/>
                <a:cs typeface="Trebuchet MS"/>
              </a:rPr>
              <a:t>Menteri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Dalam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40">
                <a:latin typeface="Trebuchet MS"/>
                <a:cs typeface="Trebuchet MS"/>
              </a:rPr>
              <a:t>Negeri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90">
                <a:latin typeface="Trebuchet MS"/>
                <a:cs typeface="Trebuchet MS"/>
              </a:rPr>
              <a:t>Nomor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80</a:t>
            </a:r>
            <a:r>
              <a:rPr dirty="0" sz="3000" spc="-110">
                <a:latin typeface="Trebuchet MS"/>
                <a:cs typeface="Trebuchet MS"/>
              </a:rPr>
              <a:t> </a:t>
            </a:r>
            <a:r>
              <a:rPr dirty="0" sz="3000" spc="-140">
                <a:latin typeface="Trebuchet MS"/>
                <a:cs typeface="Trebuchet MS"/>
              </a:rPr>
              <a:t>Tahun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20">
                <a:latin typeface="Trebuchet MS"/>
                <a:cs typeface="Trebuchet MS"/>
              </a:rPr>
              <a:t>2015 </a:t>
            </a:r>
            <a:r>
              <a:rPr dirty="0" sz="3000" spc="-30">
                <a:latin typeface="Trebuchet MS"/>
                <a:cs typeface="Trebuchet MS"/>
              </a:rPr>
              <a:t>tentang</a:t>
            </a:r>
            <a:r>
              <a:rPr dirty="0" sz="3000" spc="-165">
                <a:latin typeface="Trebuchet MS"/>
                <a:cs typeface="Trebuchet MS"/>
              </a:rPr>
              <a:t> </a:t>
            </a:r>
            <a:r>
              <a:rPr dirty="0" sz="3000" spc="-105">
                <a:latin typeface="Trebuchet MS"/>
                <a:cs typeface="Trebuchet MS"/>
              </a:rPr>
              <a:t>Produk</a:t>
            </a:r>
            <a:r>
              <a:rPr dirty="0" sz="3000" spc="-120">
                <a:latin typeface="Trebuchet MS"/>
                <a:cs typeface="Trebuchet MS"/>
              </a:rPr>
              <a:t> </a:t>
            </a:r>
            <a:r>
              <a:rPr dirty="0" sz="3000" spc="-180">
                <a:latin typeface="Trebuchet MS"/>
                <a:cs typeface="Trebuchet MS"/>
              </a:rPr>
              <a:t>Hukum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>
                <a:latin typeface="Trebuchet MS"/>
                <a:cs typeface="Trebuchet MS"/>
              </a:rPr>
              <a:t>Daerah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35">
                <a:latin typeface="Trebuchet MS"/>
                <a:cs typeface="Trebuchet MS"/>
              </a:rPr>
              <a:t>beserta</a:t>
            </a:r>
            <a:r>
              <a:rPr dirty="0" sz="3000" spc="-125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perubahannya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540" name="object 540" descr=""/>
          <p:cNvSpPr txBox="1"/>
          <p:nvPr/>
        </p:nvSpPr>
        <p:spPr>
          <a:xfrm>
            <a:off x="16846267" y="8898020"/>
            <a:ext cx="685800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25" b="1">
                <a:latin typeface="Trebuchet MS"/>
                <a:cs typeface="Trebuchet MS"/>
              </a:rPr>
              <a:t>03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539" name="object 539" descr=""/>
          <p:cNvSpPr txBox="1"/>
          <p:nvPr/>
        </p:nvSpPr>
        <p:spPr>
          <a:xfrm>
            <a:off x="6905498" y="7467796"/>
            <a:ext cx="845819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45" b="1">
                <a:solidFill>
                  <a:srgbClr val="5CA294"/>
                </a:solidFill>
                <a:latin typeface="Trebuchet MS"/>
                <a:cs typeface="Trebuchet MS"/>
              </a:rPr>
              <a:t>03.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666326" y="3634471"/>
            <a:ext cx="4670425" cy="176657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896619">
              <a:lnSpc>
                <a:spcPts val="6750"/>
              </a:lnSpc>
              <a:spcBef>
                <a:spcPts val="409"/>
              </a:spcBef>
            </a:pPr>
            <a:r>
              <a:rPr dirty="0" sz="5800" spc="85" b="1">
                <a:latin typeface="Trebuchet MS"/>
                <a:cs typeface="Trebuchet MS"/>
              </a:rPr>
              <a:t>Tahapan </a:t>
            </a:r>
            <a:r>
              <a:rPr dirty="0" sz="5800" spc="-75" b="1">
                <a:latin typeface="Trebuchet MS"/>
                <a:cs typeface="Trebuchet MS"/>
              </a:rPr>
              <a:t>Pembentukan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6809209" y="8898020"/>
            <a:ext cx="722630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75" b="1">
                <a:latin typeface="Trebuchet MS"/>
                <a:cs typeface="Trebuchet MS"/>
              </a:rPr>
              <a:t>04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4658116" y="5348971"/>
            <a:ext cx="2870835" cy="176657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2700" marR="5080" indent="81915">
              <a:lnSpc>
                <a:spcPts val="6750"/>
              </a:lnSpc>
              <a:spcBef>
                <a:spcPts val="409"/>
              </a:spcBef>
            </a:pPr>
            <a:r>
              <a:rPr dirty="0" sz="5800" b="1">
                <a:latin typeface="Trebuchet MS"/>
                <a:cs typeface="Trebuchet MS"/>
              </a:rPr>
              <a:t>Perda</a:t>
            </a:r>
            <a:r>
              <a:rPr dirty="0" sz="5800" spc="-265" b="1">
                <a:latin typeface="Trebuchet MS"/>
                <a:cs typeface="Trebuchet MS"/>
              </a:rPr>
              <a:t> </a:t>
            </a:r>
            <a:r>
              <a:rPr dirty="0" sz="5800" spc="-50" b="1">
                <a:latin typeface="Trebuchet MS"/>
                <a:cs typeface="Trebuchet MS"/>
              </a:rPr>
              <a:t>&amp; </a:t>
            </a:r>
            <a:r>
              <a:rPr dirty="0" sz="5800" spc="40" b="1">
                <a:latin typeface="Trebuchet MS"/>
                <a:cs typeface="Trebuchet MS"/>
              </a:rPr>
              <a:t>Perkada</a:t>
            </a:r>
            <a:endParaRPr sz="5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649370" y="3631157"/>
            <a:ext cx="3166110" cy="6197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900" spc="-675" b="0">
                <a:latin typeface="Trebuchet MS"/>
                <a:cs typeface="Trebuchet MS"/>
              </a:rPr>
              <a:t>1.</a:t>
            </a:r>
            <a:r>
              <a:rPr dirty="0" sz="3900" spc="-790" b="0">
                <a:latin typeface="Trebuchet MS"/>
                <a:cs typeface="Trebuchet MS"/>
              </a:rPr>
              <a:t> </a:t>
            </a:r>
            <a:r>
              <a:rPr dirty="0" sz="3900" spc="-20" b="0">
                <a:latin typeface="Trebuchet MS"/>
                <a:cs typeface="Trebuchet MS"/>
              </a:rPr>
              <a:t>Perencanaan</a:t>
            </a:r>
            <a:endParaRPr sz="3900">
              <a:latin typeface="Trebuchet MS"/>
              <a:cs typeface="Trebuchet M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486850" y="4225402"/>
            <a:ext cx="3870960" cy="345440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497840" indent="-485140">
              <a:lnSpc>
                <a:spcPct val="100000"/>
              </a:lnSpc>
              <a:spcBef>
                <a:spcPts val="819"/>
              </a:spcBef>
              <a:buAutoNum type="arabicPeriod" startAt="2"/>
              <a:tabLst>
                <a:tab pos="497840" algn="l"/>
              </a:tabLst>
            </a:pPr>
            <a:r>
              <a:rPr dirty="0" sz="3900" spc="-10">
                <a:latin typeface="Trebuchet MS"/>
                <a:cs typeface="Trebuchet MS"/>
              </a:rPr>
              <a:t>Penyusunan</a:t>
            </a:r>
            <a:endParaRPr sz="3900">
              <a:latin typeface="Trebuchet MS"/>
              <a:cs typeface="Trebuchet MS"/>
            </a:endParaRPr>
          </a:p>
          <a:p>
            <a:pPr marL="497840" indent="-455295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497840" algn="l"/>
              </a:tabLst>
            </a:pPr>
            <a:r>
              <a:rPr dirty="0" sz="3900" spc="-10">
                <a:latin typeface="Trebuchet MS"/>
                <a:cs typeface="Trebuchet MS"/>
              </a:rPr>
              <a:t>Pembahasan</a:t>
            </a:r>
            <a:endParaRPr sz="3900">
              <a:latin typeface="Trebuchet MS"/>
              <a:cs typeface="Trebuchet MS"/>
            </a:endParaRPr>
          </a:p>
          <a:p>
            <a:pPr marL="497205" indent="-480059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497205" algn="l"/>
              </a:tabLst>
            </a:pPr>
            <a:r>
              <a:rPr dirty="0" sz="3900" spc="-10">
                <a:latin typeface="Trebuchet MS"/>
                <a:cs typeface="Trebuchet MS"/>
              </a:rPr>
              <a:t>Penetapan</a:t>
            </a:r>
            <a:endParaRPr sz="3900">
              <a:latin typeface="Trebuchet MS"/>
              <a:cs typeface="Trebuchet MS"/>
            </a:endParaRPr>
          </a:p>
          <a:p>
            <a:pPr marL="497205" indent="-455930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497205" algn="l"/>
              </a:tabLst>
            </a:pPr>
            <a:r>
              <a:rPr dirty="0" sz="3900" spc="-10">
                <a:latin typeface="Trebuchet MS"/>
                <a:cs typeface="Trebuchet MS"/>
              </a:rPr>
              <a:t>Pengundangan</a:t>
            </a:r>
            <a:endParaRPr sz="3900">
              <a:latin typeface="Trebuchet MS"/>
              <a:cs typeface="Trebuchet MS"/>
            </a:endParaRPr>
          </a:p>
          <a:p>
            <a:pPr marL="497840" indent="-455295">
              <a:lnSpc>
                <a:spcPct val="100000"/>
              </a:lnSpc>
              <a:spcBef>
                <a:spcPts val="720"/>
              </a:spcBef>
              <a:buAutoNum type="arabicPeriod" startAt="2"/>
              <a:tabLst>
                <a:tab pos="497840" algn="l"/>
              </a:tabLst>
            </a:pPr>
            <a:r>
              <a:rPr dirty="0" sz="3900" spc="-65">
                <a:latin typeface="Trebuchet MS"/>
                <a:cs typeface="Trebuchet MS"/>
              </a:rPr>
              <a:t>Penyebarluasan</a:t>
            </a:r>
            <a:endParaRPr sz="3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635" cy="10287000"/>
            <a:chOff x="0" y="0"/>
            <a:chExt cx="18288635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0" y="213565"/>
              <a:ext cx="18288000" cy="9860280"/>
            </a:xfrm>
            <a:custGeom>
              <a:avLst/>
              <a:gdLst/>
              <a:ahLst/>
              <a:cxnLst/>
              <a:rect l="l" t="t" r="r" b="b"/>
              <a:pathLst>
                <a:path w="18288000" h="9860280">
                  <a:moveTo>
                    <a:pt x="0" y="9859869"/>
                  </a:moveTo>
                  <a:lnTo>
                    <a:pt x="18288000" y="9859869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9859869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6563943" y="8877604"/>
              <a:ext cx="0" cy="762000"/>
            </a:xfrm>
            <a:custGeom>
              <a:avLst/>
              <a:gdLst/>
              <a:ahLst/>
              <a:cxnLst/>
              <a:rect l="l" t="t" r="r" b="b"/>
              <a:pathLst>
                <a:path w="0" h="762000">
                  <a:moveTo>
                    <a:pt x="0" y="0"/>
                  </a:moveTo>
                  <a:lnTo>
                    <a:pt x="0" y="761492"/>
                  </a:lnTo>
                </a:path>
              </a:pathLst>
            </a:custGeom>
            <a:ln w="95250">
              <a:solidFill>
                <a:srgbClr val="BEDDD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00934" y="221755"/>
              <a:ext cx="187816" cy="187151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800934" y="849645"/>
              <a:ext cx="187816" cy="187156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800934" y="1477661"/>
              <a:ext cx="187816" cy="187156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114941" y="535606"/>
              <a:ext cx="187816" cy="187156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14941" y="1163559"/>
              <a:ext cx="187816" cy="187156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8919" y="221755"/>
              <a:ext cx="187816" cy="18715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428919" y="849708"/>
              <a:ext cx="187816" cy="187156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428919" y="1477724"/>
              <a:ext cx="187816" cy="187156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742926" y="535637"/>
              <a:ext cx="187816" cy="187156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42926" y="1163591"/>
              <a:ext cx="187816" cy="18715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056966" y="221755"/>
              <a:ext cx="183972" cy="18715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056966" y="849645"/>
              <a:ext cx="183973" cy="18715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56966" y="1477661"/>
              <a:ext cx="183973" cy="187156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16079998" y="1671102"/>
              <a:ext cx="713105" cy="713105"/>
            </a:xfrm>
            <a:custGeom>
              <a:avLst/>
              <a:gdLst/>
              <a:ahLst/>
              <a:cxnLst/>
              <a:rect l="l" t="t" r="r" b="b"/>
              <a:pathLst>
                <a:path w="713105" h="713105">
                  <a:moveTo>
                    <a:pt x="713086" y="713086"/>
                  </a:moveTo>
                  <a:lnTo>
                    <a:pt x="0" y="713086"/>
                  </a:lnTo>
                  <a:lnTo>
                    <a:pt x="0" y="0"/>
                  </a:lnTo>
                  <a:lnTo>
                    <a:pt x="713086" y="0"/>
                  </a:lnTo>
                  <a:lnTo>
                    <a:pt x="713086" y="713086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3654" y="8295145"/>
              <a:ext cx="2025679" cy="1991848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52090" y="8921313"/>
              <a:ext cx="1424465" cy="1151887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4309345" y="626911"/>
            <a:ext cx="7707630" cy="15875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788670">
              <a:lnSpc>
                <a:spcPct val="116500"/>
              </a:lnSpc>
              <a:spcBef>
                <a:spcPts val="95"/>
              </a:spcBef>
            </a:pPr>
            <a:r>
              <a:rPr dirty="0" sz="4400" spc="70">
                <a:solidFill>
                  <a:srgbClr val="FFFFFF"/>
                </a:solidFill>
              </a:rPr>
              <a:t>Tahapan</a:t>
            </a:r>
            <a:r>
              <a:rPr dirty="0" sz="4400" spc="-200">
                <a:solidFill>
                  <a:srgbClr val="FFFFFF"/>
                </a:solidFill>
              </a:rPr>
              <a:t> </a:t>
            </a:r>
            <a:r>
              <a:rPr dirty="0" sz="4400" spc="-10">
                <a:solidFill>
                  <a:srgbClr val="FFFFFF"/>
                </a:solidFill>
              </a:rPr>
              <a:t>Pembentukan </a:t>
            </a:r>
            <a:r>
              <a:rPr dirty="0" sz="4400">
                <a:solidFill>
                  <a:srgbClr val="FFFFFF"/>
                </a:solidFill>
              </a:rPr>
              <a:t>Perda</a:t>
            </a:r>
            <a:r>
              <a:rPr dirty="0" sz="4400" spc="-215">
                <a:solidFill>
                  <a:srgbClr val="FFFFFF"/>
                </a:solidFill>
              </a:rPr>
              <a:t> </a:t>
            </a:r>
            <a:r>
              <a:rPr dirty="0" sz="4400" spc="-195">
                <a:solidFill>
                  <a:srgbClr val="FFFFFF"/>
                </a:solidFill>
              </a:rPr>
              <a:t>&amp;</a:t>
            </a:r>
            <a:r>
              <a:rPr dirty="0" sz="4400" spc="-215">
                <a:solidFill>
                  <a:srgbClr val="FFFFFF"/>
                </a:solidFill>
              </a:rPr>
              <a:t> </a:t>
            </a:r>
            <a:r>
              <a:rPr dirty="0" sz="4400">
                <a:solidFill>
                  <a:srgbClr val="FFFFFF"/>
                </a:solidFill>
              </a:rPr>
              <a:t>Pergub</a:t>
            </a:r>
            <a:r>
              <a:rPr dirty="0" sz="4400" spc="-215">
                <a:solidFill>
                  <a:srgbClr val="FFFFFF"/>
                </a:solidFill>
              </a:rPr>
              <a:t> </a:t>
            </a:r>
            <a:r>
              <a:rPr dirty="0" sz="4400">
                <a:solidFill>
                  <a:srgbClr val="FFFFFF"/>
                </a:solidFill>
              </a:rPr>
              <a:t>di</a:t>
            </a:r>
            <a:r>
              <a:rPr dirty="0" sz="4400" spc="-215">
                <a:solidFill>
                  <a:srgbClr val="FFFFFF"/>
                </a:solidFill>
              </a:rPr>
              <a:t> </a:t>
            </a:r>
            <a:r>
              <a:rPr dirty="0" sz="4400" spc="-130">
                <a:solidFill>
                  <a:srgbClr val="FFFFFF"/>
                </a:solidFill>
              </a:rPr>
              <a:t>Biro</a:t>
            </a:r>
            <a:r>
              <a:rPr dirty="0" sz="4400" spc="-215">
                <a:solidFill>
                  <a:srgbClr val="FFFFFF"/>
                </a:solidFill>
              </a:rPr>
              <a:t> </a:t>
            </a:r>
            <a:r>
              <a:rPr dirty="0" sz="4400" spc="-70">
                <a:solidFill>
                  <a:srgbClr val="FFFFFF"/>
                </a:solidFill>
              </a:rPr>
              <a:t>Hukum</a:t>
            </a:r>
            <a:endParaRPr sz="4400"/>
          </a:p>
        </p:txBody>
      </p:sp>
      <p:sp>
        <p:nvSpPr>
          <p:cNvPr id="27" name="object 27" descr=""/>
          <p:cNvSpPr txBox="1"/>
          <p:nvPr/>
        </p:nvSpPr>
        <p:spPr>
          <a:xfrm>
            <a:off x="16842844" y="8898020"/>
            <a:ext cx="68897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25" b="1">
                <a:solidFill>
                  <a:srgbClr val="FFFFFF"/>
                </a:solidFill>
                <a:latin typeface="Trebuchet MS"/>
                <a:cs typeface="Trebuchet MS"/>
              </a:rPr>
              <a:t>05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875671" y="2348852"/>
            <a:ext cx="13692505" cy="43592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47040" marR="5080" indent="-409575">
              <a:lnSpc>
                <a:spcPct val="116100"/>
              </a:lnSpc>
              <a:spcBef>
                <a:spcPts val="95"/>
              </a:spcBef>
              <a:buAutoNum type="arabicPeriod"/>
              <a:tabLst>
                <a:tab pos="448945" algn="l"/>
              </a:tabLst>
            </a:pPr>
            <a:r>
              <a:rPr dirty="0" sz="3500" spc="-45">
                <a:solidFill>
                  <a:srgbClr val="FFFFFF"/>
                </a:solidFill>
                <a:latin typeface="Trebuchet MS"/>
                <a:cs typeface="Trebuchet MS"/>
              </a:rPr>
              <a:t>Pemrakarsa</a:t>
            </a:r>
            <a:r>
              <a:rPr dirty="0" sz="35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35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Trebuchet MS"/>
                <a:cs typeface="Trebuchet MS"/>
              </a:rPr>
              <a:t>Perangkat</a:t>
            </a:r>
            <a:r>
              <a:rPr dirty="0" sz="35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Daerah</a:t>
            </a:r>
            <a:r>
              <a:rPr dirty="0" sz="35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60">
                <a:solidFill>
                  <a:srgbClr val="FFFFFF"/>
                </a:solidFill>
                <a:latin typeface="Trebuchet MS"/>
                <a:cs typeface="Trebuchet MS"/>
              </a:rPr>
              <a:t>mengusulkan</a:t>
            </a:r>
            <a:r>
              <a:rPr dirty="0" sz="35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rancangan</a:t>
            </a:r>
            <a:r>
              <a:rPr dirty="0" sz="3500" spc="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peraturan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daerah</a:t>
            </a:r>
            <a:r>
              <a:rPr dirty="0" sz="3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dirty="0" sz="3500" spc="-14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rancangan</a:t>
            </a:r>
            <a:r>
              <a:rPr dirty="0" sz="35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90">
                <a:solidFill>
                  <a:srgbClr val="FFFFFF"/>
                </a:solidFill>
                <a:latin typeface="Trebuchet MS"/>
                <a:cs typeface="Trebuchet MS"/>
              </a:rPr>
              <a:t>peraturan</a:t>
            </a:r>
            <a:r>
              <a:rPr dirty="0" sz="35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90">
                <a:solidFill>
                  <a:srgbClr val="FFFFFF"/>
                </a:solidFill>
                <a:latin typeface="Trebuchet MS"/>
                <a:cs typeface="Trebuchet MS"/>
              </a:rPr>
              <a:t>gubernur</a:t>
            </a:r>
            <a:r>
              <a:rPr dirty="0" sz="3500" spc="-1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65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r>
              <a:rPr dirty="0" sz="3500" spc="-1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45">
                <a:solidFill>
                  <a:srgbClr val="FFFFFF"/>
                </a:solidFill>
                <a:latin typeface="Trebuchet MS"/>
                <a:cs typeface="Trebuchet MS"/>
              </a:rPr>
              <a:t>Biro</a:t>
            </a:r>
            <a:r>
              <a:rPr dirty="0" sz="3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Hukum.</a:t>
            </a:r>
            <a:endParaRPr sz="3500">
              <a:latin typeface="Trebuchet MS"/>
              <a:cs typeface="Trebuchet MS"/>
            </a:endParaRPr>
          </a:p>
          <a:p>
            <a:pPr marL="448309" indent="-435609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448309" algn="l"/>
              </a:tabLst>
            </a:pPr>
            <a:r>
              <a:rPr dirty="0" sz="3500" spc="-20">
                <a:solidFill>
                  <a:srgbClr val="FFFFFF"/>
                </a:solidFill>
                <a:latin typeface="Trebuchet MS"/>
                <a:cs typeface="Trebuchet MS"/>
              </a:rPr>
              <a:t>Ranperda</a:t>
            </a:r>
            <a:r>
              <a:rPr dirty="0" sz="3500" spc="-15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3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40">
                <a:solidFill>
                  <a:srgbClr val="FFFFFF"/>
                </a:solidFill>
                <a:latin typeface="Trebuchet MS"/>
                <a:cs typeface="Trebuchet MS"/>
              </a:rPr>
              <a:t>ranpergub</a:t>
            </a:r>
            <a:r>
              <a:rPr dirty="0" sz="3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dibahas</a:t>
            </a:r>
            <a:r>
              <a:rPr dirty="0" sz="3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20">
                <a:solidFill>
                  <a:srgbClr val="FFFFFF"/>
                </a:solidFill>
                <a:latin typeface="Trebuchet MS"/>
                <a:cs typeface="Trebuchet MS"/>
              </a:rPr>
              <a:t>bersama</a:t>
            </a:r>
            <a:r>
              <a:rPr dirty="0" sz="3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PD</a:t>
            </a:r>
            <a:r>
              <a:rPr dirty="0" sz="3500" spc="-15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35">
                <a:solidFill>
                  <a:srgbClr val="FFFFFF"/>
                </a:solidFill>
                <a:latin typeface="Trebuchet MS"/>
                <a:cs typeface="Trebuchet MS"/>
              </a:rPr>
              <a:t>terkait.</a:t>
            </a:r>
            <a:endParaRPr sz="3500">
              <a:latin typeface="Trebuchet MS"/>
              <a:cs typeface="Trebuchet MS"/>
            </a:endParaRPr>
          </a:p>
          <a:p>
            <a:pPr marL="447675" marR="5080" indent="-409575">
              <a:lnSpc>
                <a:spcPts val="4880"/>
              </a:lnSpc>
              <a:spcBef>
                <a:spcPts val="275"/>
              </a:spcBef>
              <a:buAutoNum type="arabicPeriod"/>
              <a:tabLst>
                <a:tab pos="448945" algn="l"/>
              </a:tabLst>
            </a:pPr>
            <a:r>
              <a:rPr dirty="0" sz="3500" spc="-95">
                <a:solidFill>
                  <a:srgbClr val="FFFFFF"/>
                </a:solidFill>
                <a:latin typeface="Trebuchet MS"/>
                <a:cs typeface="Trebuchet MS"/>
              </a:rPr>
              <a:t>Untuk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ranperda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70">
                <a:solidFill>
                  <a:srgbClr val="FFFFFF"/>
                </a:solidFill>
                <a:latin typeface="Trebuchet MS"/>
                <a:cs typeface="Trebuchet MS"/>
              </a:rPr>
              <a:t>dilakukan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pembahasan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bersama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DPRD,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25">
                <a:solidFill>
                  <a:srgbClr val="FFFFFF"/>
                </a:solidFill>
                <a:latin typeface="Trebuchet MS"/>
                <a:cs typeface="Trebuchet MS"/>
              </a:rPr>
              <a:t>Biro</a:t>
            </a:r>
            <a:r>
              <a:rPr dirty="0" sz="3500" spc="-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265">
                <a:solidFill>
                  <a:srgbClr val="FFFFFF"/>
                </a:solidFill>
                <a:latin typeface="Trebuchet MS"/>
                <a:cs typeface="Trebuchet MS"/>
              </a:rPr>
              <a:t>Hukum, </a:t>
            </a:r>
            <a:r>
              <a:rPr dirty="0" sz="3500" spc="-265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125">
                <a:solidFill>
                  <a:srgbClr val="FFFFFF"/>
                </a:solidFill>
                <a:latin typeface="Trebuchet MS"/>
                <a:cs typeface="Trebuchet MS"/>
              </a:rPr>
              <a:t>Pemrakarsa,</a:t>
            </a:r>
            <a:r>
              <a:rPr dirty="0" sz="3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dan</a:t>
            </a:r>
            <a:r>
              <a:rPr dirty="0" sz="3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85">
                <a:solidFill>
                  <a:srgbClr val="FFFFFF"/>
                </a:solidFill>
                <a:latin typeface="Trebuchet MS"/>
                <a:cs typeface="Trebuchet MS"/>
              </a:rPr>
              <a:t>pihak</a:t>
            </a:r>
            <a:r>
              <a:rPr dirty="0" sz="35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75">
                <a:solidFill>
                  <a:srgbClr val="FFFFFF"/>
                </a:solidFill>
                <a:latin typeface="Trebuchet MS"/>
                <a:cs typeface="Trebuchet MS"/>
              </a:rPr>
              <a:t>terkait</a:t>
            </a:r>
            <a:r>
              <a:rPr dirty="0" sz="3500" spc="-9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lainnya.</a:t>
            </a:r>
            <a:endParaRPr sz="3500">
              <a:latin typeface="Trebuchet MS"/>
              <a:cs typeface="Trebuchet MS"/>
            </a:endParaRPr>
          </a:p>
          <a:p>
            <a:pPr marL="448309" indent="-431165">
              <a:lnSpc>
                <a:spcPct val="100000"/>
              </a:lnSpc>
              <a:spcBef>
                <a:spcPts val="390"/>
              </a:spcBef>
              <a:buAutoNum type="arabicPeriod"/>
              <a:tabLst>
                <a:tab pos="448309" algn="l"/>
              </a:tabLst>
            </a:pP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Ranperda</a:t>
            </a:r>
            <a:r>
              <a:rPr dirty="0" sz="3500" spc="-1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Ranpergub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70">
                <a:solidFill>
                  <a:srgbClr val="FFFFFF"/>
                </a:solidFill>
                <a:latin typeface="Trebuchet MS"/>
                <a:cs typeface="Trebuchet MS"/>
              </a:rPr>
              <a:t>diajukan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50">
                <a:solidFill>
                  <a:srgbClr val="FFFFFF"/>
                </a:solidFill>
                <a:latin typeface="Trebuchet MS"/>
                <a:cs typeface="Trebuchet MS"/>
              </a:rPr>
              <a:t>harmonisasi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85">
                <a:solidFill>
                  <a:srgbClr val="FFFFFF"/>
                </a:solidFill>
                <a:latin typeface="Trebuchet MS"/>
                <a:cs typeface="Trebuchet MS"/>
              </a:rPr>
              <a:t>Kanwil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80">
                <a:solidFill>
                  <a:srgbClr val="FFFFFF"/>
                </a:solidFill>
                <a:latin typeface="Trebuchet MS"/>
                <a:cs typeface="Trebuchet MS"/>
              </a:rPr>
              <a:t>Kementerian</a:t>
            </a:r>
            <a:endParaRPr sz="3500">
              <a:latin typeface="Trebuchet MS"/>
              <a:cs typeface="Trebuchet MS"/>
            </a:endParaRPr>
          </a:p>
          <a:p>
            <a:pPr marL="448945">
              <a:lnSpc>
                <a:spcPct val="100000"/>
              </a:lnSpc>
              <a:spcBef>
                <a:spcPts val="675"/>
              </a:spcBef>
            </a:pPr>
            <a:r>
              <a:rPr dirty="0" sz="3500" spc="-215">
                <a:solidFill>
                  <a:srgbClr val="FFFFFF"/>
                </a:solidFill>
                <a:latin typeface="Trebuchet MS"/>
                <a:cs typeface="Trebuchet MS"/>
              </a:rPr>
              <a:t>Hukum</a:t>
            </a:r>
            <a:r>
              <a:rPr dirty="0" sz="3500" spc="-10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35">
                <a:solidFill>
                  <a:srgbClr val="FFFFFF"/>
                </a:solidFill>
                <a:latin typeface="Trebuchet MS"/>
                <a:cs typeface="Trebuchet MS"/>
              </a:rPr>
              <a:t>selanjutnya</a:t>
            </a:r>
            <a:r>
              <a:rPr dirty="0" sz="3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14">
                <a:solidFill>
                  <a:srgbClr val="FFFFFF"/>
                </a:solidFill>
                <a:latin typeface="Trebuchet MS"/>
                <a:cs typeface="Trebuchet MS"/>
              </a:rPr>
              <a:t>dilakukan</a:t>
            </a:r>
            <a:r>
              <a:rPr dirty="0" sz="3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pembahasan</a:t>
            </a:r>
            <a:r>
              <a:rPr dirty="0" sz="3500" spc="-10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bersama.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1945794" y="6768527"/>
            <a:ext cx="362267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16940" algn="l"/>
                <a:tab pos="2500630" algn="l"/>
              </a:tabLst>
            </a:pPr>
            <a:r>
              <a:rPr dirty="0" sz="3500" spc="-25">
                <a:solidFill>
                  <a:srgbClr val="FFFFFF"/>
                </a:solidFill>
                <a:latin typeface="Trebuchet MS"/>
                <a:cs typeface="Trebuchet MS"/>
              </a:rPr>
              <a:t>ke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Ditjen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20">
                <a:solidFill>
                  <a:srgbClr val="FFFFFF"/>
                </a:solidFill>
                <a:latin typeface="Trebuchet MS"/>
                <a:cs typeface="Trebuchet MS"/>
              </a:rPr>
              <a:t>OTDA</a:t>
            </a:r>
            <a:endParaRPr sz="3500">
              <a:latin typeface="Trebuchet MS"/>
              <a:cs typeface="Trebuchet MS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904543" y="6682726"/>
            <a:ext cx="9591675" cy="18827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8465" marR="5080" indent="-409575">
              <a:lnSpc>
                <a:spcPct val="116100"/>
              </a:lnSpc>
              <a:spcBef>
                <a:spcPts val="95"/>
              </a:spcBef>
              <a:buAutoNum type="arabicPeriod" startAt="5"/>
              <a:tabLst>
                <a:tab pos="419734" algn="l"/>
                <a:tab pos="2756535" algn="l"/>
                <a:tab pos="3470910" algn="l"/>
                <a:tab pos="5932805" algn="l"/>
                <a:tab pos="8013700" algn="l"/>
              </a:tabLst>
            </a:pP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Ranperda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5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ranpergub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diajukan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100">
                <a:solidFill>
                  <a:srgbClr val="FFFFFF"/>
                </a:solidFill>
                <a:latin typeface="Trebuchet MS"/>
                <a:cs typeface="Trebuchet MS"/>
              </a:rPr>
              <a:t>fasilitasi </a:t>
            </a:r>
            <a:r>
              <a:rPr dirty="0" sz="3500" spc="-100">
                <a:solidFill>
                  <a:srgbClr val="FFFFFF"/>
                </a:solidFill>
                <a:latin typeface="Trebuchet MS"/>
                <a:cs typeface="Trebuchet MS"/>
              </a:rPr>
              <a:t>	</a:t>
            </a:r>
            <a:r>
              <a:rPr dirty="0" sz="3500" spc="-145">
                <a:solidFill>
                  <a:srgbClr val="FFFFFF"/>
                </a:solidFill>
                <a:latin typeface="Trebuchet MS"/>
                <a:cs typeface="Trebuchet MS"/>
              </a:rPr>
              <a:t>Kementerian</a:t>
            </a:r>
            <a:r>
              <a:rPr dirty="0" sz="3500" spc="-12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Dalam</a:t>
            </a:r>
            <a:r>
              <a:rPr dirty="0" sz="3500" spc="-18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Negeri.</a:t>
            </a:r>
            <a:endParaRPr sz="3500">
              <a:latin typeface="Trebuchet MS"/>
              <a:cs typeface="Trebuchet MS"/>
            </a:endParaRPr>
          </a:p>
          <a:p>
            <a:pPr marL="419100" indent="-409575">
              <a:lnSpc>
                <a:spcPct val="100000"/>
              </a:lnSpc>
              <a:spcBef>
                <a:spcPts val="675"/>
              </a:spcBef>
              <a:buAutoNum type="arabicPeriod" startAt="5"/>
              <a:tabLst>
                <a:tab pos="419100" algn="l"/>
              </a:tabLst>
            </a:pPr>
            <a:r>
              <a:rPr dirty="0" sz="3500" spc="-30">
                <a:solidFill>
                  <a:srgbClr val="FFFFFF"/>
                </a:solidFill>
                <a:latin typeface="Trebuchet MS"/>
                <a:cs typeface="Trebuchet MS"/>
              </a:rPr>
              <a:t>Perda</a:t>
            </a:r>
            <a:r>
              <a:rPr dirty="0" sz="3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3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>
                <a:solidFill>
                  <a:srgbClr val="FFFFFF"/>
                </a:solidFill>
                <a:latin typeface="Trebuchet MS"/>
                <a:cs typeface="Trebuchet MS"/>
              </a:rPr>
              <a:t>pergub</a:t>
            </a:r>
            <a:r>
              <a:rPr dirty="0" sz="3500" spc="-18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500" spc="-10">
                <a:solidFill>
                  <a:srgbClr val="FFFFFF"/>
                </a:solidFill>
                <a:latin typeface="Trebuchet MS"/>
                <a:cs typeface="Trebuchet MS"/>
              </a:rPr>
              <a:t>ditetapkan/diundangkan</a:t>
            </a:r>
            <a:endParaRPr sz="3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419805"/>
            <a:ext cx="18288635" cy="1867535"/>
            <a:chOff x="0" y="8419805"/>
            <a:chExt cx="18288635" cy="186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1" y="8419805"/>
              <a:ext cx="1501175" cy="162993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18288635" cy="1816735"/>
            <a:chOff x="0" y="0"/>
            <a:chExt cx="18288635" cy="181673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7766" y="0"/>
              <a:ext cx="2058071" cy="18161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28699" y="192223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92"/>
                </a:moveTo>
                <a:lnTo>
                  <a:pt x="100944" y="287668"/>
                </a:lnTo>
                <a:lnTo>
                  <a:pt x="60427" y="266715"/>
                </a:lnTo>
                <a:lnTo>
                  <a:pt x="28477" y="234765"/>
                </a:lnTo>
                <a:lnTo>
                  <a:pt x="7524" y="194248"/>
                </a:lnTo>
                <a:lnTo>
                  <a:pt x="0" y="147596"/>
                </a:lnTo>
                <a:lnTo>
                  <a:pt x="7524" y="100945"/>
                </a:lnTo>
                <a:lnTo>
                  <a:pt x="28477" y="60428"/>
                </a:lnTo>
                <a:lnTo>
                  <a:pt x="60427" y="28478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8"/>
                </a:lnTo>
                <a:lnTo>
                  <a:pt x="266714" y="60428"/>
                </a:lnTo>
                <a:lnTo>
                  <a:pt x="287667" y="100945"/>
                </a:lnTo>
                <a:lnTo>
                  <a:pt x="295192" y="147596"/>
                </a:lnTo>
                <a:lnTo>
                  <a:pt x="287667" y="194248"/>
                </a:lnTo>
                <a:lnTo>
                  <a:pt x="266714" y="234765"/>
                </a:lnTo>
                <a:lnTo>
                  <a:pt x="234763" y="266715"/>
                </a:lnTo>
                <a:lnTo>
                  <a:pt x="194247" y="287668"/>
                </a:lnTo>
                <a:lnTo>
                  <a:pt x="147596" y="295192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Hal-</a:t>
            </a:r>
            <a:r>
              <a:rPr dirty="0"/>
              <a:t>hal</a:t>
            </a:r>
            <a:r>
              <a:rPr dirty="0" spc="-120"/>
              <a:t> </a:t>
            </a:r>
            <a:r>
              <a:rPr dirty="0" spc="100"/>
              <a:t>yang</a:t>
            </a:r>
            <a:r>
              <a:rPr dirty="0" spc="-120"/>
              <a:t> </a:t>
            </a:r>
            <a:r>
              <a:rPr dirty="0" spc="-65"/>
              <a:t>perlu</a:t>
            </a:r>
            <a:r>
              <a:rPr dirty="0" spc="-120"/>
              <a:t> </a:t>
            </a:r>
            <a:r>
              <a:rPr dirty="0"/>
              <a:t>diperhatikan</a:t>
            </a:r>
            <a:r>
              <a:rPr dirty="0" spc="-120"/>
              <a:t> </a:t>
            </a:r>
            <a:r>
              <a:rPr dirty="0" spc="100"/>
              <a:t>dalam</a:t>
            </a:r>
            <a:r>
              <a:rPr dirty="0" spc="-120"/>
              <a:t> </a:t>
            </a:r>
            <a:r>
              <a:rPr dirty="0"/>
              <a:t>pengusulan</a:t>
            </a:r>
            <a:r>
              <a:rPr dirty="0" spc="-120"/>
              <a:t> </a:t>
            </a:r>
            <a:r>
              <a:rPr dirty="0" spc="-10"/>
              <a:t>Ranperda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16100"/>
              </a:lnSpc>
              <a:spcBef>
                <a:spcPts val="100"/>
              </a:spcBef>
            </a:pPr>
            <a:r>
              <a:rPr dirty="0" spc="-50"/>
              <a:t>Pemrakarsa</a:t>
            </a:r>
            <a:r>
              <a:rPr dirty="0" spc="-95"/>
              <a:t> </a:t>
            </a:r>
            <a:r>
              <a:rPr dirty="0"/>
              <a:t>dalam</a:t>
            </a:r>
            <a:r>
              <a:rPr dirty="0" spc="-90"/>
              <a:t> </a:t>
            </a:r>
            <a:r>
              <a:rPr dirty="0" spc="-55"/>
              <a:t>mempersiapkan</a:t>
            </a:r>
            <a:r>
              <a:rPr dirty="0" spc="-90"/>
              <a:t> </a:t>
            </a:r>
            <a:r>
              <a:rPr dirty="0"/>
              <a:t>ranperda</a:t>
            </a:r>
            <a:r>
              <a:rPr dirty="0" spc="-90"/>
              <a:t> </a:t>
            </a:r>
            <a:r>
              <a:rPr dirty="0" spc="-60"/>
              <a:t>disertai</a:t>
            </a:r>
            <a:r>
              <a:rPr dirty="0" spc="-90"/>
              <a:t> </a:t>
            </a:r>
            <a:r>
              <a:rPr dirty="0"/>
              <a:t>dengan</a:t>
            </a:r>
            <a:r>
              <a:rPr dirty="0" spc="-90"/>
              <a:t> </a:t>
            </a:r>
            <a:r>
              <a:rPr dirty="0"/>
              <a:t>Naskah</a:t>
            </a:r>
            <a:r>
              <a:rPr dirty="0" spc="-90"/>
              <a:t> </a:t>
            </a:r>
            <a:r>
              <a:rPr dirty="0" spc="-105"/>
              <a:t>Akademik,</a:t>
            </a:r>
            <a:r>
              <a:rPr dirty="0" spc="-95"/>
              <a:t> </a:t>
            </a:r>
            <a:r>
              <a:rPr dirty="0" spc="-40"/>
              <a:t>penjelasan</a:t>
            </a:r>
            <a:r>
              <a:rPr dirty="0" spc="-90"/>
              <a:t> </a:t>
            </a:r>
            <a:r>
              <a:rPr dirty="0" spc="-10"/>
              <a:t>dan/atau keterangan;</a:t>
            </a:r>
          </a:p>
          <a:p>
            <a:pPr algn="just" marL="12700" marR="5080">
              <a:lnSpc>
                <a:spcPct val="116100"/>
              </a:lnSpc>
            </a:pPr>
            <a:r>
              <a:rPr dirty="0" spc="-50"/>
              <a:t>Penyusunan</a:t>
            </a:r>
            <a:r>
              <a:rPr dirty="0" spc="-65"/>
              <a:t> </a:t>
            </a:r>
            <a:r>
              <a:rPr dirty="0"/>
              <a:t>Naskah</a:t>
            </a:r>
            <a:r>
              <a:rPr dirty="0" spc="-60"/>
              <a:t> </a:t>
            </a:r>
            <a:r>
              <a:rPr dirty="0" spc="-100"/>
              <a:t>Akademik,</a:t>
            </a:r>
            <a:r>
              <a:rPr dirty="0" spc="-60"/>
              <a:t> </a:t>
            </a:r>
            <a:r>
              <a:rPr dirty="0" spc="-35"/>
              <a:t>penjelasan</a:t>
            </a:r>
            <a:r>
              <a:rPr dirty="0" spc="-60"/>
              <a:t> </a:t>
            </a:r>
            <a:r>
              <a:rPr dirty="0"/>
              <a:t>dan/atau</a:t>
            </a:r>
            <a:r>
              <a:rPr dirty="0" spc="-65"/>
              <a:t> </a:t>
            </a:r>
            <a:r>
              <a:rPr dirty="0" spc="-20"/>
              <a:t>keterangan</a:t>
            </a:r>
            <a:r>
              <a:rPr dirty="0" spc="-60"/>
              <a:t> </a:t>
            </a:r>
            <a:r>
              <a:rPr dirty="0"/>
              <a:t>dapat</a:t>
            </a:r>
            <a:r>
              <a:rPr dirty="0" spc="-60"/>
              <a:t> </a:t>
            </a:r>
            <a:r>
              <a:rPr dirty="0" spc="-75"/>
              <a:t>mengikutsertakan</a:t>
            </a:r>
            <a:r>
              <a:rPr dirty="0" spc="-60"/>
              <a:t> </a:t>
            </a:r>
            <a:r>
              <a:rPr dirty="0" spc="-45"/>
              <a:t>Biro</a:t>
            </a:r>
            <a:r>
              <a:rPr dirty="0" spc="-60"/>
              <a:t> </a:t>
            </a:r>
            <a:r>
              <a:rPr dirty="0" spc="-80"/>
              <a:t>Hukum, </a:t>
            </a:r>
            <a:r>
              <a:rPr dirty="0"/>
              <a:t>instansi</a:t>
            </a:r>
            <a:r>
              <a:rPr dirty="0" spc="150"/>
              <a:t> </a:t>
            </a:r>
            <a:r>
              <a:rPr dirty="0" spc="-50"/>
              <a:t>vertikal</a:t>
            </a:r>
            <a:r>
              <a:rPr dirty="0" spc="150"/>
              <a:t> </a:t>
            </a:r>
            <a:r>
              <a:rPr dirty="0"/>
              <a:t>dari</a:t>
            </a:r>
            <a:r>
              <a:rPr dirty="0" spc="155"/>
              <a:t> </a:t>
            </a:r>
            <a:r>
              <a:rPr dirty="0" spc="-40"/>
              <a:t>kementerian</a:t>
            </a:r>
            <a:r>
              <a:rPr dirty="0" spc="150"/>
              <a:t> </a:t>
            </a:r>
            <a:r>
              <a:rPr dirty="0"/>
              <a:t>yang</a:t>
            </a:r>
            <a:r>
              <a:rPr dirty="0" spc="150"/>
              <a:t> </a:t>
            </a:r>
            <a:r>
              <a:rPr dirty="0"/>
              <a:t>menyelenggarakan</a:t>
            </a:r>
            <a:r>
              <a:rPr dirty="0" spc="155"/>
              <a:t> </a:t>
            </a:r>
            <a:r>
              <a:rPr dirty="0"/>
              <a:t>urusan</a:t>
            </a:r>
            <a:r>
              <a:rPr dirty="0" spc="150"/>
              <a:t> </a:t>
            </a:r>
            <a:r>
              <a:rPr dirty="0" spc="-10"/>
              <a:t>pemerintahan</a:t>
            </a:r>
            <a:r>
              <a:rPr dirty="0" spc="150"/>
              <a:t> </a:t>
            </a:r>
            <a:r>
              <a:rPr dirty="0"/>
              <a:t>di</a:t>
            </a:r>
            <a:r>
              <a:rPr dirty="0" spc="155"/>
              <a:t> </a:t>
            </a:r>
            <a:r>
              <a:rPr dirty="0"/>
              <a:t>bidang</a:t>
            </a:r>
            <a:r>
              <a:rPr dirty="0" spc="150"/>
              <a:t> </a:t>
            </a:r>
            <a:r>
              <a:rPr dirty="0" spc="-70"/>
              <a:t>hukum, </a:t>
            </a:r>
            <a:r>
              <a:rPr dirty="0" spc="-55"/>
              <a:t>akademisi</a:t>
            </a:r>
            <a:r>
              <a:rPr dirty="0" spc="-135"/>
              <a:t> </a:t>
            </a:r>
            <a:r>
              <a:rPr dirty="0"/>
              <a:t>dan/atau</a:t>
            </a:r>
            <a:r>
              <a:rPr dirty="0" spc="-110"/>
              <a:t> </a:t>
            </a:r>
            <a:r>
              <a:rPr dirty="0" spc="-70"/>
              <a:t>pihak</a:t>
            </a:r>
            <a:r>
              <a:rPr dirty="0" spc="-114"/>
              <a:t> </a:t>
            </a:r>
            <a:r>
              <a:rPr dirty="0" spc="-35"/>
              <a:t>ketiga</a:t>
            </a:r>
            <a:r>
              <a:rPr dirty="0" spc="-110"/>
              <a:t> </a:t>
            </a:r>
            <a:r>
              <a:rPr dirty="0"/>
              <a:t>yang</a:t>
            </a:r>
            <a:r>
              <a:rPr dirty="0" spc="-114"/>
              <a:t> </a:t>
            </a:r>
            <a:r>
              <a:rPr dirty="0" spc="-100"/>
              <a:t>mempunyai</a:t>
            </a:r>
            <a:r>
              <a:rPr dirty="0" spc="-110"/>
              <a:t> </a:t>
            </a:r>
            <a:r>
              <a:rPr dirty="0" spc="-80"/>
              <a:t>keahlian</a:t>
            </a:r>
            <a:r>
              <a:rPr dirty="0" spc="-110"/>
              <a:t> </a:t>
            </a:r>
            <a:r>
              <a:rPr dirty="0" spc="-25"/>
              <a:t>sesuai</a:t>
            </a:r>
            <a:r>
              <a:rPr dirty="0" spc="-110"/>
              <a:t> </a:t>
            </a:r>
            <a:r>
              <a:rPr dirty="0" spc="-114"/>
              <a:t>materi</a:t>
            </a:r>
            <a:r>
              <a:rPr dirty="0" spc="-95"/>
              <a:t> </a:t>
            </a:r>
            <a:r>
              <a:rPr dirty="0"/>
              <a:t>yang</a:t>
            </a:r>
            <a:r>
              <a:rPr dirty="0" spc="-114"/>
              <a:t> </a:t>
            </a:r>
            <a:r>
              <a:rPr dirty="0" spc="-10"/>
              <a:t>akan</a:t>
            </a:r>
            <a:r>
              <a:rPr dirty="0" spc="-110"/>
              <a:t> </a:t>
            </a:r>
            <a:r>
              <a:rPr dirty="0" spc="-10"/>
              <a:t>diatur;</a:t>
            </a:r>
          </a:p>
          <a:p>
            <a:pPr algn="just" marL="12700" marR="5080">
              <a:lnSpc>
                <a:spcPct val="116100"/>
              </a:lnSpc>
            </a:pPr>
            <a:r>
              <a:rPr dirty="0"/>
              <a:t>Dalam</a:t>
            </a:r>
            <a:r>
              <a:rPr dirty="0" spc="-45"/>
              <a:t> </a:t>
            </a:r>
            <a:r>
              <a:rPr dirty="0" spc="-30"/>
              <a:t>penyusunan</a:t>
            </a:r>
            <a:r>
              <a:rPr dirty="0" spc="-45"/>
              <a:t> </a:t>
            </a:r>
            <a:r>
              <a:rPr dirty="0" spc="-35"/>
              <a:t>ranperda,</a:t>
            </a:r>
            <a:r>
              <a:rPr dirty="0" spc="-40"/>
              <a:t> </a:t>
            </a:r>
            <a:r>
              <a:rPr dirty="0" spc="-10"/>
              <a:t>Gubernur</a:t>
            </a:r>
            <a:r>
              <a:rPr dirty="0" spc="-45"/>
              <a:t> </a:t>
            </a:r>
            <a:r>
              <a:rPr dirty="0" spc="-90"/>
              <a:t>membentuk</a:t>
            </a:r>
            <a:r>
              <a:rPr dirty="0" spc="-45"/>
              <a:t> </a:t>
            </a:r>
            <a:r>
              <a:rPr dirty="0" spc="-90"/>
              <a:t>tim</a:t>
            </a:r>
            <a:r>
              <a:rPr dirty="0" spc="-40"/>
              <a:t> </a:t>
            </a:r>
            <a:r>
              <a:rPr dirty="0" spc="-35"/>
              <a:t>penyusun</a:t>
            </a:r>
            <a:r>
              <a:rPr dirty="0" spc="-45"/>
              <a:t> </a:t>
            </a:r>
            <a:r>
              <a:rPr dirty="0"/>
              <a:t>rancangan</a:t>
            </a:r>
            <a:r>
              <a:rPr dirty="0" spc="-45"/>
              <a:t> </a:t>
            </a:r>
            <a:r>
              <a:rPr dirty="0" spc="-30"/>
              <a:t>peraturan</a:t>
            </a:r>
            <a:r>
              <a:rPr dirty="0" spc="-40"/>
              <a:t> </a:t>
            </a:r>
            <a:r>
              <a:rPr dirty="0"/>
              <a:t>daerah</a:t>
            </a:r>
            <a:r>
              <a:rPr dirty="0" spc="-45"/>
              <a:t> </a:t>
            </a:r>
            <a:r>
              <a:rPr dirty="0" spc="-20"/>
              <a:t>yang </a:t>
            </a:r>
            <a:r>
              <a:rPr dirty="0" spc="-60"/>
              <a:t>ditetapkan</a:t>
            </a:r>
            <a:r>
              <a:rPr dirty="0" spc="-80"/>
              <a:t> </a:t>
            </a:r>
            <a:r>
              <a:rPr dirty="0"/>
              <a:t>dengan</a:t>
            </a:r>
            <a:r>
              <a:rPr dirty="0" spc="-75"/>
              <a:t> Keputusan </a:t>
            </a:r>
            <a:r>
              <a:rPr dirty="0" spc="-10"/>
              <a:t>Gubernur;</a:t>
            </a:r>
          </a:p>
          <a:p>
            <a:pPr algn="just" marL="12700" marR="5080">
              <a:lnSpc>
                <a:spcPct val="116100"/>
              </a:lnSpc>
            </a:pPr>
            <a:r>
              <a:rPr dirty="0" spc="-10"/>
              <a:t>Ranperda</a:t>
            </a:r>
            <a:r>
              <a:rPr dirty="0" spc="-200"/>
              <a:t> </a:t>
            </a:r>
            <a:r>
              <a:rPr dirty="0"/>
              <a:t>yang</a:t>
            </a:r>
            <a:r>
              <a:rPr dirty="0" spc="-105"/>
              <a:t> </a:t>
            </a:r>
            <a:r>
              <a:rPr dirty="0" spc="-75"/>
              <a:t>telah</a:t>
            </a:r>
            <a:r>
              <a:rPr dirty="0" spc="-85"/>
              <a:t> </a:t>
            </a:r>
            <a:r>
              <a:rPr dirty="0" spc="-75"/>
              <a:t>disusun</a:t>
            </a:r>
            <a:r>
              <a:rPr dirty="0" spc="-90"/>
              <a:t> </a:t>
            </a:r>
            <a:r>
              <a:rPr dirty="0" spc="-45"/>
              <a:t>disampaikan</a:t>
            </a:r>
            <a:r>
              <a:rPr dirty="0" spc="-85"/>
              <a:t> </a:t>
            </a:r>
            <a:r>
              <a:rPr dirty="0" spc="-135"/>
              <a:t>ke</a:t>
            </a:r>
            <a:r>
              <a:rPr dirty="0" spc="-75"/>
              <a:t> </a:t>
            </a:r>
            <a:r>
              <a:rPr dirty="0" spc="-105"/>
              <a:t>Biro</a:t>
            </a:r>
            <a:r>
              <a:rPr dirty="0" spc="-90"/>
              <a:t> </a:t>
            </a:r>
            <a:r>
              <a:rPr dirty="0" spc="-190"/>
              <a:t>Hukum</a:t>
            </a:r>
            <a:r>
              <a:rPr dirty="0" spc="-20"/>
              <a:t> </a:t>
            </a:r>
            <a:r>
              <a:rPr dirty="0" spc="-165"/>
              <a:t>untuk</a:t>
            </a:r>
            <a:r>
              <a:rPr dirty="0" spc="-45"/>
              <a:t> </a:t>
            </a:r>
            <a:r>
              <a:rPr dirty="0" spc="-95"/>
              <a:t>dilakukan</a:t>
            </a:r>
            <a:r>
              <a:rPr dirty="0" spc="-85"/>
              <a:t> </a:t>
            </a:r>
            <a:r>
              <a:rPr dirty="0" spc="-100"/>
              <a:t>Harmonisasi,</a:t>
            </a:r>
            <a:r>
              <a:rPr dirty="0" spc="-90"/>
              <a:t> </a:t>
            </a:r>
            <a:r>
              <a:rPr dirty="0" spc="-55"/>
              <a:t>pembulatan</a:t>
            </a:r>
            <a:r>
              <a:rPr dirty="0" spc="-85"/>
              <a:t> </a:t>
            </a:r>
            <a:r>
              <a:rPr dirty="0" spc="-25"/>
              <a:t>dan </a:t>
            </a:r>
            <a:r>
              <a:rPr dirty="0" spc="-20"/>
              <a:t>pemantapan</a:t>
            </a:r>
            <a:r>
              <a:rPr dirty="0" spc="-75"/>
              <a:t> </a:t>
            </a:r>
            <a:r>
              <a:rPr dirty="0" spc="-105"/>
              <a:t>konsepsi,</a:t>
            </a:r>
            <a:r>
              <a:rPr dirty="0" spc="-75"/>
              <a:t> </a:t>
            </a:r>
            <a:r>
              <a:rPr dirty="0"/>
              <a:t>dengan</a:t>
            </a:r>
            <a:r>
              <a:rPr dirty="0" spc="-75"/>
              <a:t> </a:t>
            </a:r>
            <a:r>
              <a:rPr dirty="0" spc="-40"/>
              <a:t>kelengkapan</a:t>
            </a:r>
            <a:r>
              <a:rPr dirty="0" spc="-70"/>
              <a:t> </a:t>
            </a:r>
            <a:r>
              <a:rPr dirty="0" spc="-90"/>
              <a:t>dokumen</a:t>
            </a:r>
            <a:r>
              <a:rPr dirty="0" spc="-75"/>
              <a:t> </a:t>
            </a:r>
            <a:r>
              <a:rPr dirty="0" spc="-10"/>
              <a:t>meliputi:</a:t>
            </a:r>
          </a:p>
          <a:p>
            <a:pPr marL="615315" indent="-328295">
              <a:lnSpc>
                <a:spcPct val="100000"/>
              </a:lnSpc>
              <a:spcBef>
                <a:spcPts val="535"/>
              </a:spcBef>
              <a:buAutoNum type="arabicPeriod"/>
              <a:tabLst>
                <a:tab pos="615315" algn="l"/>
              </a:tabLst>
            </a:pPr>
            <a:r>
              <a:rPr dirty="0" spc="-55"/>
              <a:t>Draft</a:t>
            </a:r>
            <a:r>
              <a:rPr dirty="0" spc="-150"/>
              <a:t> </a:t>
            </a:r>
            <a:r>
              <a:rPr dirty="0" spc="-20"/>
              <a:t>Perda</a:t>
            </a:r>
            <a:r>
              <a:rPr dirty="0" spc="-150"/>
              <a:t> </a:t>
            </a:r>
            <a:r>
              <a:rPr dirty="0" spc="-40"/>
              <a:t>(hardcopy</a:t>
            </a:r>
            <a:r>
              <a:rPr dirty="0" spc="-150"/>
              <a:t> </a:t>
            </a:r>
            <a:r>
              <a:rPr dirty="0"/>
              <a:t>&amp;</a:t>
            </a:r>
            <a:r>
              <a:rPr dirty="0" spc="-150"/>
              <a:t> </a:t>
            </a:r>
            <a:r>
              <a:rPr dirty="0" spc="-10"/>
              <a:t>Softcopy);</a:t>
            </a:r>
          </a:p>
          <a:p>
            <a:pPr marL="615315" indent="-34798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615315" algn="l"/>
              </a:tabLst>
            </a:pPr>
            <a:r>
              <a:rPr dirty="0" spc="-30"/>
              <a:t>Naskah</a:t>
            </a:r>
            <a:r>
              <a:rPr dirty="0" spc="-90"/>
              <a:t> </a:t>
            </a:r>
            <a:r>
              <a:rPr dirty="0" spc="-120"/>
              <a:t>Akademik,</a:t>
            </a:r>
            <a:r>
              <a:rPr dirty="0" spc="-90"/>
              <a:t> </a:t>
            </a:r>
            <a:r>
              <a:rPr dirty="0" spc="-95"/>
              <a:t>penjelasan,</a:t>
            </a:r>
            <a:r>
              <a:rPr dirty="0" spc="-85"/>
              <a:t> </a:t>
            </a:r>
            <a:r>
              <a:rPr dirty="0"/>
              <a:t>dan/atau</a:t>
            </a:r>
            <a:r>
              <a:rPr dirty="0" spc="-90"/>
              <a:t> </a:t>
            </a:r>
            <a:r>
              <a:rPr dirty="0" spc="-10"/>
              <a:t>keterangan;</a:t>
            </a:r>
          </a:p>
          <a:p>
            <a:pPr marL="615950" indent="-32893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615950" algn="l"/>
              </a:tabLst>
            </a:pPr>
            <a:r>
              <a:rPr dirty="0" spc="-65"/>
              <a:t>Telahaan</a:t>
            </a:r>
            <a:r>
              <a:rPr dirty="0" spc="-85"/>
              <a:t> </a:t>
            </a:r>
            <a:r>
              <a:rPr dirty="0" spc="-10"/>
              <a:t>staf;</a:t>
            </a:r>
          </a:p>
          <a:p>
            <a:pPr marL="615315" indent="-34417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615315" algn="l"/>
              </a:tabLst>
            </a:pPr>
            <a:r>
              <a:rPr dirty="0" spc="-20"/>
              <a:t>Surat</a:t>
            </a:r>
            <a:r>
              <a:rPr dirty="0" spc="-90"/>
              <a:t> </a:t>
            </a:r>
            <a:r>
              <a:rPr dirty="0" spc="-85"/>
              <a:t>permohonan;</a:t>
            </a:r>
            <a:r>
              <a:rPr dirty="0" spc="-90"/>
              <a:t> </a:t>
            </a:r>
            <a:r>
              <a:rPr dirty="0" spc="-25"/>
              <a:t>dan</a:t>
            </a:r>
          </a:p>
          <a:p>
            <a:pPr marL="615950" indent="-328930">
              <a:lnSpc>
                <a:spcPct val="100000"/>
              </a:lnSpc>
              <a:spcBef>
                <a:spcPts val="540"/>
              </a:spcBef>
              <a:buAutoNum type="arabicPeriod"/>
              <a:tabLst>
                <a:tab pos="615950" algn="l"/>
              </a:tabLst>
            </a:pPr>
            <a:r>
              <a:rPr dirty="0"/>
              <a:t>SK</a:t>
            </a:r>
            <a:r>
              <a:rPr dirty="0" spc="-114"/>
              <a:t> </a:t>
            </a:r>
            <a:r>
              <a:rPr dirty="0" spc="-265"/>
              <a:t>Tim</a:t>
            </a:r>
            <a:r>
              <a:rPr dirty="0" spc="-90"/>
              <a:t> </a:t>
            </a:r>
            <a:r>
              <a:rPr dirty="0" spc="-10"/>
              <a:t>penyusun.</a:t>
            </a:r>
          </a:p>
        </p:txBody>
      </p:sp>
      <p:sp>
        <p:nvSpPr>
          <p:cNvPr id="12" name="object 12" descr=""/>
          <p:cNvSpPr/>
          <p:nvPr/>
        </p:nvSpPr>
        <p:spPr>
          <a:xfrm>
            <a:off x="1028699" y="2929422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77"/>
                </a:moveTo>
                <a:lnTo>
                  <a:pt x="100944" y="287653"/>
                </a:lnTo>
                <a:lnTo>
                  <a:pt x="60427" y="266700"/>
                </a:lnTo>
                <a:lnTo>
                  <a:pt x="28477" y="234752"/>
                </a:lnTo>
                <a:lnTo>
                  <a:pt x="7524" y="194239"/>
                </a:lnTo>
                <a:lnTo>
                  <a:pt x="0" y="147593"/>
                </a:lnTo>
                <a:lnTo>
                  <a:pt x="7524" y="100942"/>
                </a:lnTo>
                <a:lnTo>
                  <a:pt x="28477" y="60426"/>
                </a:lnTo>
                <a:lnTo>
                  <a:pt x="60427" y="28477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7"/>
                </a:lnTo>
                <a:lnTo>
                  <a:pt x="266714" y="60426"/>
                </a:lnTo>
                <a:lnTo>
                  <a:pt x="287667" y="100942"/>
                </a:lnTo>
                <a:lnTo>
                  <a:pt x="295192" y="147593"/>
                </a:lnTo>
                <a:lnTo>
                  <a:pt x="287667" y="194239"/>
                </a:lnTo>
                <a:lnTo>
                  <a:pt x="266714" y="234752"/>
                </a:lnTo>
                <a:lnTo>
                  <a:pt x="234763" y="266700"/>
                </a:lnTo>
                <a:lnTo>
                  <a:pt x="194247" y="287653"/>
                </a:lnTo>
                <a:lnTo>
                  <a:pt x="147596" y="295177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28699" y="4393661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68"/>
                </a:moveTo>
                <a:lnTo>
                  <a:pt x="100944" y="287643"/>
                </a:lnTo>
                <a:lnTo>
                  <a:pt x="60427" y="266691"/>
                </a:lnTo>
                <a:lnTo>
                  <a:pt x="28477" y="234743"/>
                </a:lnTo>
                <a:lnTo>
                  <a:pt x="7524" y="194230"/>
                </a:lnTo>
                <a:lnTo>
                  <a:pt x="0" y="147584"/>
                </a:lnTo>
                <a:lnTo>
                  <a:pt x="7524" y="100938"/>
                </a:lnTo>
                <a:lnTo>
                  <a:pt x="28477" y="60425"/>
                </a:lnTo>
                <a:lnTo>
                  <a:pt x="60427" y="28476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6"/>
                </a:lnTo>
                <a:lnTo>
                  <a:pt x="266714" y="60425"/>
                </a:lnTo>
                <a:lnTo>
                  <a:pt x="287667" y="100938"/>
                </a:lnTo>
                <a:lnTo>
                  <a:pt x="295192" y="147584"/>
                </a:lnTo>
                <a:lnTo>
                  <a:pt x="287667" y="194230"/>
                </a:lnTo>
                <a:lnTo>
                  <a:pt x="266714" y="234743"/>
                </a:lnTo>
                <a:lnTo>
                  <a:pt x="234763" y="266691"/>
                </a:lnTo>
                <a:lnTo>
                  <a:pt x="194247" y="287643"/>
                </a:lnTo>
                <a:lnTo>
                  <a:pt x="147596" y="295168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28699" y="5403219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98"/>
                </a:moveTo>
                <a:lnTo>
                  <a:pt x="100944" y="287674"/>
                </a:lnTo>
                <a:lnTo>
                  <a:pt x="60427" y="266720"/>
                </a:lnTo>
                <a:lnTo>
                  <a:pt x="28477" y="234767"/>
                </a:lnTo>
                <a:lnTo>
                  <a:pt x="7524" y="194245"/>
                </a:lnTo>
                <a:lnTo>
                  <a:pt x="0" y="147584"/>
                </a:lnTo>
                <a:lnTo>
                  <a:pt x="7524" y="100938"/>
                </a:lnTo>
                <a:lnTo>
                  <a:pt x="28477" y="60425"/>
                </a:lnTo>
                <a:lnTo>
                  <a:pt x="60427" y="28476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6"/>
                </a:lnTo>
                <a:lnTo>
                  <a:pt x="266714" y="60425"/>
                </a:lnTo>
                <a:lnTo>
                  <a:pt x="287667" y="100938"/>
                </a:lnTo>
                <a:lnTo>
                  <a:pt x="295192" y="147584"/>
                </a:lnTo>
                <a:lnTo>
                  <a:pt x="287667" y="194245"/>
                </a:lnTo>
                <a:lnTo>
                  <a:pt x="266714" y="234767"/>
                </a:lnTo>
                <a:lnTo>
                  <a:pt x="234763" y="266720"/>
                </a:lnTo>
                <a:lnTo>
                  <a:pt x="194247" y="287674"/>
                </a:lnTo>
                <a:lnTo>
                  <a:pt x="147596" y="295198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830343" y="8898020"/>
            <a:ext cx="70167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25" b="1">
                <a:latin typeface="Trebuchet MS"/>
                <a:cs typeface="Trebuchet MS"/>
              </a:rPr>
              <a:t>06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8419805"/>
            <a:ext cx="18288635" cy="1867535"/>
            <a:chOff x="0" y="8419805"/>
            <a:chExt cx="18288635" cy="186753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871" y="8419805"/>
              <a:ext cx="1501175" cy="162993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073435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0" y="0"/>
            <a:ext cx="18288635" cy="1816735"/>
            <a:chOff x="0" y="0"/>
            <a:chExt cx="18288635" cy="181673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7766" y="0"/>
              <a:ext cx="2058071" cy="1816147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28699" y="1919858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89"/>
                </a:moveTo>
                <a:lnTo>
                  <a:pt x="100944" y="287665"/>
                </a:lnTo>
                <a:lnTo>
                  <a:pt x="60427" y="266712"/>
                </a:lnTo>
                <a:lnTo>
                  <a:pt x="28477" y="234762"/>
                </a:lnTo>
                <a:lnTo>
                  <a:pt x="7524" y="194246"/>
                </a:lnTo>
                <a:lnTo>
                  <a:pt x="0" y="147596"/>
                </a:lnTo>
                <a:lnTo>
                  <a:pt x="7524" y="100944"/>
                </a:lnTo>
                <a:lnTo>
                  <a:pt x="28477" y="60427"/>
                </a:lnTo>
                <a:lnTo>
                  <a:pt x="60427" y="28477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7"/>
                </a:lnTo>
                <a:lnTo>
                  <a:pt x="266714" y="60427"/>
                </a:lnTo>
                <a:lnTo>
                  <a:pt x="287667" y="100944"/>
                </a:lnTo>
                <a:lnTo>
                  <a:pt x="295192" y="147596"/>
                </a:lnTo>
                <a:lnTo>
                  <a:pt x="287667" y="194246"/>
                </a:lnTo>
                <a:lnTo>
                  <a:pt x="266714" y="234762"/>
                </a:lnTo>
                <a:lnTo>
                  <a:pt x="234763" y="266712"/>
                </a:lnTo>
                <a:lnTo>
                  <a:pt x="194247" y="287665"/>
                </a:lnTo>
                <a:lnTo>
                  <a:pt x="147596" y="295189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Hal-</a:t>
            </a:r>
            <a:r>
              <a:rPr dirty="0"/>
              <a:t>hal</a:t>
            </a:r>
            <a:r>
              <a:rPr dirty="0" spc="-120"/>
              <a:t> </a:t>
            </a:r>
            <a:r>
              <a:rPr dirty="0" spc="100"/>
              <a:t>yang</a:t>
            </a:r>
            <a:r>
              <a:rPr dirty="0" spc="-120"/>
              <a:t> </a:t>
            </a:r>
            <a:r>
              <a:rPr dirty="0" spc="-65"/>
              <a:t>perlu</a:t>
            </a:r>
            <a:r>
              <a:rPr dirty="0" spc="-120"/>
              <a:t> </a:t>
            </a:r>
            <a:r>
              <a:rPr dirty="0"/>
              <a:t>diperhatikan</a:t>
            </a:r>
            <a:r>
              <a:rPr dirty="0" spc="-120"/>
              <a:t> </a:t>
            </a:r>
            <a:r>
              <a:rPr dirty="0" spc="100"/>
              <a:t>dalam</a:t>
            </a:r>
            <a:r>
              <a:rPr dirty="0" spc="-120"/>
              <a:t> </a:t>
            </a:r>
            <a:r>
              <a:rPr dirty="0"/>
              <a:t>pengusulan</a:t>
            </a:r>
            <a:r>
              <a:rPr dirty="0" spc="-120"/>
              <a:t> </a:t>
            </a:r>
            <a:r>
              <a:rPr dirty="0" spc="-10"/>
              <a:t>Ranpergub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  <a:tabLst>
                <a:tab pos="2003425" algn="l"/>
                <a:tab pos="3434715" algn="l"/>
                <a:tab pos="4839335" algn="l"/>
                <a:tab pos="6840855" algn="l"/>
                <a:tab pos="8325484" algn="l"/>
                <a:tab pos="11642090" algn="l"/>
                <a:tab pos="12539980" algn="l"/>
                <a:tab pos="13853794" algn="l"/>
                <a:tab pos="14758669" algn="l"/>
              </a:tabLst>
            </a:pPr>
            <a:r>
              <a:rPr dirty="0" spc="-65"/>
              <a:t>Pemrakarsa</a:t>
            </a:r>
            <a:r>
              <a:rPr dirty="0" spc="-105"/>
              <a:t> </a:t>
            </a:r>
            <a:r>
              <a:rPr dirty="0" spc="-20"/>
              <a:t>dalam</a:t>
            </a:r>
            <a:r>
              <a:rPr dirty="0" spc="-100"/>
              <a:t> </a:t>
            </a:r>
            <a:r>
              <a:rPr dirty="0" spc="-70"/>
              <a:t>mempersiapkan</a:t>
            </a:r>
            <a:r>
              <a:rPr dirty="0" spc="-100"/>
              <a:t> </a:t>
            </a:r>
            <a:r>
              <a:rPr dirty="0" spc="-25"/>
              <a:t>ranpergub</a:t>
            </a:r>
            <a:r>
              <a:rPr dirty="0" spc="-100"/>
              <a:t> </a:t>
            </a:r>
            <a:r>
              <a:rPr dirty="0" spc="-80"/>
              <a:t>disertai</a:t>
            </a:r>
            <a:r>
              <a:rPr dirty="0" spc="-100"/>
              <a:t> </a:t>
            </a:r>
            <a:r>
              <a:rPr dirty="0"/>
              <a:t>dengan</a:t>
            </a:r>
            <a:r>
              <a:rPr dirty="0" spc="-100"/>
              <a:t> </a:t>
            </a:r>
            <a:r>
              <a:rPr dirty="0" spc="-55"/>
              <a:t>penjelasan</a:t>
            </a:r>
            <a:r>
              <a:rPr dirty="0" spc="-100"/>
              <a:t> </a:t>
            </a:r>
            <a:r>
              <a:rPr dirty="0"/>
              <a:t>dan/atau</a:t>
            </a:r>
            <a:r>
              <a:rPr dirty="0" spc="-100"/>
              <a:t> </a:t>
            </a:r>
            <a:r>
              <a:rPr dirty="0" spc="-10"/>
              <a:t>keterangan; Ranpergub</a:t>
            </a:r>
            <a:r>
              <a:rPr dirty="0"/>
              <a:t>	</a:t>
            </a:r>
            <a:r>
              <a:rPr dirty="0" spc="-10"/>
              <a:t>disusun</a:t>
            </a:r>
            <a:r>
              <a:rPr dirty="0"/>
              <a:t>	</a:t>
            </a:r>
            <a:r>
              <a:rPr dirty="0" spc="-10"/>
              <a:t>melalui</a:t>
            </a:r>
            <a:r>
              <a:rPr dirty="0"/>
              <a:t>	</a:t>
            </a:r>
            <a:r>
              <a:rPr dirty="0" spc="-10"/>
              <a:t>pengkajian</a:t>
            </a:r>
            <a:r>
              <a:rPr dirty="0"/>
              <a:t>	</a:t>
            </a:r>
            <a:r>
              <a:rPr dirty="0" spc="-10"/>
              <a:t>dengan</a:t>
            </a:r>
            <a:r>
              <a:rPr dirty="0"/>
              <a:t>	</a:t>
            </a:r>
            <a:r>
              <a:rPr dirty="0" spc="-10"/>
              <a:t>mengikutsertakan</a:t>
            </a:r>
            <a:r>
              <a:rPr dirty="0"/>
              <a:t>	</a:t>
            </a:r>
            <a:r>
              <a:rPr dirty="0" spc="-20"/>
              <a:t>Biro</a:t>
            </a:r>
            <a:r>
              <a:rPr dirty="0"/>
              <a:t>	</a:t>
            </a:r>
            <a:r>
              <a:rPr dirty="0" spc="-10"/>
              <a:t>Hukum</a:t>
            </a:r>
            <a:r>
              <a:rPr dirty="0"/>
              <a:t>	</a:t>
            </a:r>
            <a:r>
              <a:rPr dirty="0" spc="-25"/>
              <a:t>dan</a:t>
            </a:r>
            <a:r>
              <a:rPr dirty="0"/>
              <a:t>	</a:t>
            </a:r>
            <a:r>
              <a:rPr dirty="0" spc="-20"/>
              <a:t>dapat </a:t>
            </a:r>
            <a:r>
              <a:rPr dirty="0" spc="-70"/>
              <a:t>mengikutsertakan</a:t>
            </a:r>
            <a:r>
              <a:rPr dirty="0" spc="-5"/>
              <a:t> </a:t>
            </a:r>
            <a:r>
              <a:rPr dirty="0" spc="-45"/>
              <a:t>instansi</a:t>
            </a:r>
            <a:r>
              <a:rPr dirty="0"/>
              <a:t> </a:t>
            </a:r>
            <a:r>
              <a:rPr dirty="0" spc="-100"/>
              <a:t>vertikal</a:t>
            </a:r>
            <a:r>
              <a:rPr dirty="0"/>
              <a:t> dari</a:t>
            </a:r>
            <a:r>
              <a:rPr dirty="0" spc="-5"/>
              <a:t> </a:t>
            </a:r>
            <a:r>
              <a:rPr dirty="0" spc="-80"/>
              <a:t>kementerian</a:t>
            </a:r>
            <a:r>
              <a:rPr dirty="0"/>
              <a:t> yang </a:t>
            </a:r>
            <a:r>
              <a:rPr dirty="0" spc="-25"/>
              <a:t>menyelenggarakan</a:t>
            </a:r>
            <a:r>
              <a:rPr dirty="0"/>
              <a:t> </a:t>
            </a:r>
            <a:r>
              <a:rPr dirty="0" spc="-20"/>
              <a:t>urusan</a:t>
            </a:r>
            <a:r>
              <a:rPr dirty="0" spc="-5"/>
              <a:t> </a:t>
            </a:r>
            <a:r>
              <a:rPr dirty="0" spc="-50"/>
              <a:t>pemerintahan</a:t>
            </a:r>
            <a:r>
              <a:rPr dirty="0"/>
              <a:t> </a:t>
            </a:r>
            <a:r>
              <a:rPr dirty="0" spc="-25"/>
              <a:t>di </a:t>
            </a:r>
            <a:r>
              <a:rPr dirty="0"/>
              <a:t>bidang</a:t>
            </a:r>
            <a:r>
              <a:rPr dirty="0" spc="40"/>
              <a:t> </a:t>
            </a:r>
            <a:r>
              <a:rPr dirty="0" spc="-150"/>
              <a:t>hukum,</a:t>
            </a:r>
            <a:r>
              <a:rPr dirty="0" spc="45"/>
              <a:t> </a:t>
            </a:r>
            <a:r>
              <a:rPr dirty="0" spc="-30"/>
              <a:t>akademisi</a:t>
            </a:r>
            <a:r>
              <a:rPr dirty="0" spc="40"/>
              <a:t> </a:t>
            </a:r>
            <a:r>
              <a:rPr dirty="0"/>
              <a:t>dan/atau</a:t>
            </a:r>
            <a:r>
              <a:rPr dirty="0" spc="45"/>
              <a:t> </a:t>
            </a:r>
            <a:r>
              <a:rPr dirty="0" spc="-10"/>
              <a:t>pihak</a:t>
            </a:r>
            <a:r>
              <a:rPr dirty="0" spc="40"/>
              <a:t> </a:t>
            </a:r>
            <a:r>
              <a:rPr dirty="0"/>
              <a:t>ketiga</a:t>
            </a:r>
            <a:r>
              <a:rPr dirty="0" spc="45"/>
              <a:t> </a:t>
            </a:r>
            <a:r>
              <a:rPr dirty="0"/>
              <a:t>yang</a:t>
            </a:r>
            <a:r>
              <a:rPr dirty="0" spc="40"/>
              <a:t> </a:t>
            </a:r>
            <a:r>
              <a:rPr dirty="0" spc="-65"/>
              <a:t>mempunyai</a:t>
            </a:r>
            <a:r>
              <a:rPr dirty="0" spc="45"/>
              <a:t> </a:t>
            </a:r>
            <a:r>
              <a:rPr dirty="0" spc="-40"/>
              <a:t>keahlian</a:t>
            </a:r>
            <a:r>
              <a:rPr dirty="0" spc="40"/>
              <a:t> </a:t>
            </a:r>
            <a:r>
              <a:rPr dirty="0"/>
              <a:t>sesuai</a:t>
            </a:r>
            <a:r>
              <a:rPr dirty="0" spc="45"/>
              <a:t> </a:t>
            </a:r>
            <a:r>
              <a:rPr dirty="0" spc="-60"/>
              <a:t>materi</a:t>
            </a:r>
            <a:r>
              <a:rPr dirty="0" spc="40"/>
              <a:t> </a:t>
            </a:r>
            <a:r>
              <a:rPr dirty="0"/>
              <a:t>yang</a:t>
            </a:r>
            <a:r>
              <a:rPr dirty="0" spc="45"/>
              <a:t> </a:t>
            </a:r>
            <a:r>
              <a:rPr dirty="0" spc="-20"/>
              <a:t>akan </a:t>
            </a:r>
            <a:r>
              <a:rPr dirty="0" spc="-90"/>
              <a:t>diatur</a:t>
            </a:r>
            <a:r>
              <a:rPr dirty="0" spc="-120"/>
              <a:t> </a:t>
            </a:r>
            <a:r>
              <a:rPr dirty="0" spc="-20"/>
              <a:t>dalam</a:t>
            </a:r>
            <a:r>
              <a:rPr dirty="0" spc="-145"/>
              <a:t> </a:t>
            </a:r>
            <a:r>
              <a:rPr dirty="0" spc="-10"/>
              <a:t>ranpergub;</a:t>
            </a:r>
          </a:p>
          <a:p>
            <a:pPr marL="12700" marR="5080">
              <a:lnSpc>
                <a:spcPct val="116100"/>
              </a:lnSpc>
            </a:pPr>
            <a:r>
              <a:rPr dirty="0"/>
              <a:t>Ranpergub</a:t>
            </a:r>
            <a:r>
              <a:rPr dirty="0" spc="-15"/>
              <a:t> </a:t>
            </a:r>
            <a:r>
              <a:rPr dirty="0"/>
              <a:t>yang</a:t>
            </a:r>
            <a:r>
              <a:rPr dirty="0" spc="-15"/>
              <a:t> </a:t>
            </a:r>
            <a:r>
              <a:rPr dirty="0" spc="-10"/>
              <a:t>telah </a:t>
            </a:r>
            <a:r>
              <a:rPr dirty="0" spc="-25"/>
              <a:t>disusun</a:t>
            </a:r>
            <a:r>
              <a:rPr dirty="0" spc="-15"/>
              <a:t> </a:t>
            </a:r>
            <a:r>
              <a:rPr dirty="0" spc="-20"/>
              <a:t>disampaikan</a:t>
            </a:r>
            <a:r>
              <a:rPr dirty="0" spc="-15"/>
              <a:t> </a:t>
            </a:r>
            <a:r>
              <a:rPr dirty="0"/>
              <a:t>ke</a:t>
            </a:r>
            <a:r>
              <a:rPr dirty="0" spc="-10"/>
              <a:t> </a:t>
            </a:r>
            <a:r>
              <a:rPr dirty="0" spc="-20"/>
              <a:t>Biro</a:t>
            </a:r>
            <a:r>
              <a:rPr dirty="0" spc="-15"/>
              <a:t> </a:t>
            </a:r>
            <a:r>
              <a:rPr dirty="0" spc="-100"/>
              <a:t>Hukum</a:t>
            </a:r>
            <a:r>
              <a:rPr dirty="0" spc="-15"/>
              <a:t> </a:t>
            </a:r>
            <a:r>
              <a:rPr dirty="0" spc="-85"/>
              <a:t>untuk</a:t>
            </a:r>
            <a:r>
              <a:rPr dirty="0" spc="-10"/>
              <a:t> </a:t>
            </a:r>
            <a:r>
              <a:rPr dirty="0" spc="-55"/>
              <a:t>dilakukan</a:t>
            </a:r>
            <a:r>
              <a:rPr dirty="0" spc="-15"/>
              <a:t> </a:t>
            </a:r>
            <a:r>
              <a:rPr dirty="0" spc="-75"/>
              <a:t>Harmonisasi,</a:t>
            </a:r>
            <a:r>
              <a:rPr dirty="0" spc="-15"/>
              <a:t> </a:t>
            </a:r>
            <a:r>
              <a:rPr dirty="0" spc="-10"/>
              <a:t>pembulatan </a:t>
            </a:r>
            <a:r>
              <a:rPr dirty="0"/>
              <a:t>dan</a:t>
            </a:r>
            <a:r>
              <a:rPr dirty="0" spc="-75"/>
              <a:t> </a:t>
            </a:r>
            <a:r>
              <a:rPr dirty="0" spc="-20"/>
              <a:t>pemantapan</a:t>
            </a:r>
            <a:r>
              <a:rPr dirty="0" spc="-70"/>
              <a:t> </a:t>
            </a:r>
            <a:r>
              <a:rPr dirty="0" spc="-105"/>
              <a:t>konsepsi,</a:t>
            </a:r>
            <a:r>
              <a:rPr dirty="0" spc="-70"/>
              <a:t> </a:t>
            </a:r>
            <a:r>
              <a:rPr dirty="0"/>
              <a:t>dengan</a:t>
            </a:r>
            <a:r>
              <a:rPr dirty="0" spc="-70"/>
              <a:t> </a:t>
            </a:r>
            <a:r>
              <a:rPr dirty="0" spc="-40"/>
              <a:t>kelengkapan</a:t>
            </a:r>
            <a:r>
              <a:rPr dirty="0" spc="-70"/>
              <a:t> </a:t>
            </a:r>
            <a:r>
              <a:rPr dirty="0" spc="-90"/>
              <a:t>dokumen</a:t>
            </a:r>
            <a:r>
              <a:rPr dirty="0" spc="-70"/>
              <a:t> </a:t>
            </a:r>
            <a:r>
              <a:rPr dirty="0" spc="-10"/>
              <a:t>meliputi:</a:t>
            </a:r>
          </a:p>
          <a:p>
            <a:pPr marL="267335" marR="9464675" indent="116205">
              <a:lnSpc>
                <a:spcPct val="116100"/>
              </a:lnSpc>
            </a:pPr>
            <a:r>
              <a:rPr dirty="0" spc="-480"/>
              <a:t>1.</a:t>
            </a:r>
            <a:r>
              <a:rPr dirty="0" spc="-565"/>
              <a:t> </a:t>
            </a:r>
            <a:r>
              <a:rPr dirty="0" spc="-55"/>
              <a:t>Draft</a:t>
            </a:r>
            <a:r>
              <a:rPr dirty="0" spc="-155"/>
              <a:t> </a:t>
            </a:r>
            <a:r>
              <a:rPr dirty="0" spc="-20"/>
              <a:t>Pergub</a:t>
            </a:r>
            <a:r>
              <a:rPr dirty="0" spc="-155"/>
              <a:t> </a:t>
            </a:r>
            <a:r>
              <a:rPr dirty="0" spc="-40"/>
              <a:t>(hardcopy</a:t>
            </a:r>
            <a:r>
              <a:rPr dirty="0" spc="-145"/>
              <a:t> </a:t>
            </a:r>
            <a:r>
              <a:rPr dirty="0"/>
              <a:t>&amp;</a:t>
            </a:r>
            <a:r>
              <a:rPr dirty="0" spc="-145"/>
              <a:t> </a:t>
            </a:r>
            <a:r>
              <a:rPr dirty="0" spc="-35"/>
              <a:t>Softcopy); </a:t>
            </a:r>
            <a:r>
              <a:rPr dirty="0" spc="-25"/>
              <a:t>2.</a:t>
            </a:r>
            <a:r>
              <a:rPr dirty="0" spc="-555"/>
              <a:t> </a:t>
            </a:r>
            <a:r>
              <a:rPr dirty="0" spc="-105"/>
              <a:t>Penjelasan,</a:t>
            </a:r>
            <a:r>
              <a:rPr dirty="0" spc="-65"/>
              <a:t> </a:t>
            </a:r>
            <a:r>
              <a:rPr dirty="0"/>
              <a:t>dan/atau</a:t>
            </a:r>
            <a:r>
              <a:rPr dirty="0" spc="-60"/>
              <a:t> </a:t>
            </a:r>
            <a:r>
              <a:rPr dirty="0" spc="-10"/>
              <a:t>keterangan;</a:t>
            </a:r>
          </a:p>
          <a:p>
            <a:pPr marL="615950" indent="-328930">
              <a:lnSpc>
                <a:spcPct val="100000"/>
              </a:lnSpc>
              <a:spcBef>
                <a:spcPts val="535"/>
              </a:spcBef>
              <a:buAutoNum type="arabicPeriod" startAt="3"/>
              <a:tabLst>
                <a:tab pos="615950" algn="l"/>
              </a:tabLst>
            </a:pPr>
            <a:r>
              <a:rPr dirty="0" spc="-65"/>
              <a:t>Telahaan</a:t>
            </a:r>
            <a:r>
              <a:rPr dirty="0" spc="-85"/>
              <a:t> </a:t>
            </a:r>
            <a:r>
              <a:rPr dirty="0" spc="-10"/>
              <a:t>staf;</a:t>
            </a:r>
          </a:p>
          <a:p>
            <a:pPr marL="615315" indent="-344170">
              <a:lnSpc>
                <a:spcPct val="100000"/>
              </a:lnSpc>
              <a:spcBef>
                <a:spcPts val="540"/>
              </a:spcBef>
              <a:buAutoNum type="arabicPeriod" startAt="3"/>
              <a:tabLst>
                <a:tab pos="615315" algn="l"/>
              </a:tabLst>
            </a:pPr>
            <a:r>
              <a:rPr dirty="0" spc="-20"/>
              <a:t>Surat</a:t>
            </a:r>
            <a:r>
              <a:rPr dirty="0" spc="-90"/>
              <a:t> </a:t>
            </a:r>
            <a:r>
              <a:rPr dirty="0" spc="-85"/>
              <a:t>permohonan;</a:t>
            </a:r>
            <a:r>
              <a:rPr dirty="0" spc="-90"/>
              <a:t> </a:t>
            </a:r>
            <a:r>
              <a:rPr dirty="0" spc="-25"/>
              <a:t>dan</a:t>
            </a:r>
          </a:p>
          <a:p>
            <a:pPr marL="615950" indent="-328930">
              <a:lnSpc>
                <a:spcPct val="100000"/>
              </a:lnSpc>
              <a:spcBef>
                <a:spcPts val="540"/>
              </a:spcBef>
              <a:buAutoNum type="arabicPeriod" startAt="3"/>
              <a:tabLst>
                <a:tab pos="615950" algn="l"/>
              </a:tabLst>
            </a:pPr>
            <a:r>
              <a:rPr dirty="0"/>
              <a:t>SK</a:t>
            </a:r>
            <a:r>
              <a:rPr dirty="0" spc="-114"/>
              <a:t> </a:t>
            </a:r>
            <a:r>
              <a:rPr dirty="0" spc="-265"/>
              <a:t>Tim</a:t>
            </a:r>
            <a:r>
              <a:rPr dirty="0" spc="-90"/>
              <a:t> </a:t>
            </a:r>
            <a:r>
              <a:rPr dirty="0" spc="-10"/>
              <a:t>penyusun.</a:t>
            </a: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/>
              <a:t>Dalam</a:t>
            </a:r>
            <a:r>
              <a:rPr dirty="0" spc="-200"/>
              <a:t> </a:t>
            </a:r>
            <a:r>
              <a:rPr dirty="0" spc="-10"/>
              <a:t>rangka</a:t>
            </a:r>
            <a:r>
              <a:rPr dirty="0" spc="-135"/>
              <a:t> </a:t>
            </a:r>
            <a:r>
              <a:rPr dirty="0"/>
              <a:t>pembahasan</a:t>
            </a:r>
            <a:r>
              <a:rPr dirty="0" spc="-130"/>
              <a:t> </a:t>
            </a:r>
            <a:r>
              <a:rPr dirty="0" spc="-25"/>
              <a:t>ranpergub</a:t>
            </a:r>
            <a:r>
              <a:rPr dirty="0" spc="-135"/>
              <a:t> </a:t>
            </a:r>
            <a:r>
              <a:rPr dirty="0" spc="-100"/>
              <a:t>dibentuk</a:t>
            </a:r>
            <a:r>
              <a:rPr dirty="0" spc="-110"/>
              <a:t> </a:t>
            </a:r>
            <a:r>
              <a:rPr dirty="0" spc="-195"/>
              <a:t>tim</a:t>
            </a:r>
            <a:r>
              <a:rPr dirty="0" spc="-90"/>
              <a:t> </a:t>
            </a:r>
            <a:r>
              <a:rPr dirty="0"/>
              <a:t>pembahasan</a:t>
            </a:r>
            <a:r>
              <a:rPr dirty="0" spc="-135"/>
              <a:t> </a:t>
            </a:r>
            <a:r>
              <a:rPr dirty="0"/>
              <a:t>yang</a:t>
            </a:r>
            <a:r>
              <a:rPr dirty="0" spc="-130"/>
              <a:t> </a:t>
            </a:r>
            <a:r>
              <a:rPr dirty="0" spc="-60"/>
              <a:t>ditetapkan</a:t>
            </a:r>
            <a:r>
              <a:rPr dirty="0" spc="-135"/>
              <a:t> </a:t>
            </a:r>
            <a:r>
              <a:rPr dirty="0" spc="-65"/>
              <a:t>oleh</a:t>
            </a:r>
            <a:r>
              <a:rPr dirty="0" spc="-130"/>
              <a:t> </a:t>
            </a:r>
            <a:r>
              <a:rPr dirty="0" spc="-10"/>
              <a:t>Gubernur.</a:t>
            </a:r>
          </a:p>
        </p:txBody>
      </p:sp>
      <p:sp>
        <p:nvSpPr>
          <p:cNvPr id="12" name="object 12" descr=""/>
          <p:cNvSpPr/>
          <p:nvPr/>
        </p:nvSpPr>
        <p:spPr>
          <a:xfrm>
            <a:off x="1028699" y="2383340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92"/>
                </a:moveTo>
                <a:lnTo>
                  <a:pt x="100944" y="287668"/>
                </a:lnTo>
                <a:lnTo>
                  <a:pt x="60427" y="266715"/>
                </a:lnTo>
                <a:lnTo>
                  <a:pt x="28477" y="234765"/>
                </a:lnTo>
                <a:lnTo>
                  <a:pt x="7524" y="194248"/>
                </a:lnTo>
                <a:lnTo>
                  <a:pt x="0" y="147596"/>
                </a:lnTo>
                <a:lnTo>
                  <a:pt x="7524" y="100944"/>
                </a:lnTo>
                <a:lnTo>
                  <a:pt x="28477" y="60427"/>
                </a:lnTo>
                <a:lnTo>
                  <a:pt x="60427" y="28477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7"/>
                </a:lnTo>
                <a:lnTo>
                  <a:pt x="266714" y="60427"/>
                </a:lnTo>
                <a:lnTo>
                  <a:pt x="287667" y="100944"/>
                </a:lnTo>
                <a:lnTo>
                  <a:pt x="295192" y="147596"/>
                </a:lnTo>
                <a:lnTo>
                  <a:pt x="287667" y="194248"/>
                </a:lnTo>
                <a:lnTo>
                  <a:pt x="266714" y="234765"/>
                </a:lnTo>
                <a:lnTo>
                  <a:pt x="234763" y="266715"/>
                </a:lnTo>
                <a:lnTo>
                  <a:pt x="194247" y="287668"/>
                </a:lnTo>
                <a:lnTo>
                  <a:pt x="147596" y="295192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28699" y="4383511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98"/>
                </a:moveTo>
                <a:lnTo>
                  <a:pt x="100944" y="287674"/>
                </a:lnTo>
                <a:lnTo>
                  <a:pt x="60427" y="266720"/>
                </a:lnTo>
                <a:lnTo>
                  <a:pt x="28477" y="234767"/>
                </a:lnTo>
                <a:lnTo>
                  <a:pt x="7524" y="194245"/>
                </a:lnTo>
                <a:lnTo>
                  <a:pt x="0" y="147584"/>
                </a:lnTo>
                <a:lnTo>
                  <a:pt x="7524" y="100938"/>
                </a:lnTo>
                <a:lnTo>
                  <a:pt x="28477" y="60425"/>
                </a:lnTo>
                <a:lnTo>
                  <a:pt x="60427" y="28476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6"/>
                </a:lnTo>
                <a:lnTo>
                  <a:pt x="266714" y="60425"/>
                </a:lnTo>
                <a:lnTo>
                  <a:pt x="287667" y="100938"/>
                </a:lnTo>
                <a:lnTo>
                  <a:pt x="295192" y="147584"/>
                </a:lnTo>
                <a:lnTo>
                  <a:pt x="287667" y="194245"/>
                </a:lnTo>
                <a:lnTo>
                  <a:pt x="266714" y="234767"/>
                </a:lnTo>
                <a:lnTo>
                  <a:pt x="234763" y="266720"/>
                </a:lnTo>
                <a:lnTo>
                  <a:pt x="194247" y="287674"/>
                </a:lnTo>
                <a:lnTo>
                  <a:pt x="147596" y="295198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28699" y="7800593"/>
            <a:ext cx="295275" cy="295275"/>
          </a:xfrm>
          <a:custGeom>
            <a:avLst/>
            <a:gdLst/>
            <a:ahLst/>
            <a:cxnLst/>
            <a:rect l="l" t="t" r="r" b="b"/>
            <a:pathLst>
              <a:path w="295275" h="295275">
                <a:moveTo>
                  <a:pt x="147596" y="295198"/>
                </a:moveTo>
                <a:lnTo>
                  <a:pt x="100944" y="287674"/>
                </a:lnTo>
                <a:lnTo>
                  <a:pt x="60427" y="266722"/>
                </a:lnTo>
                <a:lnTo>
                  <a:pt x="28477" y="234773"/>
                </a:lnTo>
                <a:lnTo>
                  <a:pt x="7524" y="194260"/>
                </a:lnTo>
                <a:lnTo>
                  <a:pt x="0" y="147614"/>
                </a:lnTo>
                <a:lnTo>
                  <a:pt x="7524" y="100953"/>
                </a:lnTo>
                <a:lnTo>
                  <a:pt x="28477" y="60431"/>
                </a:lnTo>
                <a:lnTo>
                  <a:pt x="60427" y="28478"/>
                </a:lnTo>
                <a:lnTo>
                  <a:pt x="100944" y="7524"/>
                </a:lnTo>
                <a:lnTo>
                  <a:pt x="147596" y="0"/>
                </a:lnTo>
                <a:lnTo>
                  <a:pt x="194247" y="7524"/>
                </a:lnTo>
                <a:lnTo>
                  <a:pt x="234763" y="28478"/>
                </a:lnTo>
                <a:lnTo>
                  <a:pt x="266714" y="60431"/>
                </a:lnTo>
                <a:lnTo>
                  <a:pt x="287667" y="100953"/>
                </a:lnTo>
                <a:lnTo>
                  <a:pt x="295192" y="147614"/>
                </a:lnTo>
                <a:lnTo>
                  <a:pt x="287667" y="194260"/>
                </a:lnTo>
                <a:lnTo>
                  <a:pt x="266714" y="234773"/>
                </a:lnTo>
                <a:lnTo>
                  <a:pt x="234763" y="266722"/>
                </a:lnTo>
                <a:lnTo>
                  <a:pt x="194247" y="287674"/>
                </a:lnTo>
                <a:lnTo>
                  <a:pt x="147596" y="295198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 txBox="1"/>
          <p:nvPr/>
        </p:nvSpPr>
        <p:spPr>
          <a:xfrm>
            <a:off x="16840612" y="8898020"/>
            <a:ext cx="69151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25" b="1">
                <a:latin typeface="Trebuchet MS"/>
                <a:cs typeface="Trebuchet MS"/>
              </a:rPr>
              <a:t>07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10073435"/>
            <a:ext cx="18288635" cy="213995"/>
          </a:xfrm>
          <a:custGeom>
            <a:avLst/>
            <a:gdLst/>
            <a:ahLst/>
            <a:cxnLst/>
            <a:rect l="l" t="t" r="r" b="b"/>
            <a:pathLst>
              <a:path w="18288635" h="213995">
                <a:moveTo>
                  <a:pt x="18288222" y="213565"/>
                </a:moveTo>
                <a:lnTo>
                  <a:pt x="0" y="213565"/>
                </a:lnTo>
                <a:lnTo>
                  <a:pt x="0" y="0"/>
                </a:lnTo>
                <a:lnTo>
                  <a:pt x="18288222" y="0"/>
                </a:lnTo>
                <a:lnTo>
                  <a:pt x="18288222" y="213565"/>
                </a:lnTo>
                <a:close/>
              </a:path>
            </a:pathLst>
          </a:custGeom>
          <a:solidFill>
            <a:srgbClr val="5CA29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0" y="-23"/>
            <a:ext cx="18288635" cy="2730500"/>
            <a:chOff x="0" y="-23"/>
            <a:chExt cx="18288635" cy="2730500"/>
          </a:xfrm>
        </p:grpSpPr>
        <p:sp>
          <p:nvSpPr>
            <p:cNvPr id="4" name="object 4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9028" y="-23"/>
              <a:ext cx="3405108" cy="2730336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1145984" y="3064110"/>
            <a:ext cx="15923260" cy="5455920"/>
            <a:chOff x="1145984" y="3064110"/>
            <a:chExt cx="15923260" cy="5455920"/>
          </a:xfrm>
        </p:grpSpPr>
        <p:sp>
          <p:nvSpPr>
            <p:cNvPr id="8" name="object 8" descr=""/>
            <p:cNvSpPr/>
            <p:nvPr/>
          </p:nvSpPr>
          <p:spPr>
            <a:xfrm>
              <a:off x="1219264" y="8370508"/>
              <a:ext cx="15849600" cy="0"/>
            </a:xfrm>
            <a:custGeom>
              <a:avLst/>
              <a:gdLst/>
              <a:ahLst/>
              <a:cxnLst/>
              <a:rect l="l" t="t" r="r" b="b"/>
              <a:pathLst>
                <a:path w="15849600" h="0">
                  <a:moveTo>
                    <a:pt x="0" y="0"/>
                  </a:moveTo>
                  <a:lnTo>
                    <a:pt x="15849504" y="0"/>
                  </a:lnTo>
                </a:path>
              </a:pathLst>
            </a:custGeom>
            <a:ln w="38100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219264" y="3102376"/>
              <a:ext cx="15849600" cy="0"/>
            </a:xfrm>
            <a:custGeom>
              <a:avLst/>
              <a:gdLst/>
              <a:ahLst/>
              <a:cxnLst/>
              <a:rect l="l" t="t" r="r" b="b"/>
              <a:pathLst>
                <a:path w="15849600" h="0">
                  <a:moveTo>
                    <a:pt x="0" y="0"/>
                  </a:moveTo>
                  <a:lnTo>
                    <a:pt x="15849504" y="0"/>
                  </a:lnTo>
                </a:path>
              </a:pathLst>
            </a:custGeom>
            <a:ln w="38100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38286" y="3083160"/>
              <a:ext cx="3175" cy="5306695"/>
            </a:xfrm>
            <a:custGeom>
              <a:avLst/>
              <a:gdLst/>
              <a:ahLst/>
              <a:cxnLst/>
              <a:rect l="l" t="t" r="r" b="b"/>
              <a:pathLst>
                <a:path w="3175" h="5306695">
                  <a:moveTo>
                    <a:pt x="0" y="5306225"/>
                  </a:moveTo>
                  <a:lnTo>
                    <a:pt x="2587" y="0"/>
                  </a:lnTo>
                </a:path>
              </a:pathLst>
            </a:custGeom>
            <a:ln w="38100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9145280" y="3092576"/>
              <a:ext cx="0" cy="5287645"/>
            </a:xfrm>
            <a:custGeom>
              <a:avLst/>
              <a:gdLst/>
              <a:ahLst/>
              <a:cxnLst/>
              <a:rect l="l" t="t" r="r" b="b"/>
              <a:pathLst>
                <a:path w="0" h="5287645">
                  <a:moveTo>
                    <a:pt x="0" y="528744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7049658" y="3092576"/>
              <a:ext cx="0" cy="5287645"/>
            </a:xfrm>
            <a:custGeom>
              <a:avLst/>
              <a:gdLst/>
              <a:ahLst/>
              <a:cxnLst/>
              <a:rect l="l" t="t" r="r" b="b"/>
              <a:pathLst>
                <a:path w="0" h="5287645">
                  <a:moveTo>
                    <a:pt x="0" y="528744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5CA294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2469451" y="3083216"/>
              <a:ext cx="13226415" cy="1501775"/>
            </a:xfrm>
            <a:custGeom>
              <a:avLst/>
              <a:gdLst/>
              <a:ahLst/>
              <a:cxnLst/>
              <a:rect l="l" t="t" r="r" b="b"/>
              <a:pathLst>
                <a:path w="13226415" h="1501775">
                  <a:moveTo>
                    <a:pt x="1465541" y="9385"/>
                  </a:moveTo>
                  <a:lnTo>
                    <a:pt x="0" y="9385"/>
                  </a:lnTo>
                  <a:lnTo>
                    <a:pt x="0" y="1291399"/>
                  </a:lnTo>
                  <a:lnTo>
                    <a:pt x="732764" y="1501190"/>
                  </a:lnTo>
                  <a:lnTo>
                    <a:pt x="1465541" y="1291399"/>
                  </a:lnTo>
                  <a:lnTo>
                    <a:pt x="1465541" y="9385"/>
                  </a:lnTo>
                  <a:close/>
                </a:path>
                <a:path w="13226415" h="1501775">
                  <a:moveTo>
                    <a:pt x="5453240" y="9385"/>
                  </a:moveTo>
                  <a:lnTo>
                    <a:pt x="3987723" y="9385"/>
                  </a:lnTo>
                  <a:lnTo>
                    <a:pt x="3987723" y="1291399"/>
                  </a:lnTo>
                  <a:lnTo>
                    <a:pt x="4720463" y="1501190"/>
                  </a:lnTo>
                  <a:lnTo>
                    <a:pt x="5453240" y="1291399"/>
                  </a:lnTo>
                  <a:lnTo>
                    <a:pt x="5453240" y="9385"/>
                  </a:lnTo>
                  <a:close/>
                </a:path>
                <a:path w="13226415" h="1501775">
                  <a:moveTo>
                    <a:pt x="9426067" y="0"/>
                  </a:moveTo>
                  <a:lnTo>
                    <a:pt x="7960550" y="0"/>
                  </a:lnTo>
                  <a:lnTo>
                    <a:pt x="7960550" y="1282014"/>
                  </a:lnTo>
                  <a:lnTo>
                    <a:pt x="8693290" y="1491780"/>
                  </a:lnTo>
                  <a:lnTo>
                    <a:pt x="9426067" y="1282014"/>
                  </a:lnTo>
                  <a:lnTo>
                    <a:pt x="9426067" y="0"/>
                  </a:lnTo>
                  <a:close/>
                </a:path>
                <a:path w="13226415" h="1501775">
                  <a:moveTo>
                    <a:pt x="13225945" y="0"/>
                  </a:moveTo>
                  <a:lnTo>
                    <a:pt x="11760403" y="0"/>
                  </a:lnTo>
                  <a:lnTo>
                    <a:pt x="11760403" y="1282014"/>
                  </a:lnTo>
                  <a:lnTo>
                    <a:pt x="12493168" y="1491780"/>
                  </a:lnTo>
                  <a:lnTo>
                    <a:pt x="13225945" y="1282014"/>
                  </a:lnTo>
                  <a:lnTo>
                    <a:pt x="13225945" y="0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823514" y="3417340"/>
              <a:ext cx="12476480" cy="842644"/>
            </a:xfrm>
            <a:custGeom>
              <a:avLst/>
              <a:gdLst/>
              <a:ahLst/>
              <a:cxnLst/>
              <a:rect l="l" t="t" r="r" b="b"/>
              <a:pathLst>
                <a:path w="12476480" h="842645">
                  <a:moveTo>
                    <a:pt x="397992" y="298488"/>
                  </a:moveTo>
                  <a:lnTo>
                    <a:pt x="390486" y="251980"/>
                  </a:lnTo>
                  <a:lnTo>
                    <a:pt x="369608" y="211582"/>
                  </a:lnTo>
                  <a:lnTo>
                    <a:pt x="337756" y="179730"/>
                  </a:lnTo>
                  <a:lnTo>
                    <a:pt x="297357" y="158851"/>
                  </a:lnTo>
                  <a:lnTo>
                    <a:pt x="250850" y="151345"/>
                  </a:lnTo>
                  <a:lnTo>
                    <a:pt x="204330" y="158851"/>
                  </a:lnTo>
                  <a:lnTo>
                    <a:pt x="163944" y="179730"/>
                  </a:lnTo>
                  <a:lnTo>
                    <a:pt x="132092" y="211582"/>
                  </a:lnTo>
                  <a:lnTo>
                    <a:pt x="111201" y="251980"/>
                  </a:lnTo>
                  <a:lnTo>
                    <a:pt x="103708" y="298488"/>
                  </a:lnTo>
                  <a:lnTo>
                    <a:pt x="111201" y="345008"/>
                  </a:lnTo>
                  <a:lnTo>
                    <a:pt x="132092" y="385394"/>
                  </a:lnTo>
                  <a:lnTo>
                    <a:pt x="163944" y="417245"/>
                  </a:lnTo>
                  <a:lnTo>
                    <a:pt x="204330" y="438137"/>
                  </a:lnTo>
                  <a:lnTo>
                    <a:pt x="250850" y="445630"/>
                  </a:lnTo>
                  <a:lnTo>
                    <a:pt x="297357" y="438137"/>
                  </a:lnTo>
                  <a:lnTo>
                    <a:pt x="337756" y="417245"/>
                  </a:lnTo>
                  <a:lnTo>
                    <a:pt x="369608" y="385394"/>
                  </a:lnTo>
                  <a:lnTo>
                    <a:pt x="390486" y="345008"/>
                  </a:lnTo>
                  <a:lnTo>
                    <a:pt x="397992" y="298488"/>
                  </a:lnTo>
                  <a:close/>
                </a:path>
                <a:path w="12476480" h="842645">
                  <a:moveTo>
                    <a:pt x="498894" y="643229"/>
                  </a:moveTo>
                  <a:lnTo>
                    <a:pt x="492772" y="593305"/>
                  </a:lnTo>
                  <a:lnTo>
                    <a:pt x="474230" y="548449"/>
                  </a:lnTo>
                  <a:lnTo>
                    <a:pt x="445109" y="510451"/>
                  </a:lnTo>
                  <a:lnTo>
                    <a:pt x="407225" y="481088"/>
                  </a:lnTo>
                  <a:lnTo>
                    <a:pt x="362419" y="462153"/>
                  </a:lnTo>
                  <a:lnTo>
                    <a:pt x="312508" y="455447"/>
                  </a:lnTo>
                  <a:lnTo>
                    <a:pt x="187782" y="455447"/>
                  </a:lnTo>
                  <a:lnTo>
                    <a:pt x="137871" y="462153"/>
                  </a:lnTo>
                  <a:lnTo>
                    <a:pt x="93014" y="481088"/>
                  </a:lnTo>
                  <a:lnTo>
                    <a:pt x="55003" y="510451"/>
                  </a:lnTo>
                  <a:lnTo>
                    <a:pt x="25641" y="548449"/>
                  </a:lnTo>
                  <a:lnTo>
                    <a:pt x="6718" y="593305"/>
                  </a:lnTo>
                  <a:lnTo>
                    <a:pt x="0" y="643229"/>
                  </a:lnTo>
                  <a:lnTo>
                    <a:pt x="0" y="798779"/>
                  </a:lnTo>
                  <a:lnTo>
                    <a:pt x="67284" y="817638"/>
                  </a:lnTo>
                  <a:lnTo>
                    <a:pt x="121793" y="829208"/>
                  </a:lnTo>
                  <a:lnTo>
                    <a:pt x="173062" y="836790"/>
                  </a:lnTo>
                  <a:lnTo>
                    <a:pt x="189141" y="838187"/>
                  </a:lnTo>
                  <a:lnTo>
                    <a:pt x="340233" y="838187"/>
                  </a:lnTo>
                  <a:lnTo>
                    <a:pt x="401002" y="828230"/>
                  </a:lnTo>
                  <a:lnTo>
                    <a:pt x="446379" y="816190"/>
                  </a:lnTo>
                  <a:lnTo>
                    <a:pt x="487680" y="800176"/>
                  </a:lnTo>
                  <a:lnTo>
                    <a:pt x="497484" y="794575"/>
                  </a:lnTo>
                  <a:lnTo>
                    <a:pt x="498894" y="794575"/>
                  </a:lnTo>
                  <a:lnTo>
                    <a:pt x="498894" y="643229"/>
                  </a:lnTo>
                  <a:close/>
                </a:path>
                <a:path w="12476480" h="842645">
                  <a:moveTo>
                    <a:pt x="640422" y="147142"/>
                  </a:moveTo>
                  <a:lnTo>
                    <a:pt x="632929" y="100634"/>
                  </a:lnTo>
                  <a:lnTo>
                    <a:pt x="612038" y="60236"/>
                  </a:lnTo>
                  <a:lnTo>
                    <a:pt x="580186" y="28384"/>
                  </a:lnTo>
                  <a:lnTo>
                    <a:pt x="539800" y="7505"/>
                  </a:lnTo>
                  <a:lnTo>
                    <a:pt x="493280" y="0"/>
                  </a:lnTo>
                  <a:lnTo>
                    <a:pt x="447459" y="8026"/>
                  </a:lnTo>
                  <a:lnTo>
                    <a:pt x="407479" y="28905"/>
                  </a:lnTo>
                  <a:lnTo>
                    <a:pt x="375945" y="60236"/>
                  </a:lnTo>
                  <a:lnTo>
                    <a:pt x="355028" y="100050"/>
                  </a:lnTo>
                  <a:lnTo>
                    <a:pt x="354939" y="100634"/>
                  </a:lnTo>
                  <a:lnTo>
                    <a:pt x="347535" y="145745"/>
                  </a:lnTo>
                  <a:lnTo>
                    <a:pt x="379399" y="171297"/>
                  </a:lnTo>
                  <a:lnTo>
                    <a:pt x="404825" y="203022"/>
                  </a:lnTo>
                  <a:lnTo>
                    <a:pt x="422617" y="239737"/>
                  </a:lnTo>
                  <a:lnTo>
                    <a:pt x="431622" y="280276"/>
                  </a:lnTo>
                  <a:lnTo>
                    <a:pt x="445795" y="286004"/>
                  </a:lnTo>
                  <a:lnTo>
                    <a:pt x="460870" y="290436"/>
                  </a:lnTo>
                  <a:lnTo>
                    <a:pt x="476745" y="293281"/>
                  </a:lnTo>
                  <a:lnTo>
                    <a:pt x="493280" y="294284"/>
                  </a:lnTo>
                  <a:lnTo>
                    <a:pt x="539800" y="286791"/>
                  </a:lnTo>
                  <a:lnTo>
                    <a:pt x="580186" y="265899"/>
                  </a:lnTo>
                  <a:lnTo>
                    <a:pt x="612038" y="234048"/>
                  </a:lnTo>
                  <a:lnTo>
                    <a:pt x="632929" y="193662"/>
                  </a:lnTo>
                  <a:lnTo>
                    <a:pt x="640422" y="147142"/>
                  </a:lnTo>
                  <a:close/>
                </a:path>
                <a:path w="12476480" h="842645">
                  <a:moveTo>
                    <a:pt x="742175" y="487743"/>
                  </a:moveTo>
                  <a:lnTo>
                    <a:pt x="736015" y="441960"/>
                  </a:lnTo>
                  <a:lnTo>
                    <a:pt x="717080" y="397103"/>
                  </a:lnTo>
                  <a:lnTo>
                    <a:pt x="687717" y="359105"/>
                  </a:lnTo>
                  <a:lnTo>
                    <a:pt x="649719" y="329730"/>
                  </a:lnTo>
                  <a:lnTo>
                    <a:pt x="604862" y="310807"/>
                  </a:lnTo>
                  <a:lnTo>
                    <a:pt x="554939" y="304101"/>
                  </a:lnTo>
                  <a:lnTo>
                    <a:pt x="431622" y="304101"/>
                  </a:lnTo>
                  <a:lnTo>
                    <a:pt x="426999" y="339966"/>
                  </a:lnTo>
                  <a:lnTo>
                    <a:pt x="415683" y="373468"/>
                  </a:lnTo>
                  <a:lnTo>
                    <a:pt x="398322" y="403809"/>
                  </a:lnTo>
                  <a:lnTo>
                    <a:pt x="375564" y="430212"/>
                  </a:lnTo>
                  <a:lnTo>
                    <a:pt x="419519" y="448716"/>
                  </a:lnTo>
                  <a:lnTo>
                    <a:pt x="458089" y="475475"/>
                  </a:lnTo>
                  <a:lnTo>
                    <a:pt x="490131" y="509397"/>
                  </a:lnTo>
                  <a:lnTo>
                    <a:pt x="514464" y="549389"/>
                  </a:lnTo>
                  <a:lnTo>
                    <a:pt x="529907" y="594360"/>
                  </a:lnTo>
                  <a:lnTo>
                    <a:pt x="535317" y="643229"/>
                  </a:lnTo>
                  <a:lnTo>
                    <a:pt x="535317" y="689470"/>
                  </a:lnTo>
                  <a:lnTo>
                    <a:pt x="616826" y="681545"/>
                  </a:lnTo>
                  <a:lnTo>
                    <a:pt x="677557" y="668096"/>
                  </a:lnTo>
                  <a:lnTo>
                    <a:pt x="716229" y="655180"/>
                  </a:lnTo>
                  <a:lnTo>
                    <a:pt x="731520" y="648830"/>
                  </a:lnTo>
                  <a:lnTo>
                    <a:pt x="741324" y="643229"/>
                  </a:lnTo>
                  <a:lnTo>
                    <a:pt x="742175" y="643229"/>
                  </a:lnTo>
                  <a:lnTo>
                    <a:pt x="742175" y="487743"/>
                  </a:lnTo>
                  <a:close/>
                </a:path>
                <a:path w="12476480" h="842645">
                  <a:moveTo>
                    <a:pt x="4322877" y="507161"/>
                  </a:moveTo>
                  <a:lnTo>
                    <a:pt x="4289514" y="471601"/>
                  </a:lnTo>
                  <a:lnTo>
                    <a:pt x="4262513" y="430961"/>
                  </a:lnTo>
                  <a:lnTo>
                    <a:pt x="4242511" y="385241"/>
                  </a:lnTo>
                  <a:lnTo>
                    <a:pt x="4230128" y="338251"/>
                  </a:lnTo>
                  <a:lnTo>
                    <a:pt x="4216870" y="345871"/>
                  </a:lnTo>
                  <a:lnTo>
                    <a:pt x="4180217" y="373811"/>
                  </a:lnTo>
                  <a:lnTo>
                    <a:pt x="4148950" y="406831"/>
                  </a:lnTo>
                  <a:lnTo>
                    <a:pt x="4123994" y="446201"/>
                  </a:lnTo>
                  <a:lnTo>
                    <a:pt x="4106176" y="488111"/>
                  </a:lnTo>
                  <a:lnTo>
                    <a:pt x="4096016" y="532561"/>
                  </a:lnTo>
                  <a:lnTo>
                    <a:pt x="4110075" y="537641"/>
                  </a:lnTo>
                  <a:lnTo>
                    <a:pt x="4124325" y="541451"/>
                  </a:lnTo>
                  <a:lnTo>
                    <a:pt x="4153408" y="546531"/>
                  </a:lnTo>
                  <a:lnTo>
                    <a:pt x="4168140" y="547801"/>
                  </a:lnTo>
                  <a:lnTo>
                    <a:pt x="4197616" y="547801"/>
                  </a:lnTo>
                  <a:lnTo>
                    <a:pt x="4241482" y="541451"/>
                  </a:lnTo>
                  <a:lnTo>
                    <a:pt x="4283659" y="528751"/>
                  </a:lnTo>
                  <a:lnTo>
                    <a:pt x="4310177" y="514781"/>
                  </a:lnTo>
                  <a:lnTo>
                    <a:pt x="4322877" y="507161"/>
                  </a:lnTo>
                  <a:close/>
                </a:path>
                <a:path w="12476480" h="842645">
                  <a:moveTo>
                    <a:pt x="4322877" y="63931"/>
                  </a:moveTo>
                  <a:lnTo>
                    <a:pt x="4317276" y="61391"/>
                  </a:lnTo>
                  <a:lnTo>
                    <a:pt x="4311599" y="57581"/>
                  </a:lnTo>
                  <a:lnTo>
                    <a:pt x="4305846" y="55041"/>
                  </a:lnTo>
                  <a:lnTo>
                    <a:pt x="4300004" y="51231"/>
                  </a:lnTo>
                  <a:lnTo>
                    <a:pt x="4294098" y="48691"/>
                  </a:lnTo>
                  <a:lnTo>
                    <a:pt x="4269816" y="38531"/>
                  </a:lnTo>
                  <a:lnTo>
                    <a:pt x="4263593" y="37261"/>
                  </a:lnTo>
                  <a:lnTo>
                    <a:pt x="4257332" y="34721"/>
                  </a:lnTo>
                  <a:lnTo>
                    <a:pt x="4251020" y="33451"/>
                  </a:lnTo>
                  <a:lnTo>
                    <a:pt x="4244657" y="30911"/>
                  </a:lnTo>
                  <a:lnTo>
                    <a:pt x="4225391" y="27101"/>
                  </a:lnTo>
                  <a:lnTo>
                    <a:pt x="4218902" y="27101"/>
                  </a:lnTo>
                  <a:lnTo>
                    <a:pt x="4205871" y="24561"/>
                  </a:lnTo>
                  <a:lnTo>
                    <a:pt x="4166578" y="24561"/>
                  </a:lnTo>
                  <a:lnTo>
                    <a:pt x="4160037" y="25831"/>
                  </a:lnTo>
                  <a:lnTo>
                    <a:pt x="4153522" y="25831"/>
                  </a:lnTo>
                  <a:lnTo>
                    <a:pt x="4140530" y="28371"/>
                  </a:lnTo>
                  <a:lnTo>
                    <a:pt x="4134078" y="28371"/>
                  </a:lnTo>
                  <a:lnTo>
                    <a:pt x="4127665" y="29641"/>
                  </a:lnTo>
                  <a:lnTo>
                    <a:pt x="4121277" y="32181"/>
                  </a:lnTo>
                  <a:lnTo>
                    <a:pt x="4108627" y="34721"/>
                  </a:lnTo>
                  <a:lnTo>
                    <a:pt x="4096156" y="39801"/>
                  </a:lnTo>
                  <a:lnTo>
                    <a:pt x="4090009" y="41071"/>
                  </a:lnTo>
                  <a:lnTo>
                    <a:pt x="4071924" y="48691"/>
                  </a:lnTo>
                  <a:lnTo>
                    <a:pt x="4066019" y="52501"/>
                  </a:lnTo>
                  <a:lnTo>
                    <a:pt x="4060202" y="55041"/>
                  </a:lnTo>
                  <a:lnTo>
                    <a:pt x="4054462" y="58851"/>
                  </a:lnTo>
                  <a:lnTo>
                    <a:pt x="4021810" y="80441"/>
                  </a:lnTo>
                  <a:lnTo>
                    <a:pt x="4006812" y="93141"/>
                  </a:lnTo>
                  <a:lnTo>
                    <a:pt x="4002036" y="96951"/>
                  </a:lnTo>
                  <a:lnTo>
                    <a:pt x="3997363" y="102031"/>
                  </a:lnTo>
                  <a:lnTo>
                    <a:pt x="3992816" y="107111"/>
                  </a:lnTo>
                  <a:lnTo>
                    <a:pt x="3988384" y="110921"/>
                  </a:lnTo>
                  <a:lnTo>
                    <a:pt x="3968102" y="137591"/>
                  </a:lnTo>
                  <a:lnTo>
                    <a:pt x="3964444" y="142671"/>
                  </a:lnTo>
                  <a:lnTo>
                    <a:pt x="3960926" y="147751"/>
                  </a:lnTo>
                  <a:lnTo>
                    <a:pt x="3957536" y="154101"/>
                  </a:lnTo>
                  <a:lnTo>
                    <a:pt x="3954297" y="159181"/>
                  </a:lnTo>
                  <a:lnTo>
                    <a:pt x="3951198" y="165531"/>
                  </a:lnTo>
                  <a:lnTo>
                    <a:pt x="3948252" y="170611"/>
                  </a:lnTo>
                  <a:lnTo>
                    <a:pt x="3945445" y="176961"/>
                  </a:lnTo>
                  <a:lnTo>
                    <a:pt x="3942778" y="183311"/>
                  </a:lnTo>
                  <a:lnTo>
                    <a:pt x="3940276" y="189661"/>
                  </a:lnTo>
                  <a:lnTo>
                    <a:pt x="3937927" y="194741"/>
                  </a:lnTo>
                  <a:lnTo>
                    <a:pt x="3927081" y="232841"/>
                  </a:lnTo>
                  <a:lnTo>
                    <a:pt x="3922369" y="267131"/>
                  </a:lnTo>
                  <a:lnTo>
                    <a:pt x="3922014" y="272211"/>
                  </a:lnTo>
                  <a:lnTo>
                    <a:pt x="3921912" y="274751"/>
                  </a:lnTo>
                  <a:lnTo>
                    <a:pt x="3921747" y="278561"/>
                  </a:lnTo>
                  <a:lnTo>
                    <a:pt x="3921861" y="296341"/>
                  </a:lnTo>
                  <a:lnTo>
                    <a:pt x="3921912" y="297611"/>
                  </a:lnTo>
                  <a:lnTo>
                    <a:pt x="3922293" y="305231"/>
                  </a:lnTo>
                  <a:lnTo>
                    <a:pt x="3922395" y="306501"/>
                  </a:lnTo>
                  <a:lnTo>
                    <a:pt x="3922509" y="307771"/>
                  </a:lnTo>
                  <a:lnTo>
                    <a:pt x="3922839" y="311581"/>
                  </a:lnTo>
                  <a:lnTo>
                    <a:pt x="3929519" y="349681"/>
                  </a:lnTo>
                  <a:lnTo>
                    <a:pt x="3941927" y="387781"/>
                  </a:lnTo>
                  <a:lnTo>
                    <a:pt x="3944531" y="392861"/>
                  </a:lnTo>
                  <a:lnTo>
                    <a:pt x="3947287" y="399211"/>
                  </a:lnTo>
                  <a:lnTo>
                    <a:pt x="3950195" y="405561"/>
                  </a:lnTo>
                  <a:lnTo>
                    <a:pt x="3953243" y="410641"/>
                  </a:lnTo>
                  <a:lnTo>
                    <a:pt x="3956431" y="416991"/>
                  </a:lnTo>
                  <a:lnTo>
                    <a:pt x="3959771" y="422071"/>
                  </a:lnTo>
                  <a:lnTo>
                    <a:pt x="3963251" y="428421"/>
                  </a:lnTo>
                  <a:lnTo>
                    <a:pt x="3966857" y="433501"/>
                  </a:lnTo>
                  <a:lnTo>
                    <a:pt x="3991305" y="463981"/>
                  </a:lnTo>
                  <a:lnTo>
                    <a:pt x="4000462" y="472871"/>
                  </a:lnTo>
                  <a:lnTo>
                    <a:pt x="4005199" y="477951"/>
                  </a:lnTo>
                  <a:lnTo>
                    <a:pt x="4010050" y="481761"/>
                  </a:lnTo>
                  <a:lnTo>
                    <a:pt x="4015016" y="486841"/>
                  </a:lnTo>
                  <a:lnTo>
                    <a:pt x="4020096" y="490651"/>
                  </a:lnTo>
                  <a:lnTo>
                    <a:pt x="4052544" y="513511"/>
                  </a:lnTo>
                  <a:lnTo>
                    <a:pt x="4058259" y="516051"/>
                  </a:lnTo>
                  <a:lnTo>
                    <a:pt x="4061917" y="498271"/>
                  </a:lnTo>
                  <a:lnTo>
                    <a:pt x="4066578" y="481761"/>
                  </a:lnTo>
                  <a:lnTo>
                    <a:pt x="4086695" y="430961"/>
                  </a:lnTo>
                  <a:lnTo>
                    <a:pt x="4115320" y="385241"/>
                  </a:lnTo>
                  <a:lnTo>
                    <a:pt x="4151579" y="345871"/>
                  </a:lnTo>
                  <a:lnTo>
                    <a:pt x="4194352" y="312851"/>
                  </a:lnTo>
                  <a:lnTo>
                    <a:pt x="4225810" y="295071"/>
                  </a:lnTo>
                  <a:lnTo>
                    <a:pt x="4225722" y="292531"/>
                  </a:lnTo>
                  <a:lnTo>
                    <a:pt x="4225671" y="291261"/>
                  </a:lnTo>
                  <a:lnTo>
                    <a:pt x="4225582" y="286181"/>
                  </a:lnTo>
                  <a:lnTo>
                    <a:pt x="4225937" y="272211"/>
                  </a:lnTo>
                  <a:lnTo>
                    <a:pt x="4231983" y="223951"/>
                  </a:lnTo>
                  <a:lnTo>
                    <a:pt x="4245064" y="179501"/>
                  </a:lnTo>
                  <a:lnTo>
                    <a:pt x="4272953" y="123621"/>
                  </a:lnTo>
                  <a:lnTo>
                    <a:pt x="4301071" y="86791"/>
                  </a:lnTo>
                  <a:lnTo>
                    <a:pt x="4311675" y="75361"/>
                  </a:lnTo>
                  <a:lnTo>
                    <a:pt x="4322877" y="63931"/>
                  </a:lnTo>
                  <a:close/>
                </a:path>
                <a:path w="12476480" h="842645">
                  <a:moveTo>
                    <a:pt x="4443133" y="321741"/>
                  </a:moveTo>
                  <a:lnTo>
                    <a:pt x="4421733" y="314121"/>
                  </a:lnTo>
                  <a:lnTo>
                    <a:pt x="4377931" y="306501"/>
                  </a:lnTo>
                  <a:lnTo>
                    <a:pt x="4333100" y="306501"/>
                  </a:lnTo>
                  <a:lnTo>
                    <a:pt x="4289285" y="314121"/>
                  </a:lnTo>
                  <a:lnTo>
                    <a:pt x="4267898" y="321741"/>
                  </a:lnTo>
                  <a:lnTo>
                    <a:pt x="4272115" y="344601"/>
                  </a:lnTo>
                  <a:lnTo>
                    <a:pt x="4286643" y="389051"/>
                  </a:lnTo>
                  <a:lnTo>
                    <a:pt x="4309084" y="430961"/>
                  </a:lnTo>
                  <a:lnTo>
                    <a:pt x="4338371" y="467791"/>
                  </a:lnTo>
                  <a:lnTo>
                    <a:pt x="4355516" y="483031"/>
                  </a:lnTo>
                  <a:lnTo>
                    <a:pt x="4372661" y="467791"/>
                  </a:lnTo>
                  <a:lnTo>
                    <a:pt x="4401947" y="430961"/>
                  </a:lnTo>
                  <a:lnTo>
                    <a:pt x="4424400" y="389051"/>
                  </a:lnTo>
                  <a:lnTo>
                    <a:pt x="4438916" y="344601"/>
                  </a:lnTo>
                  <a:lnTo>
                    <a:pt x="4443133" y="321741"/>
                  </a:lnTo>
                  <a:close/>
                </a:path>
                <a:path w="12476480" h="842645">
                  <a:moveTo>
                    <a:pt x="4445406" y="279831"/>
                  </a:moveTo>
                  <a:lnTo>
                    <a:pt x="4445343" y="278561"/>
                  </a:lnTo>
                  <a:lnTo>
                    <a:pt x="4444746" y="265861"/>
                  </a:lnTo>
                  <a:lnTo>
                    <a:pt x="4443374" y="253161"/>
                  </a:lnTo>
                  <a:lnTo>
                    <a:pt x="4435081" y="212521"/>
                  </a:lnTo>
                  <a:lnTo>
                    <a:pt x="4420679" y="174421"/>
                  </a:lnTo>
                  <a:lnTo>
                    <a:pt x="4414571" y="162991"/>
                  </a:lnTo>
                  <a:lnTo>
                    <a:pt x="4407852" y="150291"/>
                  </a:lnTo>
                  <a:lnTo>
                    <a:pt x="4400524" y="138861"/>
                  </a:lnTo>
                  <a:lnTo>
                    <a:pt x="4392600" y="128701"/>
                  </a:lnTo>
                  <a:lnTo>
                    <a:pt x="4384103" y="117271"/>
                  </a:lnTo>
                  <a:lnTo>
                    <a:pt x="4375086" y="107111"/>
                  </a:lnTo>
                  <a:lnTo>
                    <a:pt x="4365561" y="98221"/>
                  </a:lnTo>
                  <a:lnTo>
                    <a:pt x="4355516" y="88061"/>
                  </a:lnTo>
                  <a:lnTo>
                    <a:pt x="4345457" y="98221"/>
                  </a:lnTo>
                  <a:lnTo>
                    <a:pt x="4335932" y="107111"/>
                  </a:lnTo>
                  <a:lnTo>
                    <a:pt x="4326915" y="117271"/>
                  </a:lnTo>
                  <a:lnTo>
                    <a:pt x="4318419" y="128701"/>
                  </a:lnTo>
                  <a:lnTo>
                    <a:pt x="4310481" y="138861"/>
                  </a:lnTo>
                  <a:lnTo>
                    <a:pt x="4303153" y="150291"/>
                  </a:lnTo>
                  <a:lnTo>
                    <a:pt x="4296435" y="162991"/>
                  </a:lnTo>
                  <a:lnTo>
                    <a:pt x="4290326" y="174421"/>
                  </a:lnTo>
                  <a:lnTo>
                    <a:pt x="4284853" y="187121"/>
                  </a:lnTo>
                  <a:lnTo>
                    <a:pt x="4272445" y="226491"/>
                  </a:lnTo>
                  <a:lnTo>
                    <a:pt x="4266222" y="265861"/>
                  </a:lnTo>
                  <a:lnTo>
                    <a:pt x="4266044" y="269671"/>
                  </a:lnTo>
                  <a:lnTo>
                    <a:pt x="4265917" y="272211"/>
                  </a:lnTo>
                  <a:lnTo>
                    <a:pt x="4265790" y="274751"/>
                  </a:lnTo>
                  <a:lnTo>
                    <a:pt x="4265549" y="279831"/>
                  </a:lnTo>
                  <a:lnTo>
                    <a:pt x="4287647" y="273481"/>
                  </a:lnTo>
                  <a:lnTo>
                    <a:pt x="4310011" y="269671"/>
                  </a:lnTo>
                  <a:lnTo>
                    <a:pt x="4332630" y="267131"/>
                  </a:lnTo>
                  <a:lnTo>
                    <a:pt x="4355516" y="265861"/>
                  </a:lnTo>
                  <a:lnTo>
                    <a:pt x="4378376" y="267131"/>
                  </a:lnTo>
                  <a:lnTo>
                    <a:pt x="4400982" y="269671"/>
                  </a:lnTo>
                  <a:lnTo>
                    <a:pt x="4423334" y="273481"/>
                  </a:lnTo>
                  <a:lnTo>
                    <a:pt x="4445406" y="279831"/>
                  </a:lnTo>
                  <a:close/>
                </a:path>
                <a:path w="12476480" h="842645">
                  <a:moveTo>
                    <a:pt x="4614977" y="532561"/>
                  </a:moveTo>
                  <a:lnTo>
                    <a:pt x="4604829" y="488111"/>
                  </a:lnTo>
                  <a:lnTo>
                    <a:pt x="4587011" y="446201"/>
                  </a:lnTo>
                  <a:lnTo>
                    <a:pt x="4562056" y="406831"/>
                  </a:lnTo>
                  <a:lnTo>
                    <a:pt x="4530801" y="373811"/>
                  </a:lnTo>
                  <a:lnTo>
                    <a:pt x="4494149" y="345871"/>
                  </a:lnTo>
                  <a:lnTo>
                    <a:pt x="4480890" y="338251"/>
                  </a:lnTo>
                  <a:lnTo>
                    <a:pt x="4475658" y="362381"/>
                  </a:lnTo>
                  <a:lnTo>
                    <a:pt x="4468520" y="385241"/>
                  </a:lnTo>
                  <a:lnTo>
                    <a:pt x="4448530" y="430961"/>
                  </a:lnTo>
                  <a:lnTo>
                    <a:pt x="4421543" y="471601"/>
                  </a:lnTo>
                  <a:lnTo>
                    <a:pt x="4388180" y="507161"/>
                  </a:lnTo>
                  <a:lnTo>
                    <a:pt x="4404055" y="517321"/>
                  </a:lnTo>
                  <a:lnTo>
                    <a:pt x="4420476" y="524941"/>
                  </a:lnTo>
                  <a:lnTo>
                    <a:pt x="4437418" y="532561"/>
                  </a:lnTo>
                  <a:lnTo>
                    <a:pt x="4472749" y="542721"/>
                  </a:lnTo>
                  <a:lnTo>
                    <a:pt x="4508982" y="547801"/>
                  </a:lnTo>
                  <a:lnTo>
                    <a:pt x="4549775" y="547801"/>
                  </a:lnTo>
                  <a:lnTo>
                    <a:pt x="4571847" y="543991"/>
                  </a:lnTo>
                  <a:lnTo>
                    <a:pt x="4593577" y="538911"/>
                  </a:lnTo>
                  <a:lnTo>
                    <a:pt x="4614977" y="532561"/>
                  </a:lnTo>
                  <a:close/>
                </a:path>
                <a:path w="12476480" h="842645">
                  <a:moveTo>
                    <a:pt x="4617313" y="574471"/>
                  </a:moveTo>
                  <a:lnTo>
                    <a:pt x="4584090" y="582091"/>
                  </a:lnTo>
                  <a:lnTo>
                    <a:pt x="4550130" y="587171"/>
                  </a:lnTo>
                  <a:lnTo>
                    <a:pt x="4515878" y="587171"/>
                  </a:lnTo>
                  <a:lnTo>
                    <a:pt x="4448276" y="577011"/>
                  </a:lnTo>
                  <a:lnTo>
                    <a:pt x="4400042" y="559231"/>
                  </a:lnTo>
                  <a:lnTo>
                    <a:pt x="4355503" y="533831"/>
                  </a:lnTo>
                  <a:lnTo>
                    <a:pt x="4341139" y="542721"/>
                  </a:lnTo>
                  <a:lnTo>
                    <a:pt x="4295254" y="566851"/>
                  </a:lnTo>
                  <a:lnTo>
                    <a:pt x="4229252" y="584631"/>
                  </a:lnTo>
                  <a:lnTo>
                    <a:pt x="4195140" y="587171"/>
                  </a:lnTo>
                  <a:lnTo>
                    <a:pt x="4160875" y="587171"/>
                  </a:lnTo>
                  <a:lnTo>
                    <a:pt x="4126915" y="582091"/>
                  </a:lnTo>
                  <a:lnTo>
                    <a:pt x="4093680" y="574471"/>
                  </a:lnTo>
                  <a:lnTo>
                    <a:pt x="4093781" y="578281"/>
                  </a:lnTo>
                  <a:lnTo>
                    <a:pt x="4097883" y="616381"/>
                  </a:lnTo>
                  <a:lnTo>
                    <a:pt x="4108920" y="657021"/>
                  </a:lnTo>
                  <a:lnTo>
                    <a:pt x="4130573" y="702741"/>
                  </a:lnTo>
                  <a:lnTo>
                    <a:pt x="4160621" y="743381"/>
                  </a:lnTo>
                  <a:lnTo>
                    <a:pt x="4178452" y="761161"/>
                  </a:lnTo>
                  <a:lnTo>
                    <a:pt x="4184777" y="767511"/>
                  </a:lnTo>
                  <a:lnTo>
                    <a:pt x="4197947" y="777671"/>
                  </a:lnTo>
                  <a:lnTo>
                    <a:pt x="4204779" y="782751"/>
                  </a:lnTo>
                  <a:lnTo>
                    <a:pt x="4218914" y="791641"/>
                  </a:lnTo>
                  <a:lnTo>
                    <a:pt x="4226191" y="796721"/>
                  </a:lnTo>
                  <a:lnTo>
                    <a:pt x="4264469" y="814501"/>
                  </a:lnTo>
                  <a:lnTo>
                    <a:pt x="4296829" y="823391"/>
                  </a:lnTo>
                  <a:lnTo>
                    <a:pt x="4313428" y="827201"/>
                  </a:lnTo>
                  <a:lnTo>
                    <a:pt x="4321784" y="828471"/>
                  </a:lnTo>
                  <a:lnTo>
                    <a:pt x="4338612" y="829741"/>
                  </a:lnTo>
                  <a:lnTo>
                    <a:pt x="4372394" y="829741"/>
                  </a:lnTo>
                  <a:lnTo>
                    <a:pt x="4389221" y="828471"/>
                  </a:lnTo>
                  <a:lnTo>
                    <a:pt x="4397578" y="827201"/>
                  </a:lnTo>
                  <a:lnTo>
                    <a:pt x="4414164" y="823391"/>
                  </a:lnTo>
                  <a:lnTo>
                    <a:pt x="4422368" y="822121"/>
                  </a:lnTo>
                  <a:lnTo>
                    <a:pt x="4462183" y="808151"/>
                  </a:lnTo>
                  <a:lnTo>
                    <a:pt x="4492091" y="791641"/>
                  </a:lnTo>
                  <a:lnTo>
                    <a:pt x="4506226" y="782751"/>
                  </a:lnTo>
                  <a:lnTo>
                    <a:pt x="4513046" y="777671"/>
                  </a:lnTo>
                  <a:lnTo>
                    <a:pt x="4526229" y="767511"/>
                  </a:lnTo>
                  <a:lnTo>
                    <a:pt x="4532541" y="761161"/>
                  </a:lnTo>
                  <a:lnTo>
                    <a:pt x="4544631" y="749731"/>
                  </a:lnTo>
                  <a:lnTo>
                    <a:pt x="4575975" y="710361"/>
                  </a:lnTo>
                  <a:lnTo>
                    <a:pt x="4599089" y="664641"/>
                  </a:lnTo>
                  <a:lnTo>
                    <a:pt x="4613110" y="616381"/>
                  </a:lnTo>
                  <a:lnTo>
                    <a:pt x="4617224" y="578281"/>
                  </a:lnTo>
                  <a:lnTo>
                    <a:pt x="4617313" y="574471"/>
                  </a:lnTo>
                  <a:close/>
                </a:path>
                <a:path w="12476480" h="842645">
                  <a:moveTo>
                    <a:pt x="4789233" y="297611"/>
                  </a:moveTo>
                  <a:lnTo>
                    <a:pt x="4789182" y="273481"/>
                  </a:lnTo>
                  <a:lnTo>
                    <a:pt x="4789094" y="272211"/>
                  </a:lnTo>
                  <a:lnTo>
                    <a:pt x="4789005" y="270941"/>
                  </a:lnTo>
                  <a:lnTo>
                    <a:pt x="4783861" y="231571"/>
                  </a:lnTo>
                  <a:lnTo>
                    <a:pt x="4771466" y="190931"/>
                  </a:lnTo>
                  <a:lnTo>
                    <a:pt x="4752429" y="151561"/>
                  </a:lnTo>
                  <a:lnTo>
                    <a:pt x="4727257" y="116001"/>
                  </a:lnTo>
                  <a:lnTo>
                    <a:pt x="4696650" y="85521"/>
                  </a:lnTo>
                  <a:lnTo>
                    <a:pt x="4661433" y="61391"/>
                  </a:lnTo>
                  <a:lnTo>
                    <a:pt x="4652010" y="55041"/>
                  </a:lnTo>
                  <a:lnTo>
                    <a:pt x="4602086" y="34721"/>
                  </a:lnTo>
                  <a:lnTo>
                    <a:pt x="4549000" y="24561"/>
                  </a:lnTo>
                  <a:lnTo>
                    <a:pt x="4508982" y="24561"/>
                  </a:lnTo>
                  <a:lnTo>
                    <a:pt x="4437418" y="39801"/>
                  </a:lnTo>
                  <a:lnTo>
                    <a:pt x="4388180" y="63931"/>
                  </a:lnTo>
                  <a:lnTo>
                    <a:pt x="4399381" y="75361"/>
                  </a:lnTo>
                  <a:lnTo>
                    <a:pt x="4409986" y="86791"/>
                  </a:lnTo>
                  <a:lnTo>
                    <a:pt x="4438104" y="123621"/>
                  </a:lnTo>
                  <a:lnTo>
                    <a:pt x="4460100" y="165531"/>
                  </a:lnTo>
                  <a:lnTo>
                    <a:pt x="4475480" y="208711"/>
                  </a:lnTo>
                  <a:lnTo>
                    <a:pt x="4483887" y="254431"/>
                  </a:lnTo>
                  <a:lnTo>
                    <a:pt x="4485183" y="274751"/>
                  </a:lnTo>
                  <a:lnTo>
                    <a:pt x="4485284" y="278561"/>
                  </a:lnTo>
                  <a:lnTo>
                    <a:pt x="4485310" y="279831"/>
                  </a:lnTo>
                  <a:lnTo>
                    <a:pt x="4485475" y="286181"/>
                  </a:lnTo>
                  <a:lnTo>
                    <a:pt x="4485386" y="291261"/>
                  </a:lnTo>
                  <a:lnTo>
                    <a:pt x="4485335" y="292531"/>
                  </a:lnTo>
                  <a:lnTo>
                    <a:pt x="4485221" y="295071"/>
                  </a:lnTo>
                  <a:lnTo>
                    <a:pt x="4501235" y="303961"/>
                  </a:lnTo>
                  <a:lnTo>
                    <a:pt x="4545838" y="334441"/>
                  </a:lnTo>
                  <a:lnTo>
                    <a:pt x="4584395" y="371271"/>
                  </a:lnTo>
                  <a:lnTo>
                    <a:pt x="4615700" y="415721"/>
                  </a:lnTo>
                  <a:lnTo>
                    <a:pt x="4638738" y="463981"/>
                  </a:lnTo>
                  <a:lnTo>
                    <a:pt x="4652746" y="516051"/>
                  </a:lnTo>
                  <a:lnTo>
                    <a:pt x="4662157" y="510971"/>
                  </a:lnTo>
                  <a:lnTo>
                    <a:pt x="4671314" y="504621"/>
                  </a:lnTo>
                  <a:lnTo>
                    <a:pt x="4680229" y="499541"/>
                  </a:lnTo>
                  <a:lnTo>
                    <a:pt x="4688891" y="491921"/>
                  </a:lnTo>
                  <a:lnTo>
                    <a:pt x="4720641" y="462711"/>
                  </a:lnTo>
                  <a:lnTo>
                    <a:pt x="4747133" y="428421"/>
                  </a:lnTo>
                  <a:lnTo>
                    <a:pt x="4767643" y="390321"/>
                  </a:lnTo>
                  <a:lnTo>
                    <a:pt x="4781601" y="349681"/>
                  </a:lnTo>
                  <a:lnTo>
                    <a:pt x="4788649" y="307771"/>
                  </a:lnTo>
                  <a:lnTo>
                    <a:pt x="4788789" y="305231"/>
                  </a:lnTo>
                  <a:lnTo>
                    <a:pt x="4788865" y="303961"/>
                  </a:lnTo>
                  <a:lnTo>
                    <a:pt x="4789233" y="297611"/>
                  </a:lnTo>
                  <a:close/>
                </a:path>
                <a:path w="12476480" h="842645">
                  <a:moveTo>
                    <a:pt x="8595500" y="607695"/>
                  </a:moveTo>
                  <a:lnTo>
                    <a:pt x="8050454" y="607695"/>
                  </a:lnTo>
                  <a:lnTo>
                    <a:pt x="8054149" y="611505"/>
                  </a:lnTo>
                  <a:lnTo>
                    <a:pt x="8057108" y="615315"/>
                  </a:lnTo>
                  <a:lnTo>
                    <a:pt x="8058353" y="619125"/>
                  </a:lnTo>
                  <a:lnTo>
                    <a:pt x="8057883" y="622935"/>
                  </a:lnTo>
                  <a:lnTo>
                    <a:pt x="8057540" y="633095"/>
                  </a:lnTo>
                  <a:lnTo>
                    <a:pt x="8051444" y="638175"/>
                  </a:lnTo>
                  <a:lnTo>
                    <a:pt x="7993113" y="638175"/>
                  </a:lnTo>
                  <a:lnTo>
                    <a:pt x="8000187" y="649605"/>
                  </a:lnTo>
                  <a:lnTo>
                    <a:pt x="8015465" y="686435"/>
                  </a:lnTo>
                  <a:lnTo>
                    <a:pt x="8021371" y="725805"/>
                  </a:lnTo>
                  <a:lnTo>
                    <a:pt x="8021282" y="739775"/>
                  </a:lnTo>
                  <a:lnTo>
                    <a:pt x="8021206" y="752475"/>
                  </a:lnTo>
                  <a:lnTo>
                    <a:pt x="8030223" y="790575"/>
                  </a:lnTo>
                  <a:lnTo>
                    <a:pt x="8066252" y="808355"/>
                  </a:lnTo>
                  <a:lnTo>
                    <a:pt x="8132115" y="813435"/>
                  </a:lnTo>
                  <a:lnTo>
                    <a:pt x="8182838" y="800735"/>
                  </a:lnTo>
                  <a:lnTo>
                    <a:pt x="8226361" y="775335"/>
                  </a:lnTo>
                  <a:lnTo>
                    <a:pt x="8257476" y="732155"/>
                  </a:lnTo>
                  <a:lnTo>
                    <a:pt x="8267090" y="723265"/>
                  </a:lnTo>
                  <a:lnTo>
                    <a:pt x="8278825" y="725805"/>
                  </a:lnTo>
                  <a:lnTo>
                    <a:pt x="8287182" y="735965"/>
                  </a:lnTo>
                  <a:lnTo>
                    <a:pt x="8286712" y="748665"/>
                  </a:lnTo>
                  <a:lnTo>
                    <a:pt x="8275079" y="770255"/>
                  </a:lnTo>
                  <a:lnTo>
                    <a:pt x="8260702" y="789305"/>
                  </a:lnTo>
                  <a:lnTo>
                    <a:pt x="8243583" y="804545"/>
                  </a:lnTo>
                  <a:lnTo>
                    <a:pt x="8223707" y="818515"/>
                  </a:lnTo>
                  <a:lnTo>
                    <a:pt x="8227555" y="827405"/>
                  </a:lnTo>
                  <a:lnTo>
                    <a:pt x="8230946" y="835025"/>
                  </a:lnTo>
                  <a:lnTo>
                    <a:pt x="8233778" y="842645"/>
                  </a:lnTo>
                  <a:lnTo>
                    <a:pt x="8572563" y="842645"/>
                  </a:lnTo>
                  <a:lnTo>
                    <a:pt x="8562772" y="795655"/>
                  </a:lnTo>
                  <a:lnTo>
                    <a:pt x="8560410" y="752475"/>
                  </a:lnTo>
                  <a:lnTo>
                    <a:pt x="8560460" y="748665"/>
                  </a:lnTo>
                  <a:lnTo>
                    <a:pt x="8565350" y="702945"/>
                  </a:lnTo>
                  <a:lnTo>
                    <a:pt x="8577656" y="657225"/>
                  </a:lnTo>
                  <a:lnTo>
                    <a:pt x="8590636" y="620395"/>
                  </a:lnTo>
                  <a:lnTo>
                    <a:pt x="8595500" y="607695"/>
                  </a:lnTo>
                  <a:close/>
                </a:path>
                <a:path w="12476480" h="842645">
                  <a:moveTo>
                    <a:pt x="8660460" y="407035"/>
                  </a:moveTo>
                  <a:lnTo>
                    <a:pt x="8618588" y="408305"/>
                  </a:lnTo>
                  <a:lnTo>
                    <a:pt x="8523795" y="408305"/>
                  </a:lnTo>
                  <a:lnTo>
                    <a:pt x="8489455" y="407035"/>
                  </a:lnTo>
                  <a:lnTo>
                    <a:pt x="8482635" y="407035"/>
                  </a:lnTo>
                  <a:lnTo>
                    <a:pt x="8469414" y="409575"/>
                  </a:lnTo>
                  <a:lnTo>
                    <a:pt x="8463001" y="412115"/>
                  </a:lnTo>
                  <a:lnTo>
                    <a:pt x="8458848" y="413385"/>
                  </a:lnTo>
                  <a:lnTo>
                    <a:pt x="8451431" y="419735"/>
                  </a:lnTo>
                  <a:lnTo>
                    <a:pt x="8438972" y="429895"/>
                  </a:lnTo>
                  <a:lnTo>
                    <a:pt x="8419719" y="450215"/>
                  </a:lnTo>
                  <a:lnTo>
                    <a:pt x="8415464" y="454025"/>
                  </a:lnTo>
                  <a:lnTo>
                    <a:pt x="8385505" y="485775"/>
                  </a:lnTo>
                  <a:lnTo>
                    <a:pt x="8372703" y="499745"/>
                  </a:lnTo>
                  <a:lnTo>
                    <a:pt x="8357806" y="513715"/>
                  </a:lnTo>
                  <a:lnTo>
                    <a:pt x="8339175" y="532765"/>
                  </a:lnTo>
                  <a:lnTo>
                    <a:pt x="8332025" y="539115"/>
                  </a:lnTo>
                  <a:lnTo>
                    <a:pt x="8323986" y="546735"/>
                  </a:lnTo>
                  <a:lnTo>
                    <a:pt x="8315109" y="555625"/>
                  </a:lnTo>
                  <a:lnTo>
                    <a:pt x="8305470" y="564515"/>
                  </a:lnTo>
                  <a:lnTo>
                    <a:pt x="8303425" y="485775"/>
                  </a:lnTo>
                  <a:lnTo>
                    <a:pt x="8303323" y="407035"/>
                  </a:lnTo>
                  <a:lnTo>
                    <a:pt x="8264855" y="407035"/>
                  </a:lnTo>
                  <a:lnTo>
                    <a:pt x="8218487" y="391795"/>
                  </a:lnTo>
                  <a:lnTo>
                    <a:pt x="8186864" y="358775"/>
                  </a:lnTo>
                  <a:lnTo>
                    <a:pt x="8179308" y="333375"/>
                  </a:lnTo>
                  <a:lnTo>
                    <a:pt x="8179308" y="81915"/>
                  </a:lnTo>
                  <a:lnTo>
                    <a:pt x="8155914" y="92075"/>
                  </a:lnTo>
                  <a:lnTo>
                    <a:pt x="8132521" y="104775"/>
                  </a:lnTo>
                  <a:lnTo>
                    <a:pt x="8122056" y="109855"/>
                  </a:lnTo>
                  <a:lnTo>
                    <a:pt x="8111960" y="116205"/>
                  </a:lnTo>
                  <a:lnTo>
                    <a:pt x="8102219" y="123825"/>
                  </a:lnTo>
                  <a:lnTo>
                    <a:pt x="8092859" y="130175"/>
                  </a:lnTo>
                  <a:lnTo>
                    <a:pt x="8083905" y="139065"/>
                  </a:lnTo>
                  <a:lnTo>
                    <a:pt x="8075435" y="146685"/>
                  </a:lnTo>
                  <a:lnTo>
                    <a:pt x="8067446" y="155575"/>
                  </a:lnTo>
                  <a:lnTo>
                    <a:pt x="8059928" y="165735"/>
                  </a:lnTo>
                  <a:lnTo>
                    <a:pt x="8052930" y="174625"/>
                  </a:lnTo>
                  <a:lnTo>
                    <a:pt x="8030604" y="216535"/>
                  </a:lnTo>
                  <a:lnTo>
                    <a:pt x="8015656" y="273685"/>
                  </a:lnTo>
                  <a:lnTo>
                    <a:pt x="8010004" y="319405"/>
                  </a:lnTo>
                  <a:lnTo>
                    <a:pt x="8007959" y="363855"/>
                  </a:lnTo>
                  <a:lnTo>
                    <a:pt x="8005343" y="382905"/>
                  </a:lnTo>
                  <a:lnTo>
                    <a:pt x="7995094" y="422275"/>
                  </a:lnTo>
                  <a:lnTo>
                    <a:pt x="7978546" y="459105"/>
                  </a:lnTo>
                  <a:lnTo>
                    <a:pt x="7956055" y="492125"/>
                  </a:lnTo>
                  <a:lnTo>
                    <a:pt x="7950873" y="498475"/>
                  </a:lnTo>
                  <a:lnTo>
                    <a:pt x="7946314" y="504825"/>
                  </a:lnTo>
                  <a:lnTo>
                    <a:pt x="7942377" y="512445"/>
                  </a:lnTo>
                  <a:lnTo>
                    <a:pt x="7938440" y="522605"/>
                  </a:lnTo>
                  <a:lnTo>
                    <a:pt x="7938452" y="530225"/>
                  </a:lnTo>
                  <a:lnTo>
                    <a:pt x="7942567" y="537845"/>
                  </a:lnTo>
                  <a:lnTo>
                    <a:pt x="7950975" y="544195"/>
                  </a:lnTo>
                  <a:lnTo>
                    <a:pt x="7957896" y="549275"/>
                  </a:lnTo>
                  <a:lnTo>
                    <a:pt x="7964043" y="554355"/>
                  </a:lnTo>
                  <a:lnTo>
                    <a:pt x="7981772" y="589915"/>
                  </a:lnTo>
                  <a:lnTo>
                    <a:pt x="7982191" y="597535"/>
                  </a:lnTo>
                  <a:lnTo>
                    <a:pt x="7981823" y="600075"/>
                  </a:lnTo>
                  <a:lnTo>
                    <a:pt x="7982471" y="602615"/>
                  </a:lnTo>
                  <a:lnTo>
                    <a:pt x="7984122" y="605155"/>
                  </a:lnTo>
                  <a:lnTo>
                    <a:pt x="7986344" y="606425"/>
                  </a:lnTo>
                  <a:lnTo>
                    <a:pt x="7991576" y="606425"/>
                  </a:lnTo>
                  <a:lnTo>
                    <a:pt x="8046034" y="606425"/>
                  </a:lnTo>
                  <a:lnTo>
                    <a:pt x="8595982" y="606425"/>
                  </a:lnTo>
                  <a:lnTo>
                    <a:pt x="8604250" y="584835"/>
                  </a:lnTo>
                  <a:lnTo>
                    <a:pt x="8611972" y="564515"/>
                  </a:lnTo>
                  <a:lnTo>
                    <a:pt x="8618233" y="548005"/>
                  </a:lnTo>
                  <a:lnTo>
                    <a:pt x="8632292" y="512445"/>
                  </a:lnTo>
                  <a:lnTo>
                    <a:pt x="8647011" y="473075"/>
                  </a:lnTo>
                  <a:lnTo>
                    <a:pt x="8657476" y="429895"/>
                  </a:lnTo>
                  <a:lnTo>
                    <a:pt x="8660295" y="408305"/>
                  </a:lnTo>
                  <a:lnTo>
                    <a:pt x="8660460" y="407035"/>
                  </a:lnTo>
                  <a:close/>
                </a:path>
                <a:path w="12476480" h="842645">
                  <a:moveTo>
                    <a:pt x="8743709" y="117475"/>
                  </a:moveTo>
                  <a:lnTo>
                    <a:pt x="8743594" y="70485"/>
                  </a:lnTo>
                  <a:lnTo>
                    <a:pt x="8733587" y="31115"/>
                  </a:lnTo>
                  <a:lnTo>
                    <a:pt x="8729828" y="24765"/>
                  </a:lnTo>
                  <a:lnTo>
                    <a:pt x="8725497" y="19685"/>
                  </a:lnTo>
                  <a:lnTo>
                    <a:pt x="8714562" y="12065"/>
                  </a:lnTo>
                  <a:lnTo>
                    <a:pt x="8702777" y="5715"/>
                  </a:lnTo>
                  <a:lnTo>
                    <a:pt x="8696452" y="4445"/>
                  </a:lnTo>
                  <a:lnTo>
                    <a:pt x="8690127" y="3175"/>
                  </a:lnTo>
                  <a:lnTo>
                    <a:pt x="8687549" y="2933"/>
                  </a:lnTo>
                  <a:lnTo>
                    <a:pt x="8687549" y="222885"/>
                  </a:lnTo>
                  <a:lnTo>
                    <a:pt x="8687549" y="226695"/>
                  </a:lnTo>
                  <a:lnTo>
                    <a:pt x="8675497" y="241935"/>
                  </a:lnTo>
                  <a:lnTo>
                    <a:pt x="8274063" y="241935"/>
                  </a:lnTo>
                  <a:lnTo>
                    <a:pt x="8262023" y="226695"/>
                  </a:lnTo>
                  <a:lnTo>
                    <a:pt x="8262023" y="222885"/>
                  </a:lnTo>
                  <a:lnTo>
                    <a:pt x="8262429" y="220345"/>
                  </a:lnTo>
                  <a:lnTo>
                    <a:pt x="8264068" y="216535"/>
                  </a:lnTo>
                  <a:lnTo>
                    <a:pt x="8265249" y="215265"/>
                  </a:lnTo>
                  <a:lnTo>
                    <a:pt x="8268297" y="211455"/>
                  </a:lnTo>
                  <a:lnTo>
                    <a:pt x="8270062" y="210185"/>
                  </a:lnTo>
                  <a:lnTo>
                    <a:pt x="8274063" y="208915"/>
                  </a:lnTo>
                  <a:lnTo>
                    <a:pt x="8276171" y="207645"/>
                  </a:lnTo>
                  <a:lnTo>
                    <a:pt x="8673401" y="207645"/>
                  </a:lnTo>
                  <a:lnTo>
                    <a:pt x="8675497" y="208915"/>
                  </a:lnTo>
                  <a:lnTo>
                    <a:pt x="8679510" y="210185"/>
                  </a:lnTo>
                  <a:lnTo>
                    <a:pt x="8681275" y="211455"/>
                  </a:lnTo>
                  <a:lnTo>
                    <a:pt x="8684323" y="215265"/>
                  </a:lnTo>
                  <a:lnTo>
                    <a:pt x="8685492" y="216535"/>
                  </a:lnTo>
                  <a:lnTo>
                    <a:pt x="8687143" y="220345"/>
                  </a:lnTo>
                  <a:lnTo>
                    <a:pt x="8687549" y="222885"/>
                  </a:lnTo>
                  <a:lnTo>
                    <a:pt x="8687549" y="2933"/>
                  </a:lnTo>
                  <a:lnTo>
                    <a:pt x="8676615" y="1905"/>
                  </a:lnTo>
                  <a:lnTo>
                    <a:pt x="8642299" y="635"/>
                  </a:lnTo>
                  <a:lnTo>
                    <a:pt x="8523910" y="635"/>
                  </a:lnTo>
                  <a:lnTo>
                    <a:pt x="8492287" y="1917"/>
                  </a:lnTo>
                  <a:lnTo>
                    <a:pt x="8492287" y="131445"/>
                  </a:lnTo>
                  <a:lnTo>
                    <a:pt x="8492287" y="136525"/>
                  </a:lnTo>
                  <a:lnTo>
                    <a:pt x="8490242" y="142875"/>
                  </a:lnTo>
                  <a:lnTo>
                    <a:pt x="8489061" y="144145"/>
                  </a:lnTo>
                  <a:lnTo>
                    <a:pt x="8486013" y="147955"/>
                  </a:lnTo>
                  <a:lnTo>
                    <a:pt x="8484248" y="149225"/>
                  </a:lnTo>
                  <a:lnTo>
                    <a:pt x="8480247" y="150495"/>
                  </a:lnTo>
                  <a:lnTo>
                    <a:pt x="8275409" y="150495"/>
                  </a:lnTo>
                  <a:lnTo>
                    <a:pt x="8271408" y="149225"/>
                  </a:lnTo>
                  <a:lnTo>
                    <a:pt x="8269643" y="147955"/>
                  </a:lnTo>
                  <a:lnTo>
                    <a:pt x="8266595" y="144145"/>
                  </a:lnTo>
                  <a:lnTo>
                    <a:pt x="8265414" y="142875"/>
                  </a:lnTo>
                  <a:lnTo>
                    <a:pt x="8263369" y="136525"/>
                  </a:lnTo>
                  <a:lnTo>
                    <a:pt x="8263369" y="131445"/>
                  </a:lnTo>
                  <a:lnTo>
                    <a:pt x="8275409" y="117475"/>
                  </a:lnTo>
                  <a:lnTo>
                    <a:pt x="8480247" y="117475"/>
                  </a:lnTo>
                  <a:lnTo>
                    <a:pt x="8492287" y="131445"/>
                  </a:lnTo>
                  <a:lnTo>
                    <a:pt x="8492287" y="1917"/>
                  </a:lnTo>
                  <a:lnTo>
                    <a:pt x="8460842" y="3175"/>
                  </a:lnTo>
                  <a:lnTo>
                    <a:pt x="8414740" y="4445"/>
                  </a:lnTo>
                  <a:lnTo>
                    <a:pt x="8368589" y="4445"/>
                  </a:lnTo>
                  <a:lnTo>
                    <a:pt x="8322411" y="3175"/>
                  </a:lnTo>
                  <a:lnTo>
                    <a:pt x="8264474" y="3175"/>
                  </a:lnTo>
                  <a:lnTo>
                    <a:pt x="8252955" y="6985"/>
                  </a:lnTo>
                  <a:lnTo>
                    <a:pt x="8247520" y="8255"/>
                  </a:lnTo>
                  <a:lnTo>
                    <a:pt x="8237258" y="14605"/>
                  </a:lnTo>
                  <a:lnTo>
                    <a:pt x="8212582" y="53975"/>
                  </a:lnTo>
                  <a:lnTo>
                    <a:pt x="8210753" y="309245"/>
                  </a:lnTo>
                  <a:lnTo>
                    <a:pt x="8210512" y="314325"/>
                  </a:lnTo>
                  <a:lnTo>
                    <a:pt x="8223085" y="351155"/>
                  </a:lnTo>
                  <a:lnTo>
                    <a:pt x="8246669" y="370205"/>
                  </a:lnTo>
                  <a:lnTo>
                    <a:pt x="8254873" y="374015"/>
                  </a:lnTo>
                  <a:lnTo>
                    <a:pt x="8259102" y="375285"/>
                  </a:lnTo>
                  <a:lnTo>
                    <a:pt x="8267801" y="376555"/>
                  </a:lnTo>
                  <a:lnTo>
                    <a:pt x="8311680" y="376555"/>
                  </a:lnTo>
                  <a:lnTo>
                    <a:pt x="8318068" y="375285"/>
                  </a:lnTo>
                  <a:lnTo>
                    <a:pt x="8323796" y="376555"/>
                  </a:lnTo>
                  <a:lnTo>
                    <a:pt x="8328876" y="381635"/>
                  </a:lnTo>
                  <a:lnTo>
                    <a:pt x="8333549" y="386715"/>
                  </a:lnTo>
                  <a:lnTo>
                    <a:pt x="8335505" y="393065"/>
                  </a:lnTo>
                  <a:lnTo>
                    <a:pt x="8334718" y="399415"/>
                  </a:lnTo>
                  <a:lnTo>
                    <a:pt x="8334603" y="407035"/>
                  </a:lnTo>
                  <a:lnTo>
                    <a:pt x="8334476" y="414655"/>
                  </a:lnTo>
                  <a:lnTo>
                    <a:pt x="8334349" y="422275"/>
                  </a:lnTo>
                  <a:lnTo>
                    <a:pt x="8334235" y="429895"/>
                  </a:lnTo>
                  <a:lnTo>
                    <a:pt x="8334197" y="432435"/>
                  </a:lnTo>
                  <a:lnTo>
                    <a:pt x="8333562" y="461645"/>
                  </a:lnTo>
                  <a:lnTo>
                    <a:pt x="8332889" y="485775"/>
                  </a:lnTo>
                  <a:lnTo>
                    <a:pt x="8332571" y="495935"/>
                  </a:lnTo>
                  <a:lnTo>
                    <a:pt x="8347430" y="483235"/>
                  </a:lnTo>
                  <a:lnTo>
                    <a:pt x="8361654" y="469265"/>
                  </a:lnTo>
                  <a:lnTo>
                    <a:pt x="8375256" y="455295"/>
                  </a:lnTo>
                  <a:lnTo>
                    <a:pt x="8388210" y="440055"/>
                  </a:lnTo>
                  <a:lnTo>
                    <a:pt x="8399932" y="427355"/>
                  </a:lnTo>
                  <a:lnTo>
                    <a:pt x="8412366" y="414655"/>
                  </a:lnTo>
                  <a:lnTo>
                    <a:pt x="8425066" y="403225"/>
                  </a:lnTo>
                  <a:lnTo>
                    <a:pt x="8437550" y="390525"/>
                  </a:lnTo>
                  <a:lnTo>
                    <a:pt x="8441855" y="385445"/>
                  </a:lnTo>
                  <a:lnTo>
                    <a:pt x="8446999" y="381635"/>
                  </a:lnTo>
                  <a:lnTo>
                    <a:pt x="8458975" y="376555"/>
                  </a:lnTo>
                  <a:lnTo>
                    <a:pt x="8465210" y="375285"/>
                  </a:lnTo>
                  <a:lnTo>
                    <a:pt x="8471687" y="376555"/>
                  </a:lnTo>
                  <a:lnTo>
                    <a:pt x="8682291" y="376555"/>
                  </a:lnTo>
                  <a:lnTo>
                    <a:pt x="8730094" y="352425"/>
                  </a:lnTo>
                  <a:lnTo>
                    <a:pt x="8743620" y="309245"/>
                  </a:lnTo>
                  <a:lnTo>
                    <a:pt x="8743658" y="241935"/>
                  </a:lnTo>
                  <a:lnTo>
                    <a:pt x="8743632" y="207645"/>
                  </a:lnTo>
                  <a:lnTo>
                    <a:pt x="8743658" y="184543"/>
                  </a:lnTo>
                  <a:lnTo>
                    <a:pt x="8743683" y="184785"/>
                  </a:lnTo>
                  <a:lnTo>
                    <a:pt x="8743683" y="183515"/>
                  </a:lnTo>
                  <a:lnTo>
                    <a:pt x="8743696" y="150495"/>
                  </a:lnTo>
                  <a:lnTo>
                    <a:pt x="8743709" y="117475"/>
                  </a:lnTo>
                  <a:close/>
                </a:path>
                <a:path w="12476480" h="842645">
                  <a:moveTo>
                    <a:pt x="12476099" y="482790"/>
                  </a:moveTo>
                  <a:lnTo>
                    <a:pt x="12474461" y="281724"/>
                  </a:lnTo>
                  <a:lnTo>
                    <a:pt x="12473610" y="175463"/>
                  </a:lnTo>
                  <a:lnTo>
                    <a:pt x="12325058" y="98488"/>
                  </a:lnTo>
                  <a:lnTo>
                    <a:pt x="12325058" y="307822"/>
                  </a:lnTo>
                  <a:lnTo>
                    <a:pt x="12324474" y="310807"/>
                  </a:lnTo>
                  <a:lnTo>
                    <a:pt x="12322137" y="316534"/>
                  </a:lnTo>
                  <a:lnTo>
                    <a:pt x="12320461" y="319062"/>
                  </a:lnTo>
                  <a:lnTo>
                    <a:pt x="12083148" y="556564"/>
                  </a:lnTo>
                  <a:lnTo>
                    <a:pt x="12077675" y="558850"/>
                  </a:lnTo>
                  <a:lnTo>
                    <a:pt x="12064733" y="558850"/>
                  </a:lnTo>
                  <a:lnTo>
                    <a:pt x="12059247" y="556564"/>
                  </a:lnTo>
                  <a:lnTo>
                    <a:pt x="12053824" y="551141"/>
                  </a:lnTo>
                  <a:lnTo>
                    <a:pt x="12052973" y="550125"/>
                  </a:lnTo>
                  <a:lnTo>
                    <a:pt x="12052198" y="549033"/>
                  </a:lnTo>
                  <a:lnTo>
                    <a:pt x="11957253" y="436194"/>
                  </a:lnTo>
                  <a:lnTo>
                    <a:pt x="11955450" y="433679"/>
                  </a:lnTo>
                  <a:lnTo>
                    <a:pt x="11954180" y="430923"/>
                  </a:lnTo>
                  <a:lnTo>
                    <a:pt x="11952770" y="424916"/>
                  </a:lnTo>
                  <a:lnTo>
                    <a:pt x="11952656" y="421894"/>
                  </a:lnTo>
                  <a:lnTo>
                    <a:pt x="11953646" y="415798"/>
                  </a:lnTo>
                  <a:lnTo>
                    <a:pt x="11974259" y="399097"/>
                  </a:lnTo>
                  <a:lnTo>
                    <a:pt x="11976824" y="399097"/>
                  </a:lnTo>
                  <a:lnTo>
                    <a:pt x="11995036" y="408965"/>
                  </a:lnTo>
                  <a:lnTo>
                    <a:pt x="12073954" y="499922"/>
                  </a:lnTo>
                  <a:lnTo>
                    <a:pt x="12174652" y="399097"/>
                  </a:lnTo>
                  <a:lnTo>
                    <a:pt x="12285332" y="288264"/>
                  </a:lnTo>
                  <a:lnTo>
                    <a:pt x="12287568" y="286156"/>
                  </a:lnTo>
                  <a:lnTo>
                    <a:pt x="12290133" y="284543"/>
                  </a:lnTo>
                  <a:lnTo>
                    <a:pt x="12295823" y="282282"/>
                  </a:lnTo>
                  <a:lnTo>
                    <a:pt x="12298693" y="281724"/>
                  </a:lnTo>
                  <a:lnTo>
                    <a:pt x="12304725" y="281724"/>
                  </a:lnTo>
                  <a:lnTo>
                    <a:pt x="12325058" y="307822"/>
                  </a:lnTo>
                  <a:lnTo>
                    <a:pt x="12325058" y="98488"/>
                  </a:lnTo>
                  <a:lnTo>
                    <a:pt x="12136247" y="635"/>
                  </a:lnTo>
                  <a:lnTo>
                    <a:pt x="11801818" y="180936"/>
                  </a:lnTo>
                  <a:lnTo>
                    <a:pt x="11804358" y="488442"/>
                  </a:lnTo>
                  <a:lnTo>
                    <a:pt x="11812651" y="538187"/>
                  </a:lnTo>
                  <a:lnTo>
                    <a:pt x="11832654" y="584492"/>
                  </a:lnTo>
                  <a:lnTo>
                    <a:pt x="11833936" y="586473"/>
                  </a:lnTo>
                  <a:lnTo>
                    <a:pt x="11835079" y="588530"/>
                  </a:lnTo>
                  <a:lnTo>
                    <a:pt x="11869750" y="641299"/>
                  </a:lnTo>
                  <a:lnTo>
                    <a:pt x="11909565" y="687260"/>
                  </a:lnTo>
                  <a:lnTo>
                    <a:pt x="11944083" y="720648"/>
                  </a:lnTo>
                  <a:lnTo>
                    <a:pt x="11980659" y="751166"/>
                  </a:lnTo>
                  <a:lnTo>
                    <a:pt x="12019293" y="778802"/>
                  </a:lnTo>
                  <a:lnTo>
                    <a:pt x="12059971" y="803579"/>
                  </a:lnTo>
                  <a:lnTo>
                    <a:pt x="12102719" y="825474"/>
                  </a:lnTo>
                  <a:lnTo>
                    <a:pt x="12104649" y="826198"/>
                  </a:lnTo>
                  <a:lnTo>
                    <a:pt x="12106529" y="827011"/>
                  </a:lnTo>
                  <a:lnTo>
                    <a:pt x="12143169" y="841349"/>
                  </a:lnTo>
                  <a:lnTo>
                    <a:pt x="12176760" y="827582"/>
                  </a:lnTo>
                  <a:lnTo>
                    <a:pt x="12209221" y="811669"/>
                  </a:lnTo>
                  <a:lnTo>
                    <a:pt x="12240539" y="793610"/>
                  </a:lnTo>
                  <a:lnTo>
                    <a:pt x="12270715" y="773417"/>
                  </a:lnTo>
                  <a:lnTo>
                    <a:pt x="12272721" y="771753"/>
                  </a:lnTo>
                  <a:lnTo>
                    <a:pt x="12274842" y="770242"/>
                  </a:lnTo>
                  <a:lnTo>
                    <a:pt x="12327738" y="728510"/>
                  </a:lnTo>
                  <a:lnTo>
                    <a:pt x="12374207" y="683361"/>
                  </a:lnTo>
                  <a:lnTo>
                    <a:pt x="12410262" y="640791"/>
                  </a:lnTo>
                  <a:lnTo>
                    <a:pt x="12438799" y="598830"/>
                  </a:lnTo>
                  <a:lnTo>
                    <a:pt x="12459106" y="558850"/>
                  </a:lnTo>
                  <a:lnTo>
                    <a:pt x="12459500" y="558088"/>
                  </a:lnTo>
                  <a:lnTo>
                    <a:pt x="12472035" y="519201"/>
                  </a:lnTo>
                  <a:lnTo>
                    <a:pt x="12476099" y="48279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5984" y="8446736"/>
              <a:ext cx="73239" cy="7323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222204" y="5979210"/>
              <a:ext cx="8847455" cy="533400"/>
            </a:xfrm>
            <a:custGeom>
              <a:avLst/>
              <a:gdLst/>
              <a:ahLst/>
              <a:cxnLst/>
              <a:rect l="l" t="t" r="r" b="b"/>
              <a:pathLst>
                <a:path w="8847455" h="533400">
                  <a:moveTo>
                    <a:pt x="47053" y="126733"/>
                  </a:moveTo>
                  <a:lnTo>
                    <a:pt x="0" y="126733"/>
                  </a:lnTo>
                  <a:lnTo>
                    <a:pt x="0" y="402348"/>
                  </a:lnTo>
                  <a:lnTo>
                    <a:pt x="47053" y="402348"/>
                  </a:lnTo>
                  <a:lnTo>
                    <a:pt x="47053" y="126733"/>
                  </a:lnTo>
                  <a:close/>
                </a:path>
                <a:path w="8847455" h="533400">
                  <a:moveTo>
                    <a:pt x="177711" y="126733"/>
                  </a:moveTo>
                  <a:lnTo>
                    <a:pt x="100076" y="126733"/>
                  </a:lnTo>
                  <a:lnTo>
                    <a:pt x="100076" y="402348"/>
                  </a:lnTo>
                  <a:lnTo>
                    <a:pt x="177711" y="402348"/>
                  </a:lnTo>
                  <a:lnTo>
                    <a:pt x="177711" y="126733"/>
                  </a:lnTo>
                  <a:close/>
                </a:path>
                <a:path w="8847455" h="533400">
                  <a:moveTo>
                    <a:pt x="942975" y="264325"/>
                  </a:moveTo>
                  <a:lnTo>
                    <a:pt x="576592" y="0"/>
                  </a:lnTo>
                  <a:lnTo>
                    <a:pt x="570344" y="0"/>
                  </a:lnTo>
                  <a:lnTo>
                    <a:pt x="570344" y="126733"/>
                  </a:lnTo>
                  <a:lnTo>
                    <a:pt x="230733" y="126733"/>
                  </a:lnTo>
                  <a:lnTo>
                    <a:pt x="230733" y="402348"/>
                  </a:lnTo>
                  <a:lnTo>
                    <a:pt x="570344" y="402348"/>
                  </a:lnTo>
                  <a:lnTo>
                    <a:pt x="570344" y="533400"/>
                  </a:lnTo>
                  <a:lnTo>
                    <a:pt x="570623" y="533400"/>
                  </a:lnTo>
                  <a:lnTo>
                    <a:pt x="942975" y="264756"/>
                  </a:lnTo>
                  <a:lnTo>
                    <a:pt x="942975" y="264325"/>
                  </a:lnTo>
                  <a:close/>
                </a:path>
                <a:path w="8847455" h="533400">
                  <a:moveTo>
                    <a:pt x="7951521" y="126733"/>
                  </a:moveTo>
                  <a:lnTo>
                    <a:pt x="7904467" y="126733"/>
                  </a:lnTo>
                  <a:lnTo>
                    <a:pt x="7904467" y="402348"/>
                  </a:lnTo>
                  <a:lnTo>
                    <a:pt x="7951521" y="402348"/>
                  </a:lnTo>
                  <a:lnTo>
                    <a:pt x="7951521" y="126733"/>
                  </a:lnTo>
                  <a:close/>
                </a:path>
                <a:path w="8847455" h="533400">
                  <a:moveTo>
                    <a:pt x="8082178" y="126733"/>
                  </a:moveTo>
                  <a:lnTo>
                    <a:pt x="8004543" y="126733"/>
                  </a:lnTo>
                  <a:lnTo>
                    <a:pt x="8004543" y="402348"/>
                  </a:lnTo>
                  <a:lnTo>
                    <a:pt x="8082178" y="402348"/>
                  </a:lnTo>
                  <a:lnTo>
                    <a:pt x="8082178" y="126733"/>
                  </a:lnTo>
                  <a:close/>
                </a:path>
                <a:path w="8847455" h="533400">
                  <a:moveTo>
                    <a:pt x="8847442" y="264325"/>
                  </a:moveTo>
                  <a:lnTo>
                    <a:pt x="8481073" y="0"/>
                  </a:lnTo>
                  <a:lnTo>
                    <a:pt x="8474824" y="0"/>
                  </a:lnTo>
                  <a:lnTo>
                    <a:pt x="8474824" y="126733"/>
                  </a:lnTo>
                  <a:lnTo>
                    <a:pt x="8135201" y="126733"/>
                  </a:lnTo>
                  <a:lnTo>
                    <a:pt x="8135201" y="402348"/>
                  </a:lnTo>
                  <a:lnTo>
                    <a:pt x="8474824" y="402348"/>
                  </a:lnTo>
                  <a:lnTo>
                    <a:pt x="8474824" y="533400"/>
                  </a:lnTo>
                  <a:lnTo>
                    <a:pt x="8475104" y="533400"/>
                  </a:lnTo>
                  <a:lnTo>
                    <a:pt x="8847442" y="264756"/>
                  </a:lnTo>
                  <a:lnTo>
                    <a:pt x="8847442" y="26432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65" y="8446737"/>
            <a:ext cx="73239" cy="7323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65" y="8593158"/>
            <a:ext cx="73239" cy="73239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065" y="8739637"/>
            <a:ext cx="73239" cy="7323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0065" y="8886088"/>
            <a:ext cx="73239" cy="73239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0065" y="9032597"/>
            <a:ext cx="73239" cy="73239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45" y="8446737"/>
            <a:ext cx="73239" cy="73239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45" y="8593143"/>
            <a:ext cx="73239" cy="73239"/>
          </a:xfrm>
          <a:prstGeom prst="rect">
            <a:avLst/>
          </a:prstGeom>
        </p:spPr>
      </p:pic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545" y="8739623"/>
            <a:ext cx="73239" cy="73239"/>
          </a:xfrm>
          <a:prstGeom prst="rect">
            <a:avLst/>
          </a:prstGeom>
        </p:spPr>
      </p:pic>
      <p:pic>
        <p:nvPicPr>
          <p:cNvPr id="25" name="object 25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545" y="8886073"/>
            <a:ext cx="73239" cy="73239"/>
          </a:xfrm>
          <a:prstGeom prst="rect">
            <a:avLst/>
          </a:prstGeom>
        </p:spPr>
      </p:pic>
      <p:pic>
        <p:nvPicPr>
          <p:cNvPr id="26" name="object 2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6545" y="9032583"/>
            <a:ext cx="73239" cy="73239"/>
          </a:xfrm>
          <a:prstGeom prst="rect">
            <a:avLst/>
          </a:prstGeom>
        </p:spPr>
      </p:pic>
      <p:pic>
        <p:nvPicPr>
          <p:cNvPr id="27" name="object 2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010" y="8446737"/>
            <a:ext cx="73239" cy="73239"/>
          </a:xfrm>
          <a:prstGeom prst="rect">
            <a:avLst/>
          </a:prstGeom>
        </p:spPr>
      </p:pic>
      <p:pic>
        <p:nvPicPr>
          <p:cNvPr id="28" name="object 2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010" y="8593187"/>
            <a:ext cx="73239" cy="73239"/>
          </a:xfrm>
          <a:prstGeom prst="rect">
            <a:avLst/>
          </a:prstGeom>
        </p:spPr>
      </p:pic>
      <p:pic>
        <p:nvPicPr>
          <p:cNvPr id="29" name="object 2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010" y="8739667"/>
            <a:ext cx="73239" cy="73239"/>
          </a:xfrm>
          <a:prstGeom prst="rect">
            <a:avLst/>
          </a:prstGeom>
        </p:spPr>
      </p:pic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010" y="8886118"/>
            <a:ext cx="73239" cy="73239"/>
          </a:xfrm>
          <a:prstGeom prst="rect">
            <a:avLst/>
          </a:prstGeom>
        </p:spPr>
      </p:pic>
      <p:pic>
        <p:nvPicPr>
          <p:cNvPr id="31" name="object 3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010" y="9032626"/>
            <a:ext cx="73239" cy="73239"/>
          </a:xfrm>
          <a:prstGeom prst="rect">
            <a:avLst/>
          </a:prstGeom>
        </p:spPr>
      </p:pic>
      <p:pic>
        <p:nvPicPr>
          <p:cNvPr id="32" name="object 3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90" y="8446737"/>
            <a:ext cx="73239" cy="73239"/>
          </a:xfrm>
          <a:prstGeom prst="rect">
            <a:avLst/>
          </a:prstGeom>
        </p:spPr>
      </p:pic>
      <p:pic>
        <p:nvPicPr>
          <p:cNvPr id="33" name="object 3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90" y="8593158"/>
            <a:ext cx="73239" cy="73239"/>
          </a:xfrm>
          <a:prstGeom prst="rect">
            <a:avLst/>
          </a:prstGeom>
        </p:spPr>
      </p:pic>
      <p:pic>
        <p:nvPicPr>
          <p:cNvPr id="34" name="object 3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490" y="8739637"/>
            <a:ext cx="73239" cy="73239"/>
          </a:xfrm>
          <a:prstGeom prst="rect">
            <a:avLst/>
          </a:prstGeom>
        </p:spPr>
      </p:pic>
      <p:pic>
        <p:nvPicPr>
          <p:cNvPr id="35" name="object 3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99490" y="8886088"/>
            <a:ext cx="73239" cy="73239"/>
          </a:xfrm>
          <a:prstGeom prst="rect">
            <a:avLst/>
          </a:prstGeom>
        </p:spPr>
      </p:pic>
      <p:pic>
        <p:nvPicPr>
          <p:cNvPr id="36" name="object 3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9490" y="9032597"/>
            <a:ext cx="73239" cy="73239"/>
          </a:xfrm>
          <a:prstGeom prst="rect">
            <a:avLst/>
          </a:prstGeom>
        </p:spPr>
      </p:pic>
      <p:pic>
        <p:nvPicPr>
          <p:cNvPr id="37" name="object 3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984" y="8593158"/>
            <a:ext cx="73239" cy="73239"/>
          </a:xfrm>
          <a:prstGeom prst="rect">
            <a:avLst/>
          </a:prstGeom>
        </p:spPr>
      </p:pic>
      <p:pic>
        <p:nvPicPr>
          <p:cNvPr id="38" name="object 3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984" y="8739637"/>
            <a:ext cx="73239" cy="73239"/>
          </a:xfrm>
          <a:prstGeom prst="rect">
            <a:avLst/>
          </a:prstGeom>
        </p:spPr>
      </p:pic>
      <p:pic>
        <p:nvPicPr>
          <p:cNvPr id="39" name="object 3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5984" y="8886088"/>
            <a:ext cx="73239" cy="73239"/>
          </a:xfrm>
          <a:prstGeom prst="rect">
            <a:avLst/>
          </a:prstGeom>
        </p:spPr>
      </p:pic>
      <p:pic>
        <p:nvPicPr>
          <p:cNvPr id="40" name="object 4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5984" y="9032597"/>
            <a:ext cx="73239" cy="73239"/>
          </a:xfrm>
          <a:prstGeom prst="rect">
            <a:avLst/>
          </a:prstGeom>
        </p:spPr>
      </p:pic>
      <p:pic>
        <p:nvPicPr>
          <p:cNvPr id="41" name="object 4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0991" y="9157317"/>
            <a:ext cx="73239" cy="73239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0991" y="9303738"/>
            <a:ext cx="73239" cy="73239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0991" y="9450218"/>
            <a:ext cx="73239" cy="73239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0991" y="9596669"/>
            <a:ext cx="73239" cy="73239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50991" y="9743178"/>
            <a:ext cx="73239" cy="73239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7471" y="9157317"/>
            <a:ext cx="73239" cy="73239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97471" y="9303723"/>
            <a:ext cx="73239" cy="73239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97471" y="9450203"/>
            <a:ext cx="73239" cy="73239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7471" y="9596654"/>
            <a:ext cx="73239" cy="73239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97471" y="9743163"/>
            <a:ext cx="73239" cy="73239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3937" y="9157317"/>
            <a:ext cx="73239" cy="73239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43937" y="9303767"/>
            <a:ext cx="73239" cy="73239"/>
          </a:xfrm>
          <a:prstGeom prst="rect">
            <a:avLst/>
          </a:prstGeom>
        </p:spPr>
      </p:pic>
      <p:pic>
        <p:nvPicPr>
          <p:cNvPr id="53" name="object 5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543937" y="9450247"/>
            <a:ext cx="73239" cy="73239"/>
          </a:xfrm>
          <a:prstGeom prst="rect">
            <a:avLst/>
          </a:prstGeom>
        </p:spPr>
      </p:pic>
      <p:pic>
        <p:nvPicPr>
          <p:cNvPr id="54" name="object 5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3937" y="9596697"/>
            <a:ext cx="73239" cy="73239"/>
          </a:xfrm>
          <a:prstGeom prst="rect">
            <a:avLst/>
          </a:prstGeom>
        </p:spPr>
      </p:pic>
      <p:pic>
        <p:nvPicPr>
          <p:cNvPr id="55" name="object 5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3937" y="9743207"/>
            <a:ext cx="73239" cy="73239"/>
          </a:xfrm>
          <a:prstGeom prst="rect">
            <a:avLst/>
          </a:prstGeom>
        </p:spPr>
      </p:pic>
      <p:pic>
        <p:nvPicPr>
          <p:cNvPr id="56" name="object 56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0416" y="9157317"/>
            <a:ext cx="73239" cy="73239"/>
          </a:xfrm>
          <a:prstGeom prst="rect">
            <a:avLst/>
          </a:prstGeom>
        </p:spPr>
      </p:pic>
      <p:pic>
        <p:nvPicPr>
          <p:cNvPr id="57" name="object 57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0416" y="9303738"/>
            <a:ext cx="73239" cy="73239"/>
          </a:xfrm>
          <a:prstGeom prst="rect">
            <a:avLst/>
          </a:prstGeom>
        </p:spPr>
      </p:pic>
      <p:pic>
        <p:nvPicPr>
          <p:cNvPr id="58" name="object 5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90416" y="9450218"/>
            <a:ext cx="73239" cy="73239"/>
          </a:xfrm>
          <a:prstGeom prst="rect">
            <a:avLst/>
          </a:prstGeom>
        </p:spPr>
      </p:pic>
      <p:pic>
        <p:nvPicPr>
          <p:cNvPr id="59" name="object 5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0416" y="9596669"/>
            <a:ext cx="73239" cy="73239"/>
          </a:xfrm>
          <a:prstGeom prst="rect">
            <a:avLst/>
          </a:prstGeom>
        </p:spPr>
      </p:pic>
      <p:pic>
        <p:nvPicPr>
          <p:cNvPr id="60" name="object 6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690416" y="9743178"/>
            <a:ext cx="73239" cy="73239"/>
          </a:xfrm>
          <a:prstGeom prst="rect">
            <a:avLst/>
          </a:prstGeom>
        </p:spPr>
      </p:pic>
      <p:pic>
        <p:nvPicPr>
          <p:cNvPr id="61" name="object 6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6911" y="9157317"/>
            <a:ext cx="73239" cy="73239"/>
          </a:xfrm>
          <a:prstGeom prst="rect">
            <a:avLst/>
          </a:prstGeom>
        </p:spPr>
      </p:pic>
      <p:pic>
        <p:nvPicPr>
          <p:cNvPr id="62" name="object 6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36911" y="9303738"/>
            <a:ext cx="73239" cy="73239"/>
          </a:xfrm>
          <a:prstGeom prst="rect">
            <a:avLst/>
          </a:prstGeom>
        </p:spPr>
      </p:pic>
      <p:pic>
        <p:nvPicPr>
          <p:cNvPr id="63" name="object 6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36911" y="9450218"/>
            <a:ext cx="73239" cy="73239"/>
          </a:xfrm>
          <a:prstGeom prst="rect">
            <a:avLst/>
          </a:prstGeom>
        </p:spPr>
      </p:pic>
      <p:pic>
        <p:nvPicPr>
          <p:cNvPr id="64" name="object 64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6911" y="9596669"/>
            <a:ext cx="73239" cy="73239"/>
          </a:xfrm>
          <a:prstGeom prst="rect">
            <a:avLst/>
          </a:prstGeom>
        </p:spPr>
      </p:pic>
      <p:pic>
        <p:nvPicPr>
          <p:cNvPr id="65" name="object 65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36911" y="9743178"/>
            <a:ext cx="73239" cy="73239"/>
          </a:xfrm>
          <a:prstGeom prst="rect">
            <a:avLst/>
          </a:prstGeom>
        </p:spPr>
      </p:pic>
      <p:sp>
        <p:nvSpPr>
          <p:cNvPr id="66" name="object 66"/>
          <p:cNvSpPr txBox="1">
            <a:spLocks noGrp="1"/>
          </p:cNvSpPr>
          <p:nvPr>
            <p:ph type="title"/>
          </p:nvPr>
        </p:nvSpPr>
        <p:spPr>
          <a:xfrm>
            <a:off x="5364642" y="1048742"/>
            <a:ext cx="7402195" cy="1473200"/>
          </a:xfrm>
          <a:prstGeom prst="rect"/>
        </p:spPr>
        <p:txBody>
          <a:bodyPr wrap="square" lIns="0" tIns="99060" rIns="0" bIns="0" rtlCol="0" vert="horz">
            <a:spAutoFit/>
          </a:bodyPr>
          <a:lstStyle/>
          <a:p>
            <a:pPr marL="169545" marR="5080" indent="-157480">
              <a:lnSpc>
                <a:spcPts val="5400"/>
              </a:lnSpc>
              <a:spcBef>
                <a:spcPts val="780"/>
              </a:spcBef>
            </a:pPr>
            <a:r>
              <a:rPr dirty="0" sz="5000" spc="90"/>
              <a:t>Realisasi</a:t>
            </a:r>
            <a:r>
              <a:rPr dirty="0" sz="5000" spc="-240"/>
              <a:t> </a:t>
            </a:r>
            <a:r>
              <a:rPr dirty="0" sz="5000"/>
              <a:t>Perda</a:t>
            </a:r>
            <a:r>
              <a:rPr dirty="0" sz="5000" spc="-235"/>
              <a:t> </a:t>
            </a:r>
            <a:r>
              <a:rPr dirty="0" sz="5000" spc="-220"/>
              <a:t>&amp;</a:t>
            </a:r>
            <a:r>
              <a:rPr dirty="0" sz="5000" spc="-240"/>
              <a:t> </a:t>
            </a:r>
            <a:r>
              <a:rPr dirty="0" sz="5000" spc="-10"/>
              <a:t>Pergub </a:t>
            </a:r>
            <a:r>
              <a:rPr dirty="0" sz="5000" spc="-80"/>
              <a:t>Januari-</a:t>
            </a:r>
            <a:r>
              <a:rPr dirty="0" sz="5000"/>
              <a:t>September</a:t>
            </a:r>
            <a:r>
              <a:rPr dirty="0" sz="5000" spc="-20"/>
              <a:t> </a:t>
            </a:r>
            <a:r>
              <a:rPr dirty="0" sz="5000" spc="-130"/>
              <a:t>2025</a:t>
            </a:r>
            <a:endParaRPr sz="5000"/>
          </a:p>
        </p:txBody>
      </p:sp>
      <p:sp>
        <p:nvSpPr>
          <p:cNvPr id="71" name="object 71" descr=""/>
          <p:cNvSpPr txBox="1"/>
          <p:nvPr/>
        </p:nvSpPr>
        <p:spPr>
          <a:xfrm>
            <a:off x="16836594" y="8898020"/>
            <a:ext cx="69532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25" b="1">
                <a:latin typeface="Trebuchet MS"/>
                <a:cs typeface="Trebuchet MS"/>
              </a:rPr>
              <a:t>08</a:t>
            </a:r>
            <a:endParaRPr sz="4500">
              <a:latin typeface="Trebuchet MS"/>
              <a:cs typeface="Trebuchet MS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131415" y="5507921"/>
            <a:ext cx="188150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 marR="5080" indent="-243204">
              <a:lnSpc>
                <a:spcPct val="115199"/>
              </a:lnSpc>
              <a:spcBef>
                <a:spcPts val="100"/>
              </a:spcBef>
            </a:pPr>
            <a:r>
              <a:rPr dirty="0" sz="3200" spc="-40" b="1">
                <a:latin typeface="Trebuchet MS"/>
                <a:cs typeface="Trebuchet MS"/>
              </a:rPr>
              <a:t>Peraturan </a:t>
            </a:r>
            <a:r>
              <a:rPr dirty="0" sz="3200" spc="-10" b="1">
                <a:latin typeface="Trebuchet MS"/>
                <a:cs typeface="Trebuchet MS"/>
              </a:rPr>
              <a:t>Daerah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0003735" y="5535901"/>
            <a:ext cx="1868805" cy="1149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750" marR="5080" indent="-32384">
              <a:lnSpc>
                <a:spcPct val="115199"/>
              </a:lnSpc>
              <a:spcBef>
                <a:spcPts val="100"/>
              </a:spcBef>
            </a:pPr>
            <a:r>
              <a:rPr dirty="0" sz="3200" spc="-40" b="1">
                <a:latin typeface="Trebuchet MS"/>
                <a:cs typeface="Trebuchet MS"/>
              </a:rPr>
              <a:t>Peraturan </a:t>
            </a:r>
            <a:r>
              <a:rPr dirty="0" sz="3200" spc="-10" b="1">
                <a:latin typeface="Trebuchet MS"/>
                <a:cs typeface="Trebuchet MS"/>
              </a:rPr>
              <a:t>Gubernur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5343367" y="5514908"/>
            <a:ext cx="3371850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  <a:tabLst>
                <a:tab pos="1746250" algn="l"/>
              </a:tabLst>
            </a:pPr>
            <a:r>
              <a:rPr dirty="0" sz="3000" spc="-150">
                <a:latin typeface="Trebuchet MS"/>
                <a:cs typeface="Trebuchet MS"/>
              </a:rPr>
              <a:t>Jumlah</a:t>
            </a:r>
            <a:r>
              <a:rPr dirty="0" sz="3000" spc="-95">
                <a:latin typeface="Trebuchet MS"/>
                <a:cs typeface="Trebuchet MS"/>
              </a:rPr>
              <a:t> </a:t>
            </a:r>
            <a:r>
              <a:rPr dirty="0" sz="3000" spc="-65">
                <a:latin typeface="Trebuchet MS"/>
                <a:cs typeface="Trebuchet MS"/>
              </a:rPr>
              <a:t>Usulan</a:t>
            </a:r>
            <a:r>
              <a:rPr dirty="0" sz="3000" spc="-105">
                <a:latin typeface="Trebuchet MS"/>
                <a:cs typeface="Trebuchet MS"/>
              </a:rPr>
              <a:t> </a:t>
            </a:r>
            <a:r>
              <a:rPr dirty="0" sz="3000" spc="225">
                <a:latin typeface="Trebuchet MS"/>
                <a:cs typeface="Trebuchet MS"/>
              </a:rPr>
              <a:t>24 </a:t>
            </a:r>
            <a:r>
              <a:rPr dirty="0" sz="3000" spc="-10">
                <a:latin typeface="Trebuchet MS"/>
                <a:cs typeface="Trebuchet MS"/>
              </a:rPr>
              <a:t>Realisasi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35">
                <a:latin typeface="Trebuchet MS"/>
                <a:cs typeface="Trebuchet MS"/>
              </a:rPr>
              <a:t>berjumlah </a:t>
            </a:r>
            <a:r>
              <a:rPr dirty="0" sz="3000">
                <a:latin typeface="Trebuchet MS"/>
                <a:cs typeface="Trebuchet MS"/>
              </a:rPr>
              <a:t>3</a:t>
            </a:r>
            <a:r>
              <a:rPr dirty="0" sz="3000" spc="-114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Perda</a:t>
            </a:r>
            <a:endParaRPr sz="3000">
              <a:latin typeface="Trebuchet MS"/>
              <a:cs typeface="Trebuchet MS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13435888" y="5514908"/>
            <a:ext cx="3241675" cy="1625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16700"/>
              </a:lnSpc>
              <a:spcBef>
                <a:spcPts val="95"/>
              </a:spcBef>
              <a:tabLst>
                <a:tab pos="1616075" algn="l"/>
              </a:tabLst>
            </a:pPr>
            <a:r>
              <a:rPr dirty="0" sz="3000" spc="-150">
                <a:latin typeface="Trebuchet MS"/>
                <a:cs typeface="Trebuchet MS"/>
              </a:rPr>
              <a:t>Jumlah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75">
                <a:latin typeface="Trebuchet MS"/>
                <a:cs typeface="Trebuchet MS"/>
              </a:rPr>
              <a:t>usulan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25">
                <a:latin typeface="Trebuchet MS"/>
                <a:cs typeface="Trebuchet MS"/>
              </a:rPr>
              <a:t>63 </a:t>
            </a:r>
            <a:r>
              <a:rPr dirty="0" sz="3000" spc="-10">
                <a:latin typeface="Trebuchet MS"/>
                <a:cs typeface="Trebuchet MS"/>
              </a:rPr>
              <a:t>Realisasi</a:t>
            </a:r>
            <a:r>
              <a:rPr dirty="0" sz="3000">
                <a:latin typeface="Trebuchet MS"/>
                <a:cs typeface="Trebuchet MS"/>
              </a:rPr>
              <a:t>	</a:t>
            </a:r>
            <a:r>
              <a:rPr dirty="0" sz="3000" spc="-135">
                <a:latin typeface="Trebuchet MS"/>
                <a:cs typeface="Trebuchet MS"/>
              </a:rPr>
              <a:t>berjumlah </a:t>
            </a:r>
            <a:r>
              <a:rPr dirty="0" sz="3000" spc="-390">
                <a:latin typeface="Trebuchet MS"/>
                <a:cs typeface="Trebuchet MS"/>
              </a:rPr>
              <a:t>19</a:t>
            </a:r>
            <a:r>
              <a:rPr dirty="0" sz="3000" spc="-90">
                <a:latin typeface="Trebuchet MS"/>
                <a:cs typeface="Trebuchet MS"/>
              </a:rPr>
              <a:t> </a:t>
            </a:r>
            <a:r>
              <a:rPr dirty="0" sz="3000" spc="-10">
                <a:latin typeface="Trebuchet MS"/>
                <a:cs typeface="Trebuchet MS"/>
              </a:rPr>
              <a:t>Pergub</a:t>
            </a:r>
            <a:endParaRPr sz="3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7314243"/>
            <a:ext cx="18288635" cy="2973070"/>
            <a:chOff x="0" y="7314243"/>
            <a:chExt cx="18288635" cy="297307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314243"/>
              <a:ext cx="3098895" cy="274476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0002024"/>
              <a:ext cx="41275" cy="57150"/>
            </a:xfrm>
            <a:custGeom>
              <a:avLst/>
              <a:gdLst/>
              <a:ahLst/>
              <a:cxnLst/>
              <a:rect l="l" t="t" r="r" b="b"/>
              <a:pathLst>
                <a:path w="41275" h="57150">
                  <a:moveTo>
                    <a:pt x="32578" y="56893"/>
                  </a:moveTo>
                  <a:lnTo>
                    <a:pt x="27766" y="56893"/>
                  </a:lnTo>
                  <a:lnTo>
                    <a:pt x="15740" y="54461"/>
                  </a:lnTo>
                  <a:lnTo>
                    <a:pt x="5935" y="47836"/>
                  </a:lnTo>
                  <a:lnTo>
                    <a:pt x="0" y="39018"/>
                  </a:lnTo>
                  <a:lnTo>
                    <a:pt x="0" y="13183"/>
                  </a:lnTo>
                  <a:lnTo>
                    <a:pt x="934" y="10932"/>
                  </a:lnTo>
                  <a:lnTo>
                    <a:pt x="5550" y="4825"/>
                  </a:lnTo>
                  <a:lnTo>
                    <a:pt x="11537" y="0"/>
                  </a:lnTo>
                  <a:lnTo>
                    <a:pt x="18540" y="13604"/>
                  </a:lnTo>
                  <a:lnTo>
                    <a:pt x="25808" y="27102"/>
                  </a:lnTo>
                  <a:lnTo>
                    <a:pt x="33323" y="40494"/>
                  </a:lnTo>
                  <a:lnTo>
                    <a:pt x="41069" y="53780"/>
                  </a:lnTo>
                  <a:lnTo>
                    <a:pt x="37012" y="55667"/>
                  </a:lnTo>
                  <a:lnTo>
                    <a:pt x="32578" y="56893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10073434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0" y="-2830"/>
            <a:ext cx="18288635" cy="3038475"/>
            <a:chOff x="0" y="-2830"/>
            <a:chExt cx="18288635" cy="3038475"/>
          </a:xfrm>
        </p:grpSpPr>
        <p:sp>
          <p:nvSpPr>
            <p:cNvPr id="7" name="object 7" descr=""/>
            <p:cNvSpPr/>
            <p:nvPr/>
          </p:nvSpPr>
          <p:spPr>
            <a:xfrm>
              <a:off x="14575449" y="-2830"/>
              <a:ext cx="3711575" cy="3038475"/>
            </a:xfrm>
            <a:custGeom>
              <a:avLst/>
              <a:gdLst/>
              <a:ahLst/>
              <a:cxnLst/>
              <a:rect l="l" t="t" r="r" b="b"/>
              <a:pathLst>
                <a:path w="3711575" h="3038475">
                  <a:moveTo>
                    <a:pt x="268238" y="177731"/>
                  </a:moveTo>
                  <a:lnTo>
                    <a:pt x="75352" y="516471"/>
                  </a:lnTo>
                  <a:lnTo>
                    <a:pt x="88162" y="468310"/>
                  </a:lnTo>
                  <a:lnTo>
                    <a:pt x="233356" y="213323"/>
                  </a:lnTo>
                  <a:lnTo>
                    <a:pt x="268238" y="177731"/>
                  </a:lnTo>
                  <a:close/>
                </a:path>
                <a:path w="3711575" h="3038475">
                  <a:moveTo>
                    <a:pt x="1559323" y="2093882"/>
                  </a:moveTo>
                  <a:lnTo>
                    <a:pt x="1546727" y="2116003"/>
                  </a:lnTo>
                  <a:lnTo>
                    <a:pt x="1532978" y="2114483"/>
                  </a:lnTo>
                  <a:lnTo>
                    <a:pt x="1481840" y="2127293"/>
                  </a:lnTo>
                  <a:lnTo>
                    <a:pt x="1431594" y="2138536"/>
                  </a:lnTo>
                  <a:lnTo>
                    <a:pt x="1382250" y="2148196"/>
                  </a:lnTo>
                  <a:lnTo>
                    <a:pt x="1333818" y="2156254"/>
                  </a:lnTo>
                  <a:lnTo>
                    <a:pt x="1275271" y="2156409"/>
                  </a:lnTo>
                  <a:lnTo>
                    <a:pt x="1228692" y="2161212"/>
                  </a:lnTo>
                  <a:lnTo>
                    <a:pt x="1172019" y="2158076"/>
                  </a:lnTo>
                  <a:lnTo>
                    <a:pt x="1127334" y="2159554"/>
                  </a:lnTo>
                  <a:lnTo>
                    <a:pt x="1072574" y="2153059"/>
                  </a:lnTo>
                  <a:lnTo>
                    <a:pt x="1019455" y="2143682"/>
                  </a:lnTo>
                  <a:lnTo>
                    <a:pt x="978305" y="2138951"/>
                  </a:lnTo>
                  <a:lnTo>
                    <a:pt x="927056" y="2126291"/>
                  </a:lnTo>
                  <a:lnTo>
                    <a:pt x="876745" y="2111983"/>
                  </a:lnTo>
                  <a:lnTo>
                    <a:pt x="838411" y="2102306"/>
                  </a:lnTo>
                  <a:lnTo>
                    <a:pt x="789985" y="2084687"/>
                  </a:lnTo>
                  <a:lnTo>
                    <a:pt x="742506" y="2065406"/>
                  </a:lnTo>
                  <a:lnTo>
                    <a:pt x="695976" y="2044457"/>
                  </a:lnTo>
                  <a:lnTo>
                    <a:pt x="650399" y="2021836"/>
                  </a:lnTo>
                  <a:lnTo>
                    <a:pt x="616810" y="2003826"/>
                  </a:lnTo>
                  <a:lnTo>
                    <a:pt x="573145" y="1977847"/>
                  </a:lnTo>
                  <a:lnTo>
                    <a:pt x="530433" y="1950193"/>
                  </a:lnTo>
                  <a:lnTo>
                    <a:pt x="488673" y="1920868"/>
                  </a:lnTo>
                  <a:lnTo>
                    <a:pt x="447862" y="1889876"/>
                  </a:lnTo>
                  <a:lnTo>
                    <a:pt x="407998" y="1857221"/>
                  </a:lnTo>
                  <a:lnTo>
                    <a:pt x="380114" y="1829192"/>
                  </a:lnTo>
                  <a:lnTo>
                    <a:pt x="342136" y="1793226"/>
                  </a:lnTo>
                  <a:lnTo>
                    <a:pt x="305096" y="1755612"/>
                  </a:lnTo>
                  <a:lnTo>
                    <a:pt x="280028" y="1722638"/>
                  </a:lnTo>
                  <a:lnTo>
                    <a:pt x="244857" y="1681740"/>
                  </a:lnTo>
                  <a:lnTo>
                    <a:pt x="211327" y="1637962"/>
                  </a:lnTo>
                  <a:lnTo>
                    <a:pt x="189795" y="1598779"/>
                  </a:lnTo>
                  <a:lnTo>
                    <a:pt x="158178" y="1551640"/>
                  </a:lnTo>
                  <a:lnTo>
                    <a:pt x="138540" y="1509132"/>
                  </a:lnTo>
                  <a:lnTo>
                    <a:pt x="108796" y="1458703"/>
                  </a:lnTo>
                  <a:lnTo>
                    <a:pt x="91011" y="1412939"/>
                  </a:lnTo>
                  <a:lnTo>
                    <a:pt x="74138" y="1365574"/>
                  </a:lnTo>
                  <a:lnTo>
                    <a:pt x="58167" y="1316625"/>
                  </a:lnTo>
                  <a:lnTo>
                    <a:pt x="43087" y="1266110"/>
                  </a:lnTo>
                  <a:lnTo>
                    <a:pt x="28786" y="1214229"/>
                  </a:lnTo>
                  <a:lnTo>
                    <a:pt x="15145" y="1161188"/>
                  </a:lnTo>
                  <a:lnTo>
                    <a:pt x="2149" y="1107013"/>
                  </a:lnTo>
                  <a:lnTo>
                    <a:pt x="821" y="1058013"/>
                  </a:lnTo>
                  <a:lnTo>
                    <a:pt x="110" y="1007932"/>
                  </a:lnTo>
                  <a:lnTo>
                    <a:pt x="0" y="956793"/>
                  </a:lnTo>
                  <a:lnTo>
                    <a:pt x="476" y="904625"/>
                  </a:lnTo>
                  <a:lnTo>
                    <a:pt x="1525" y="851452"/>
                  </a:lnTo>
                  <a:lnTo>
                    <a:pt x="3131" y="797300"/>
                  </a:lnTo>
                  <a:lnTo>
                    <a:pt x="14550" y="751580"/>
                  </a:lnTo>
                  <a:lnTo>
                    <a:pt x="15198" y="699111"/>
                  </a:lnTo>
                  <a:lnTo>
                    <a:pt x="51706" y="557999"/>
                  </a:lnTo>
                  <a:lnTo>
                    <a:pt x="124016" y="431009"/>
                  </a:lnTo>
                  <a:lnTo>
                    <a:pt x="111411" y="478812"/>
                  </a:lnTo>
                  <a:lnTo>
                    <a:pt x="87953" y="520009"/>
                  </a:lnTo>
                  <a:lnTo>
                    <a:pt x="17985" y="796879"/>
                  </a:lnTo>
                  <a:lnTo>
                    <a:pt x="16764" y="850355"/>
                  </a:lnTo>
                  <a:lnTo>
                    <a:pt x="16091" y="902868"/>
                  </a:lnTo>
                  <a:lnTo>
                    <a:pt x="15980" y="954394"/>
                  </a:lnTo>
                  <a:lnTo>
                    <a:pt x="16447" y="1004906"/>
                  </a:lnTo>
                  <a:lnTo>
                    <a:pt x="17506" y="1054378"/>
                  </a:lnTo>
                  <a:lnTo>
                    <a:pt x="30206" y="1109071"/>
                  </a:lnTo>
                  <a:lnTo>
                    <a:pt x="32492" y="1156389"/>
                  </a:lnTo>
                  <a:lnTo>
                    <a:pt x="46448" y="1208877"/>
                  </a:lnTo>
                  <a:lnTo>
                    <a:pt x="61054" y="1260223"/>
                  </a:lnTo>
                  <a:lnTo>
                    <a:pt x="76425" y="1310226"/>
                  </a:lnTo>
                  <a:lnTo>
                    <a:pt x="92674" y="1358688"/>
                  </a:lnTo>
                  <a:lnTo>
                    <a:pt x="109810" y="1405591"/>
                  </a:lnTo>
                  <a:lnTo>
                    <a:pt x="127843" y="1450919"/>
                  </a:lnTo>
                  <a:lnTo>
                    <a:pt x="146784" y="1494654"/>
                  </a:lnTo>
                  <a:lnTo>
                    <a:pt x="177677" y="1543063"/>
                  </a:lnTo>
                  <a:lnTo>
                    <a:pt x="198461" y="1583560"/>
                  </a:lnTo>
                  <a:lnTo>
                    <a:pt x="231217" y="1628697"/>
                  </a:lnTo>
                  <a:lnTo>
                    <a:pt x="264920" y="1672173"/>
                  </a:lnTo>
                  <a:lnTo>
                    <a:pt x="289201" y="1706529"/>
                  </a:lnTo>
                  <a:lnTo>
                    <a:pt x="325436" y="1745557"/>
                  </a:lnTo>
                  <a:lnTo>
                    <a:pt x="351556" y="1776683"/>
                  </a:lnTo>
                  <a:lnTo>
                    <a:pt x="389635" y="1812472"/>
                  </a:lnTo>
                  <a:lnTo>
                    <a:pt x="428640" y="1846635"/>
                  </a:lnTo>
                  <a:lnTo>
                    <a:pt x="457538" y="1872883"/>
                  </a:lnTo>
                  <a:lnTo>
                    <a:pt x="498403" y="1903780"/>
                  </a:lnTo>
                  <a:lnTo>
                    <a:pt x="540202" y="1933036"/>
                  </a:lnTo>
                  <a:lnTo>
                    <a:pt x="582938" y="1960649"/>
                  </a:lnTo>
                  <a:lnTo>
                    <a:pt x="626612" y="1986612"/>
                  </a:lnTo>
                  <a:lnTo>
                    <a:pt x="660191" y="2004638"/>
                  </a:lnTo>
                  <a:lnTo>
                    <a:pt x="705746" y="2027300"/>
                  </a:lnTo>
                  <a:lnTo>
                    <a:pt x="752237" y="2048317"/>
                  </a:lnTo>
                  <a:lnTo>
                    <a:pt x="799661" y="2067694"/>
                  </a:lnTo>
                  <a:lnTo>
                    <a:pt x="836981" y="2079152"/>
                  </a:lnTo>
                  <a:lnTo>
                    <a:pt x="886265" y="2095263"/>
                  </a:lnTo>
                  <a:lnTo>
                    <a:pt x="936476" y="2109748"/>
                  </a:lnTo>
                  <a:lnTo>
                    <a:pt x="976573" y="2116327"/>
                  </a:lnTo>
                  <a:lnTo>
                    <a:pt x="1028628" y="2127573"/>
                  </a:lnTo>
                  <a:lnTo>
                    <a:pt x="1070564" y="2130923"/>
                  </a:lnTo>
                  <a:lnTo>
                    <a:pt x="1125152" y="2137721"/>
                  </a:lnTo>
                  <a:lnTo>
                    <a:pt x="1180685" y="2142858"/>
                  </a:lnTo>
                  <a:lnTo>
                    <a:pt x="1226119" y="2140066"/>
                  </a:lnTo>
                  <a:lnTo>
                    <a:pt x="1283515" y="2141931"/>
                  </a:lnTo>
                  <a:lnTo>
                    <a:pt x="1330792" y="2135901"/>
                  </a:lnTo>
                  <a:lnTo>
                    <a:pt x="1378976" y="2128279"/>
                  </a:lnTo>
                  <a:lnTo>
                    <a:pt x="1428057" y="2119082"/>
                  </a:lnTo>
                  <a:lnTo>
                    <a:pt x="1478026" y="2108325"/>
                  </a:lnTo>
                  <a:lnTo>
                    <a:pt x="1528872" y="2096028"/>
                  </a:lnTo>
                  <a:lnTo>
                    <a:pt x="1542684" y="2097437"/>
                  </a:lnTo>
                  <a:lnTo>
                    <a:pt x="1545478" y="2092531"/>
                  </a:lnTo>
                  <a:lnTo>
                    <a:pt x="1559323" y="2093882"/>
                  </a:lnTo>
                  <a:close/>
                </a:path>
                <a:path w="3711575" h="3038475">
                  <a:moveTo>
                    <a:pt x="470243" y="1079"/>
                  </a:moveTo>
                  <a:lnTo>
                    <a:pt x="446987" y="17810"/>
                  </a:lnTo>
                  <a:lnTo>
                    <a:pt x="277710" y="186761"/>
                  </a:lnTo>
                  <a:lnTo>
                    <a:pt x="254252" y="227958"/>
                  </a:lnTo>
                  <a:lnTo>
                    <a:pt x="219574" y="263192"/>
                  </a:lnTo>
                  <a:lnTo>
                    <a:pt x="291885" y="136203"/>
                  </a:lnTo>
                  <a:lnTo>
                    <a:pt x="394610" y="32797"/>
                  </a:lnTo>
                  <a:lnTo>
                    <a:pt x="439402" y="5465"/>
                  </a:lnTo>
                  <a:lnTo>
                    <a:pt x="441892" y="1092"/>
                  </a:lnTo>
                  <a:lnTo>
                    <a:pt x="470243" y="1079"/>
                  </a:lnTo>
                  <a:close/>
                </a:path>
                <a:path w="3711575" h="3038475">
                  <a:moveTo>
                    <a:pt x="1202087" y="678"/>
                  </a:moveTo>
                  <a:lnTo>
                    <a:pt x="470243" y="1079"/>
                  </a:lnTo>
                  <a:lnTo>
                    <a:pt x="471744" y="0"/>
                  </a:lnTo>
                  <a:lnTo>
                    <a:pt x="1202087" y="678"/>
                  </a:lnTo>
                  <a:close/>
                </a:path>
                <a:path w="3711575" h="3038475">
                  <a:moveTo>
                    <a:pt x="2394673" y="626863"/>
                  </a:moveTo>
                  <a:lnTo>
                    <a:pt x="2382077" y="648984"/>
                  </a:lnTo>
                  <a:lnTo>
                    <a:pt x="2373850" y="637766"/>
                  </a:lnTo>
                  <a:lnTo>
                    <a:pt x="2376644" y="632859"/>
                  </a:lnTo>
                  <a:lnTo>
                    <a:pt x="2368384" y="621698"/>
                  </a:lnTo>
                  <a:lnTo>
                    <a:pt x="2353013" y="571696"/>
                  </a:lnTo>
                  <a:lnTo>
                    <a:pt x="2336763" y="523235"/>
                  </a:lnTo>
                  <a:lnTo>
                    <a:pt x="2319627" y="476332"/>
                  </a:lnTo>
                  <a:lnTo>
                    <a:pt x="2301593" y="431005"/>
                  </a:lnTo>
                  <a:lnTo>
                    <a:pt x="2282653" y="387271"/>
                  </a:lnTo>
                  <a:lnTo>
                    <a:pt x="2251760" y="338862"/>
                  </a:lnTo>
                  <a:lnTo>
                    <a:pt x="2230976" y="298364"/>
                  </a:lnTo>
                  <a:lnTo>
                    <a:pt x="2198220" y="253227"/>
                  </a:lnTo>
                  <a:lnTo>
                    <a:pt x="2164517" y="209751"/>
                  </a:lnTo>
                  <a:lnTo>
                    <a:pt x="2140236" y="175395"/>
                  </a:lnTo>
                  <a:lnTo>
                    <a:pt x="2104001" y="136368"/>
                  </a:lnTo>
                  <a:lnTo>
                    <a:pt x="2077881" y="105241"/>
                  </a:lnTo>
                  <a:lnTo>
                    <a:pt x="2039802" y="69452"/>
                  </a:lnTo>
                  <a:lnTo>
                    <a:pt x="2000796" y="35289"/>
                  </a:lnTo>
                  <a:lnTo>
                    <a:pt x="1971899" y="9041"/>
                  </a:lnTo>
                  <a:lnTo>
                    <a:pt x="1961644" y="1384"/>
                  </a:lnTo>
                  <a:lnTo>
                    <a:pt x="1318942" y="787"/>
                  </a:lnTo>
                  <a:lnTo>
                    <a:pt x="1991449" y="374"/>
                  </a:lnTo>
                  <a:lnTo>
                    <a:pt x="2021439" y="24702"/>
                  </a:lnTo>
                  <a:lnTo>
                    <a:pt x="2049323" y="52731"/>
                  </a:lnTo>
                  <a:lnTo>
                    <a:pt x="2087302" y="88697"/>
                  </a:lnTo>
                  <a:lnTo>
                    <a:pt x="2124342" y="126311"/>
                  </a:lnTo>
                  <a:lnTo>
                    <a:pt x="2149409" y="159286"/>
                  </a:lnTo>
                  <a:lnTo>
                    <a:pt x="2184580" y="200183"/>
                  </a:lnTo>
                  <a:lnTo>
                    <a:pt x="2218110" y="243962"/>
                  </a:lnTo>
                  <a:lnTo>
                    <a:pt x="2239642" y="283146"/>
                  </a:lnTo>
                  <a:lnTo>
                    <a:pt x="2271258" y="330284"/>
                  </a:lnTo>
                  <a:lnTo>
                    <a:pt x="2290897" y="372792"/>
                  </a:lnTo>
                  <a:lnTo>
                    <a:pt x="2320640" y="423221"/>
                  </a:lnTo>
                  <a:lnTo>
                    <a:pt x="2338426" y="468985"/>
                  </a:lnTo>
                  <a:lnTo>
                    <a:pt x="2355299" y="516349"/>
                  </a:lnTo>
                  <a:lnTo>
                    <a:pt x="2371270" y="565298"/>
                  </a:lnTo>
                  <a:lnTo>
                    <a:pt x="2386349" y="615814"/>
                  </a:lnTo>
                  <a:lnTo>
                    <a:pt x="2394673" y="626863"/>
                  </a:lnTo>
                  <a:close/>
                </a:path>
                <a:path w="3711575" h="3038475">
                  <a:moveTo>
                    <a:pt x="1669088" y="1310804"/>
                  </a:moveTo>
                  <a:lnTo>
                    <a:pt x="1596777" y="1437793"/>
                  </a:lnTo>
                  <a:lnTo>
                    <a:pt x="1622197" y="1341820"/>
                  </a:lnTo>
                  <a:lnTo>
                    <a:pt x="1767392" y="1086833"/>
                  </a:lnTo>
                  <a:lnTo>
                    <a:pt x="1802273" y="1051241"/>
                  </a:lnTo>
                  <a:lnTo>
                    <a:pt x="1681862" y="1262703"/>
                  </a:lnTo>
                  <a:lnTo>
                    <a:pt x="1669088" y="1310804"/>
                  </a:lnTo>
                  <a:close/>
                </a:path>
                <a:path w="3711575" h="3038475">
                  <a:moveTo>
                    <a:pt x="1836956" y="1015997"/>
                  </a:moveTo>
                  <a:lnTo>
                    <a:pt x="1764646" y="1142986"/>
                  </a:lnTo>
                  <a:lnTo>
                    <a:pt x="1729799" y="1178519"/>
                  </a:lnTo>
                  <a:lnTo>
                    <a:pt x="1802273" y="1051241"/>
                  </a:lnTo>
                  <a:lnTo>
                    <a:pt x="1836956" y="1015997"/>
                  </a:lnTo>
                  <a:close/>
                </a:path>
                <a:path w="3711575" h="3038475">
                  <a:moveTo>
                    <a:pt x="2209863" y="1618731"/>
                  </a:moveTo>
                  <a:lnTo>
                    <a:pt x="2137552" y="1745721"/>
                  </a:lnTo>
                  <a:lnTo>
                    <a:pt x="2034827" y="1849127"/>
                  </a:lnTo>
                  <a:lnTo>
                    <a:pt x="1990034" y="1876459"/>
                  </a:lnTo>
                  <a:lnTo>
                    <a:pt x="1956543" y="1909611"/>
                  </a:lnTo>
                  <a:lnTo>
                    <a:pt x="1910686" y="1938811"/>
                  </a:lnTo>
                  <a:lnTo>
                    <a:pt x="1865394" y="1967021"/>
                  </a:lnTo>
                  <a:lnTo>
                    <a:pt x="1820680" y="1994215"/>
                  </a:lnTo>
                  <a:lnTo>
                    <a:pt x="1776558" y="2020368"/>
                  </a:lnTo>
                  <a:lnTo>
                    <a:pt x="1733044" y="2045455"/>
                  </a:lnTo>
                  <a:lnTo>
                    <a:pt x="1690152" y="2069450"/>
                  </a:lnTo>
                  <a:lnTo>
                    <a:pt x="1636859" y="2086044"/>
                  </a:lnTo>
                  <a:lnTo>
                    <a:pt x="1584218" y="2101494"/>
                  </a:lnTo>
                  <a:lnTo>
                    <a:pt x="1574271" y="2118962"/>
                  </a:lnTo>
                  <a:lnTo>
                    <a:pt x="1565992" y="2107836"/>
                  </a:lnTo>
                  <a:lnTo>
                    <a:pt x="1563235" y="2112678"/>
                  </a:lnTo>
                  <a:lnTo>
                    <a:pt x="1549456" y="2111211"/>
                  </a:lnTo>
                  <a:lnTo>
                    <a:pt x="1562147" y="2088923"/>
                  </a:lnTo>
                  <a:lnTo>
                    <a:pt x="1548571" y="2035768"/>
                  </a:lnTo>
                  <a:lnTo>
                    <a:pt x="1546682" y="1987754"/>
                  </a:lnTo>
                  <a:lnTo>
                    <a:pt x="1534392" y="1932338"/>
                  </a:lnTo>
                  <a:lnTo>
                    <a:pt x="1533762" y="1882115"/>
                  </a:lnTo>
                  <a:lnTo>
                    <a:pt x="1533738" y="1830825"/>
                  </a:lnTo>
                  <a:lnTo>
                    <a:pt x="1534307" y="1778494"/>
                  </a:lnTo>
                  <a:lnTo>
                    <a:pt x="1535455" y="1725147"/>
                  </a:lnTo>
                  <a:lnTo>
                    <a:pt x="1537166" y="1670809"/>
                  </a:lnTo>
                  <a:lnTo>
                    <a:pt x="1560269" y="1578905"/>
                  </a:lnTo>
                  <a:lnTo>
                    <a:pt x="1561169" y="1525994"/>
                  </a:lnTo>
                  <a:lnTo>
                    <a:pt x="1573342" y="1478949"/>
                  </a:lnTo>
                  <a:lnTo>
                    <a:pt x="1621988" y="1393519"/>
                  </a:lnTo>
                  <a:lnTo>
                    <a:pt x="1563073" y="1625312"/>
                  </a:lnTo>
                  <a:lnTo>
                    <a:pt x="1563057" y="1676673"/>
                  </a:lnTo>
                  <a:lnTo>
                    <a:pt x="1550780" y="1723898"/>
                  </a:lnTo>
                  <a:lnTo>
                    <a:pt x="1550091" y="1776440"/>
                  </a:lnTo>
                  <a:lnTo>
                    <a:pt x="1549966" y="1827992"/>
                  </a:lnTo>
                  <a:lnTo>
                    <a:pt x="1550419" y="1878527"/>
                  </a:lnTo>
                  <a:lnTo>
                    <a:pt x="1551465" y="1928022"/>
                  </a:lnTo>
                  <a:lnTo>
                    <a:pt x="1564154" y="1982735"/>
                  </a:lnTo>
                  <a:lnTo>
                    <a:pt x="1566428" y="2030074"/>
                  </a:lnTo>
                  <a:lnTo>
                    <a:pt x="1580372" y="2082582"/>
                  </a:lnTo>
                  <a:lnTo>
                    <a:pt x="1632645" y="2067779"/>
                  </a:lnTo>
                  <a:lnTo>
                    <a:pt x="1674516" y="2045577"/>
                  </a:lnTo>
                  <a:lnTo>
                    <a:pt x="1728045" y="2028570"/>
                  </a:lnTo>
                  <a:lnTo>
                    <a:pt x="1771144" y="2004212"/>
                  </a:lnTo>
                  <a:lnTo>
                    <a:pt x="1814835" y="1978813"/>
                  </a:lnTo>
                  <a:lnTo>
                    <a:pt x="1859105" y="1952399"/>
                  </a:lnTo>
                  <a:lnTo>
                    <a:pt x="1903940" y="1924993"/>
                  </a:lnTo>
                  <a:lnTo>
                    <a:pt x="1949325" y="1896621"/>
                  </a:lnTo>
                  <a:lnTo>
                    <a:pt x="2151727" y="1695162"/>
                  </a:lnTo>
                  <a:lnTo>
                    <a:pt x="2175185" y="1653965"/>
                  </a:lnTo>
                  <a:lnTo>
                    <a:pt x="2209863" y="1618731"/>
                  </a:lnTo>
                  <a:close/>
                </a:path>
                <a:path w="3711575" h="3038475">
                  <a:moveTo>
                    <a:pt x="2377731" y="1323925"/>
                  </a:moveTo>
                  <a:lnTo>
                    <a:pt x="2305421" y="1450914"/>
                  </a:lnTo>
                  <a:lnTo>
                    <a:pt x="2318026" y="1403112"/>
                  </a:lnTo>
                  <a:lnTo>
                    <a:pt x="2341485" y="1361915"/>
                  </a:lnTo>
                  <a:lnTo>
                    <a:pt x="2411452" y="1085045"/>
                  </a:lnTo>
                  <a:lnTo>
                    <a:pt x="2412692" y="1031536"/>
                  </a:lnTo>
                  <a:lnTo>
                    <a:pt x="2413381" y="978994"/>
                  </a:lnTo>
                  <a:lnTo>
                    <a:pt x="2413507" y="927442"/>
                  </a:lnTo>
                  <a:lnTo>
                    <a:pt x="2413053" y="876907"/>
                  </a:lnTo>
                  <a:lnTo>
                    <a:pt x="2412007" y="827412"/>
                  </a:lnTo>
                  <a:lnTo>
                    <a:pt x="2399318" y="772699"/>
                  </a:lnTo>
                  <a:lnTo>
                    <a:pt x="2397045" y="725360"/>
                  </a:lnTo>
                  <a:lnTo>
                    <a:pt x="2383100" y="672852"/>
                  </a:lnTo>
                  <a:lnTo>
                    <a:pt x="2330827" y="687655"/>
                  </a:lnTo>
                  <a:lnTo>
                    <a:pt x="2288956" y="709856"/>
                  </a:lnTo>
                  <a:lnTo>
                    <a:pt x="2235428" y="726864"/>
                  </a:lnTo>
                  <a:lnTo>
                    <a:pt x="2192329" y="751222"/>
                  </a:lnTo>
                  <a:lnTo>
                    <a:pt x="2148637" y="776620"/>
                  </a:lnTo>
                  <a:lnTo>
                    <a:pt x="2104367" y="803035"/>
                  </a:lnTo>
                  <a:lnTo>
                    <a:pt x="2059533" y="830440"/>
                  </a:lnTo>
                  <a:lnTo>
                    <a:pt x="2025184" y="865097"/>
                  </a:lnTo>
                  <a:lnTo>
                    <a:pt x="1981023" y="891320"/>
                  </a:lnTo>
                  <a:lnTo>
                    <a:pt x="1811746" y="1060271"/>
                  </a:lnTo>
                  <a:lnTo>
                    <a:pt x="1860391" y="974841"/>
                  </a:lnTo>
                  <a:lnTo>
                    <a:pt x="1894637" y="940365"/>
                  </a:lnTo>
                  <a:lnTo>
                    <a:pt x="1939681" y="912591"/>
                  </a:lnTo>
                  <a:lnTo>
                    <a:pt x="2006930" y="845823"/>
                  </a:lnTo>
                  <a:lnTo>
                    <a:pt x="2052786" y="816623"/>
                  </a:lnTo>
                  <a:lnTo>
                    <a:pt x="2098078" y="788413"/>
                  </a:lnTo>
                  <a:lnTo>
                    <a:pt x="2142793" y="761219"/>
                  </a:lnTo>
                  <a:lnTo>
                    <a:pt x="2186914" y="735066"/>
                  </a:lnTo>
                  <a:lnTo>
                    <a:pt x="2230428" y="709979"/>
                  </a:lnTo>
                  <a:lnTo>
                    <a:pt x="2284356" y="692269"/>
                  </a:lnTo>
                  <a:lnTo>
                    <a:pt x="2326612" y="669392"/>
                  </a:lnTo>
                  <a:lnTo>
                    <a:pt x="2379253" y="653942"/>
                  </a:lnTo>
                  <a:lnTo>
                    <a:pt x="2391944" y="631655"/>
                  </a:lnTo>
                  <a:lnTo>
                    <a:pt x="2400237" y="642757"/>
                  </a:lnTo>
                  <a:lnTo>
                    <a:pt x="2397480" y="647598"/>
                  </a:lnTo>
                  <a:lnTo>
                    <a:pt x="2411273" y="649041"/>
                  </a:lnTo>
                  <a:lnTo>
                    <a:pt x="2401327" y="666508"/>
                  </a:lnTo>
                  <a:lnTo>
                    <a:pt x="2414903" y="719664"/>
                  </a:lnTo>
                  <a:lnTo>
                    <a:pt x="2427828" y="773963"/>
                  </a:lnTo>
                  <a:lnTo>
                    <a:pt x="2429080" y="823095"/>
                  </a:lnTo>
                  <a:lnTo>
                    <a:pt x="2429711" y="873319"/>
                  </a:lnTo>
                  <a:lnTo>
                    <a:pt x="2429735" y="924609"/>
                  </a:lnTo>
                  <a:lnTo>
                    <a:pt x="2429165" y="976940"/>
                  </a:lnTo>
                  <a:lnTo>
                    <a:pt x="2428018" y="1030287"/>
                  </a:lnTo>
                  <a:lnTo>
                    <a:pt x="2426306" y="1084624"/>
                  </a:lnTo>
                  <a:lnTo>
                    <a:pt x="2414887" y="1130344"/>
                  </a:lnTo>
                  <a:lnTo>
                    <a:pt x="2414239" y="1182813"/>
                  </a:lnTo>
                  <a:lnTo>
                    <a:pt x="2377731" y="1323925"/>
                  </a:lnTo>
                  <a:close/>
                </a:path>
                <a:path w="3711575" h="3038475">
                  <a:moveTo>
                    <a:pt x="3711138" y="2575439"/>
                  </a:moveTo>
                  <a:lnTo>
                    <a:pt x="3706271" y="2583987"/>
                  </a:lnTo>
                  <a:lnTo>
                    <a:pt x="3535106" y="2756253"/>
                  </a:lnTo>
                  <a:lnTo>
                    <a:pt x="3490578" y="2783121"/>
                  </a:lnTo>
                  <a:lnTo>
                    <a:pt x="3444827" y="2812135"/>
                  </a:lnTo>
                  <a:lnTo>
                    <a:pt x="3410670" y="2846456"/>
                  </a:lnTo>
                  <a:lnTo>
                    <a:pt x="3366048" y="2873488"/>
                  </a:lnTo>
                  <a:lnTo>
                    <a:pt x="3322014" y="2899489"/>
                  </a:lnTo>
                  <a:lnTo>
                    <a:pt x="3267544" y="2918149"/>
                  </a:lnTo>
                  <a:lnTo>
                    <a:pt x="3224727" y="2942012"/>
                  </a:lnTo>
                  <a:lnTo>
                    <a:pt x="3171505" y="2958482"/>
                  </a:lnTo>
                  <a:lnTo>
                    <a:pt x="3118929" y="2973817"/>
                  </a:lnTo>
                  <a:lnTo>
                    <a:pt x="3078050" y="2994277"/>
                  </a:lnTo>
                  <a:lnTo>
                    <a:pt x="3026911" y="3007087"/>
                  </a:lnTo>
                  <a:lnTo>
                    <a:pt x="2976665" y="3018330"/>
                  </a:lnTo>
                  <a:lnTo>
                    <a:pt x="2916285" y="3021706"/>
                  </a:lnTo>
                  <a:lnTo>
                    <a:pt x="2867853" y="3029764"/>
                  </a:lnTo>
                  <a:lnTo>
                    <a:pt x="2820342" y="3036203"/>
                  </a:lnTo>
                  <a:lnTo>
                    <a:pt x="2762728" y="3034722"/>
                  </a:lnTo>
                  <a:lnTo>
                    <a:pt x="2717091" y="3037870"/>
                  </a:lnTo>
                  <a:lnTo>
                    <a:pt x="2661369" y="3033064"/>
                  </a:lnTo>
                  <a:lnTo>
                    <a:pt x="2606610" y="3026568"/>
                  </a:lnTo>
                  <a:lnTo>
                    <a:pt x="2564527" y="3023476"/>
                  </a:lnTo>
                  <a:lnTo>
                    <a:pt x="2512341" y="3012460"/>
                  </a:lnTo>
                  <a:lnTo>
                    <a:pt x="2461091" y="2999801"/>
                  </a:lnTo>
                  <a:lnTo>
                    <a:pt x="2421816" y="2991777"/>
                  </a:lnTo>
                  <a:lnTo>
                    <a:pt x="2372446" y="2975816"/>
                  </a:lnTo>
                  <a:lnTo>
                    <a:pt x="2324021" y="2958197"/>
                  </a:lnTo>
                  <a:lnTo>
                    <a:pt x="2276541" y="2938915"/>
                  </a:lnTo>
                  <a:lnTo>
                    <a:pt x="2230012" y="2917967"/>
                  </a:lnTo>
                  <a:lnTo>
                    <a:pt x="2195470" y="2901630"/>
                  </a:lnTo>
                  <a:lnTo>
                    <a:pt x="2150846" y="2877335"/>
                  </a:lnTo>
                  <a:lnTo>
                    <a:pt x="2107180" y="2851356"/>
                  </a:lnTo>
                  <a:lnTo>
                    <a:pt x="2064468" y="2823703"/>
                  </a:lnTo>
                  <a:lnTo>
                    <a:pt x="2022708" y="2794378"/>
                  </a:lnTo>
                  <a:lnTo>
                    <a:pt x="1981898" y="2763385"/>
                  </a:lnTo>
                  <a:lnTo>
                    <a:pt x="1953070" y="2737015"/>
                  </a:lnTo>
                  <a:lnTo>
                    <a:pt x="1914150" y="2702702"/>
                  </a:lnTo>
                  <a:lnTo>
                    <a:pt x="1876171" y="2666736"/>
                  </a:lnTo>
                  <a:lnTo>
                    <a:pt x="1850167" y="2635406"/>
                  </a:lnTo>
                  <a:lnTo>
                    <a:pt x="1814063" y="2596148"/>
                  </a:lnTo>
                  <a:lnTo>
                    <a:pt x="1778893" y="2555250"/>
                  </a:lnTo>
                  <a:lnTo>
                    <a:pt x="1756399" y="2517756"/>
                  </a:lnTo>
                  <a:lnTo>
                    <a:pt x="1723830" y="2472289"/>
                  </a:lnTo>
                  <a:lnTo>
                    <a:pt x="1692214" y="2425150"/>
                  </a:lnTo>
                  <a:lnTo>
                    <a:pt x="1672575" y="2382642"/>
                  </a:lnTo>
                  <a:lnTo>
                    <a:pt x="1642832" y="2332213"/>
                  </a:lnTo>
                  <a:lnTo>
                    <a:pt x="1625047" y="2286449"/>
                  </a:lnTo>
                  <a:lnTo>
                    <a:pt x="1608173" y="2239084"/>
                  </a:lnTo>
                  <a:lnTo>
                    <a:pt x="1592202" y="2190135"/>
                  </a:lnTo>
                  <a:lnTo>
                    <a:pt x="1577123" y="2139620"/>
                  </a:lnTo>
                  <a:lnTo>
                    <a:pt x="1568800" y="2128571"/>
                  </a:lnTo>
                  <a:lnTo>
                    <a:pt x="1584218" y="2101494"/>
                  </a:lnTo>
                  <a:lnTo>
                    <a:pt x="1592431" y="2112735"/>
                  </a:lnTo>
                  <a:lnTo>
                    <a:pt x="1586829" y="2122574"/>
                  </a:lnTo>
                  <a:lnTo>
                    <a:pt x="1595089" y="2133733"/>
                  </a:lnTo>
                  <a:lnTo>
                    <a:pt x="1610460" y="2183736"/>
                  </a:lnTo>
                  <a:lnTo>
                    <a:pt x="1626709" y="2232198"/>
                  </a:lnTo>
                  <a:lnTo>
                    <a:pt x="1643845" y="2279101"/>
                  </a:lnTo>
                  <a:lnTo>
                    <a:pt x="1661879" y="2324429"/>
                  </a:lnTo>
                  <a:lnTo>
                    <a:pt x="1691855" y="2374448"/>
                  </a:lnTo>
                  <a:lnTo>
                    <a:pt x="1711713" y="2416572"/>
                  </a:lnTo>
                  <a:lnTo>
                    <a:pt x="1743533" y="2463354"/>
                  </a:lnTo>
                  <a:lnTo>
                    <a:pt x="1765253" y="2502207"/>
                  </a:lnTo>
                  <a:lnTo>
                    <a:pt x="1798955" y="2545683"/>
                  </a:lnTo>
                  <a:lnTo>
                    <a:pt x="1823236" y="2580039"/>
                  </a:lnTo>
                  <a:lnTo>
                    <a:pt x="1859471" y="2619066"/>
                  </a:lnTo>
                  <a:lnTo>
                    <a:pt x="1896627" y="2656477"/>
                  </a:lnTo>
                  <a:lnTo>
                    <a:pt x="1923670" y="2685982"/>
                  </a:lnTo>
                  <a:lnTo>
                    <a:pt x="1962676" y="2720145"/>
                  </a:lnTo>
                  <a:lnTo>
                    <a:pt x="2002610" y="2752677"/>
                  </a:lnTo>
                  <a:lnTo>
                    <a:pt x="2032439" y="2777289"/>
                  </a:lnTo>
                  <a:lnTo>
                    <a:pt x="2074238" y="2806546"/>
                  </a:lnTo>
                  <a:lnTo>
                    <a:pt x="2116973" y="2834159"/>
                  </a:lnTo>
                  <a:lnTo>
                    <a:pt x="2160648" y="2860122"/>
                  </a:lnTo>
                  <a:lnTo>
                    <a:pt x="2205263" y="2884433"/>
                  </a:lnTo>
                  <a:lnTo>
                    <a:pt x="2239781" y="2900810"/>
                  </a:lnTo>
                  <a:lnTo>
                    <a:pt x="2286272" y="2921827"/>
                  </a:lnTo>
                  <a:lnTo>
                    <a:pt x="2333697" y="2941204"/>
                  </a:lnTo>
                  <a:lnTo>
                    <a:pt x="2382052" y="2958946"/>
                  </a:lnTo>
                  <a:lnTo>
                    <a:pt x="2420301" y="2968773"/>
                  </a:lnTo>
                  <a:lnTo>
                    <a:pt x="2470511" y="2983258"/>
                  </a:lnTo>
                  <a:lnTo>
                    <a:pt x="2510609" y="2989837"/>
                  </a:lnTo>
                  <a:lnTo>
                    <a:pt x="2562663" y="3001083"/>
                  </a:lnTo>
                  <a:lnTo>
                    <a:pt x="2604599" y="3004433"/>
                  </a:lnTo>
                  <a:lnTo>
                    <a:pt x="2659187" y="3011231"/>
                  </a:lnTo>
                  <a:lnTo>
                    <a:pt x="2714720" y="3016367"/>
                  </a:lnTo>
                  <a:lnTo>
                    <a:pt x="2760154" y="3013575"/>
                  </a:lnTo>
                  <a:lnTo>
                    <a:pt x="2817550" y="3015441"/>
                  </a:lnTo>
                  <a:lnTo>
                    <a:pt x="2864827" y="3009411"/>
                  </a:lnTo>
                  <a:lnTo>
                    <a:pt x="2913011" y="3001789"/>
                  </a:lnTo>
                  <a:lnTo>
                    <a:pt x="2973129" y="2998876"/>
                  </a:lnTo>
                  <a:lnTo>
                    <a:pt x="3023097" y="2988119"/>
                  </a:lnTo>
                  <a:lnTo>
                    <a:pt x="3073944" y="2975822"/>
                  </a:lnTo>
                  <a:lnTo>
                    <a:pt x="3114519" y="2955896"/>
                  </a:lnTo>
                  <a:lnTo>
                    <a:pt x="3166780" y="2941114"/>
                  </a:lnTo>
                  <a:lnTo>
                    <a:pt x="3219676" y="2925217"/>
                  </a:lnTo>
                  <a:lnTo>
                    <a:pt x="3262156" y="2901946"/>
                  </a:lnTo>
                  <a:lnTo>
                    <a:pt x="3305243" y="2877610"/>
                  </a:lnTo>
                  <a:lnTo>
                    <a:pt x="3348921" y="2852235"/>
                  </a:lnTo>
                  <a:lnTo>
                    <a:pt x="3393176" y="2825847"/>
                  </a:lnTo>
                  <a:lnTo>
                    <a:pt x="3437994" y="2798470"/>
                  </a:lnTo>
                  <a:lnTo>
                    <a:pt x="3483360" y="2770131"/>
                  </a:lnTo>
                  <a:lnTo>
                    <a:pt x="3549871" y="2704657"/>
                  </a:lnTo>
                  <a:lnTo>
                    <a:pt x="3594541" y="2677540"/>
                  </a:lnTo>
                  <a:lnTo>
                    <a:pt x="3617373" y="2637443"/>
                  </a:lnTo>
                  <a:lnTo>
                    <a:pt x="3685762" y="2568672"/>
                  </a:lnTo>
                  <a:lnTo>
                    <a:pt x="3711143" y="2524100"/>
                  </a:lnTo>
                  <a:lnTo>
                    <a:pt x="3711138" y="2575439"/>
                  </a:lnTo>
                  <a:close/>
                </a:path>
                <a:path w="3711575" h="3038475">
                  <a:moveTo>
                    <a:pt x="3711143" y="2524100"/>
                  </a:moveTo>
                  <a:lnTo>
                    <a:pt x="3703015" y="2538373"/>
                  </a:lnTo>
                  <a:lnTo>
                    <a:pt x="3708499" y="1091459"/>
                  </a:lnTo>
                  <a:lnTo>
                    <a:pt x="3698553" y="1083261"/>
                  </a:lnTo>
                  <a:lnTo>
                    <a:pt x="3674272" y="1048905"/>
                  </a:lnTo>
                  <a:lnTo>
                    <a:pt x="3638036" y="1009877"/>
                  </a:lnTo>
                  <a:lnTo>
                    <a:pt x="3611916" y="978751"/>
                  </a:lnTo>
                  <a:lnTo>
                    <a:pt x="3573837" y="942962"/>
                  </a:lnTo>
                  <a:lnTo>
                    <a:pt x="3545868" y="915083"/>
                  </a:lnTo>
                  <a:lnTo>
                    <a:pt x="3505934" y="882551"/>
                  </a:lnTo>
                  <a:lnTo>
                    <a:pt x="3465069" y="851654"/>
                  </a:lnTo>
                  <a:lnTo>
                    <a:pt x="3423270" y="822397"/>
                  </a:lnTo>
                  <a:lnTo>
                    <a:pt x="3391571" y="801069"/>
                  </a:lnTo>
                  <a:lnTo>
                    <a:pt x="3347896" y="775106"/>
                  </a:lnTo>
                  <a:lnTo>
                    <a:pt x="3303281" y="750795"/>
                  </a:lnTo>
                  <a:lnTo>
                    <a:pt x="3257727" y="728134"/>
                  </a:lnTo>
                  <a:lnTo>
                    <a:pt x="3211236" y="707117"/>
                  </a:lnTo>
                  <a:lnTo>
                    <a:pt x="3174847" y="694024"/>
                  </a:lnTo>
                  <a:lnTo>
                    <a:pt x="3126491" y="676282"/>
                  </a:lnTo>
                  <a:lnTo>
                    <a:pt x="3077207" y="660171"/>
                  </a:lnTo>
                  <a:lnTo>
                    <a:pt x="3038033" y="651970"/>
                  </a:lnTo>
                  <a:lnTo>
                    <a:pt x="2986899" y="639107"/>
                  </a:lnTo>
                  <a:lnTo>
                    <a:pt x="2934844" y="627861"/>
                  </a:lnTo>
                  <a:lnTo>
                    <a:pt x="2892908" y="624511"/>
                  </a:lnTo>
                  <a:lnTo>
                    <a:pt x="2838321" y="617713"/>
                  </a:lnTo>
                  <a:lnTo>
                    <a:pt x="2793823" y="618861"/>
                  </a:lnTo>
                  <a:lnTo>
                    <a:pt x="2737353" y="615369"/>
                  </a:lnTo>
                  <a:lnTo>
                    <a:pt x="2690993" y="619788"/>
                  </a:lnTo>
                  <a:lnTo>
                    <a:pt x="2632680" y="619532"/>
                  </a:lnTo>
                  <a:lnTo>
                    <a:pt x="2584496" y="627154"/>
                  </a:lnTo>
                  <a:lnTo>
                    <a:pt x="2535416" y="636352"/>
                  </a:lnTo>
                  <a:lnTo>
                    <a:pt x="2485447" y="647107"/>
                  </a:lnTo>
                  <a:lnTo>
                    <a:pt x="2434602" y="659404"/>
                  </a:lnTo>
                  <a:lnTo>
                    <a:pt x="2420788" y="657996"/>
                  </a:lnTo>
                  <a:lnTo>
                    <a:pt x="2415186" y="667835"/>
                  </a:lnTo>
                  <a:lnTo>
                    <a:pt x="2401327" y="666508"/>
                  </a:lnTo>
                  <a:lnTo>
                    <a:pt x="2416745" y="639431"/>
                  </a:lnTo>
                  <a:lnTo>
                    <a:pt x="2430494" y="640951"/>
                  </a:lnTo>
                  <a:lnTo>
                    <a:pt x="2481632" y="628141"/>
                  </a:lnTo>
                  <a:lnTo>
                    <a:pt x="2531879" y="616897"/>
                  </a:lnTo>
                  <a:lnTo>
                    <a:pt x="2581223" y="607238"/>
                  </a:lnTo>
                  <a:lnTo>
                    <a:pt x="2629655" y="599180"/>
                  </a:lnTo>
                  <a:lnTo>
                    <a:pt x="2688201" y="599025"/>
                  </a:lnTo>
                  <a:lnTo>
                    <a:pt x="2734780" y="594222"/>
                  </a:lnTo>
                  <a:lnTo>
                    <a:pt x="2791453" y="597358"/>
                  </a:lnTo>
                  <a:lnTo>
                    <a:pt x="2847174" y="602164"/>
                  </a:lnTo>
                  <a:lnTo>
                    <a:pt x="2890898" y="602375"/>
                  </a:lnTo>
                  <a:lnTo>
                    <a:pt x="2944018" y="611751"/>
                  </a:lnTo>
                  <a:lnTo>
                    <a:pt x="2996204" y="622766"/>
                  </a:lnTo>
                  <a:lnTo>
                    <a:pt x="3036417" y="629142"/>
                  </a:lnTo>
                  <a:lnTo>
                    <a:pt x="3086728" y="643450"/>
                  </a:lnTo>
                  <a:lnTo>
                    <a:pt x="3136098" y="659411"/>
                  </a:lnTo>
                  <a:lnTo>
                    <a:pt x="3173488" y="670746"/>
                  </a:lnTo>
                  <a:lnTo>
                    <a:pt x="3220966" y="690028"/>
                  </a:lnTo>
                  <a:lnTo>
                    <a:pt x="3267496" y="710977"/>
                  </a:lnTo>
                  <a:lnTo>
                    <a:pt x="3313074" y="733598"/>
                  </a:lnTo>
                  <a:lnTo>
                    <a:pt x="3379496" y="770944"/>
                  </a:lnTo>
                  <a:lnTo>
                    <a:pt x="3433039" y="805240"/>
                  </a:lnTo>
                  <a:lnTo>
                    <a:pt x="3474800" y="834565"/>
                  </a:lnTo>
                  <a:lnTo>
                    <a:pt x="3515610" y="865558"/>
                  </a:lnTo>
                  <a:lnTo>
                    <a:pt x="3555475" y="898212"/>
                  </a:lnTo>
                  <a:lnTo>
                    <a:pt x="3594395" y="932525"/>
                  </a:lnTo>
                  <a:lnTo>
                    <a:pt x="3621337" y="962207"/>
                  </a:lnTo>
                  <a:lnTo>
                    <a:pt x="3658377" y="999821"/>
                  </a:lnTo>
                  <a:lnTo>
                    <a:pt x="3694481" y="1039080"/>
                  </a:lnTo>
                  <a:lnTo>
                    <a:pt x="3711279" y="1060911"/>
                  </a:lnTo>
                  <a:lnTo>
                    <a:pt x="3711143" y="2524100"/>
                  </a:lnTo>
                  <a:close/>
                </a:path>
                <a:path w="3711575" h="3038475">
                  <a:moveTo>
                    <a:pt x="2341275" y="1413614"/>
                  </a:moveTo>
                  <a:lnTo>
                    <a:pt x="2196081" y="1668601"/>
                  </a:lnTo>
                  <a:lnTo>
                    <a:pt x="2161199" y="1704193"/>
                  </a:lnTo>
                  <a:lnTo>
                    <a:pt x="2354085" y="1365453"/>
                  </a:lnTo>
                  <a:lnTo>
                    <a:pt x="2341275" y="1413614"/>
                  </a:lnTo>
                  <a:close/>
                </a:path>
                <a:path w="3711575" h="3038475">
                  <a:moveTo>
                    <a:pt x="2279714" y="1547392"/>
                  </a:moveTo>
                  <a:lnTo>
                    <a:pt x="2244315" y="1583892"/>
                  </a:lnTo>
                  <a:lnTo>
                    <a:pt x="2293041" y="1498322"/>
                  </a:lnTo>
                  <a:lnTo>
                    <a:pt x="2279714" y="1547392"/>
                  </a:lnTo>
                  <a:close/>
                </a:path>
              </a:pathLst>
            </a:custGeom>
            <a:solidFill>
              <a:srgbClr val="5CA29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0"/>
              <a:ext cx="18288635" cy="213995"/>
            </a:xfrm>
            <a:custGeom>
              <a:avLst/>
              <a:gdLst/>
              <a:ahLst/>
              <a:cxnLst/>
              <a:rect l="l" t="t" r="r" b="b"/>
              <a:pathLst>
                <a:path w="18288635" h="213995">
                  <a:moveTo>
                    <a:pt x="18288222" y="213565"/>
                  </a:moveTo>
                  <a:lnTo>
                    <a:pt x="0" y="213565"/>
                  </a:lnTo>
                  <a:lnTo>
                    <a:pt x="0" y="0"/>
                  </a:lnTo>
                  <a:lnTo>
                    <a:pt x="18288222" y="0"/>
                  </a:lnTo>
                  <a:lnTo>
                    <a:pt x="18288222" y="213565"/>
                  </a:lnTo>
                  <a:close/>
                </a:path>
              </a:pathLst>
            </a:custGeom>
            <a:solidFill>
              <a:srgbClr val="BEDDD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16563943" y="8877604"/>
            <a:ext cx="0" cy="762000"/>
          </a:xfrm>
          <a:custGeom>
            <a:avLst/>
            <a:gdLst/>
            <a:ahLst/>
            <a:cxnLst/>
            <a:rect l="l" t="t" r="r" b="b"/>
            <a:pathLst>
              <a:path w="0" h="762000">
                <a:moveTo>
                  <a:pt x="0" y="0"/>
                </a:moveTo>
                <a:lnTo>
                  <a:pt x="0" y="761492"/>
                </a:lnTo>
              </a:path>
            </a:pathLst>
          </a:custGeom>
          <a:ln w="95250">
            <a:solidFill>
              <a:srgbClr val="5CA294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0" name="object 10" descr=""/>
          <p:cNvGrpSpPr/>
          <p:nvPr/>
        </p:nvGrpSpPr>
        <p:grpSpPr>
          <a:xfrm>
            <a:off x="3253917" y="8573139"/>
            <a:ext cx="1351915" cy="1266825"/>
            <a:chOff x="3253917" y="8573139"/>
            <a:chExt cx="1351915" cy="1266825"/>
          </a:xfrm>
        </p:grpSpPr>
        <p:sp>
          <p:nvSpPr>
            <p:cNvPr id="11" name="object 11" descr=""/>
            <p:cNvSpPr/>
            <p:nvPr/>
          </p:nvSpPr>
          <p:spPr>
            <a:xfrm>
              <a:off x="3370827" y="8994478"/>
              <a:ext cx="728345" cy="728345"/>
            </a:xfrm>
            <a:custGeom>
              <a:avLst/>
              <a:gdLst/>
              <a:ahLst/>
              <a:cxnLst/>
              <a:rect l="l" t="t" r="r" b="b"/>
              <a:pathLst>
                <a:path w="728345" h="728345">
                  <a:moveTo>
                    <a:pt x="728314" y="364157"/>
                  </a:moveTo>
                  <a:lnTo>
                    <a:pt x="725575" y="408736"/>
                  </a:lnTo>
                  <a:lnTo>
                    <a:pt x="717401" y="452640"/>
                  </a:lnTo>
                  <a:lnTo>
                    <a:pt x="703914" y="495213"/>
                  </a:lnTo>
                  <a:lnTo>
                    <a:pt x="685314" y="535818"/>
                  </a:lnTo>
                  <a:lnTo>
                    <a:pt x="661884" y="573843"/>
                  </a:lnTo>
                  <a:lnTo>
                    <a:pt x="633979" y="608709"/>
                  </a:lnTo>
                  <a:lnTo>
                    <a:pt x="602016" y="639898"/>
                  </a:lnTo>
                  <a:lnTo>
                    <a:pt x="566472" y="666941"/>
                  </a:lnTo>
                  <a:lnTo>
                    <a:pt x="527883" y="689432"/>
                  </a:lnTo>
                  <a:lnTo>
                    <a:pt x="486838" y="707027"/>
                  </a:lnTo>
                  <a:lnTo>
                    <a:pt x="443946" y="719465"/>
                  </a:lnTo>
                  <a:lnTo>
                    <a:pt x="399849" y="726560"/>
                  </a:lnTo>
                  <a:lnTo>
                    <a:pt x="364157" y="728314"/>
                  </a:lnTo>
                  <a:lnTo>
                    <a:pt x="355217" y="728204"/>
                  </a:lnTo>
                  <a:lnTo>
                    <a:pt x="310724" y="724372"/>
                  </a:lnTo>
                  <a:lnTo>
                    <a:pt x="267034" y="715123"/>
                  </a:lnTo>
                  <a:lnTo>
                    <a:pt x="224799" y="700594"/>
                  </a:lnTo>
                  <a:lnTo>
                    <a:pt x="184662" y="681004"/>
                  </a:lnTo>
                  <a:lnTo>
                    <a:pt x="147228" y="656651"/>
                  </a:lnTo>
                  <a:lnTo>
                    <a:pt x="113058" y="627898"/>
                  </a:lnTo>
                  <a:lnTo>
                    <a:pt x="82659" y="595176"/>
                  </a:lnTo>
                  <a:lnTo>
                    <a:pt x="56496" y="558978"/>
                  </a:lnTo>
                  <a:lnTo>
                    <a:pt x="34962" y="519854"/>
                  </a:lnTo>
                  <a:lnTo>
                    <a:pt x="18380" y="478389"/>
                  </a:lnTo>
                  <a:lnTo>
                    <a:pt x="6997" y="435199"/>
                  </a:lnTo>
                  <a:lnTo>
                    <a:pt x="986" y="390943"/>
                  </a:lnTo>
                  <a:lnTo>
                    <a:pt x="0" y="364157"/>
                  </a:lnTo>
                  <a:lnTo>
                    <a:pt x="109" y="355217"/>
                  </a:lnTo>
                  <a:lnTo>
                    <a:pt x="3941" y="310724"/>
                  </a:lnTo>
                  <a:lnTo>
                    <a:pt x="13190" y="267034"/>
                  </a:lnTo>
                  <a:lnTo>
                    <a:pt x="27719" y="224799"/>
                  </a:lnTo>
                  <a:lnTo>
                    <a:pt x="47309" y="184662"/>
                  </a:lnTo>
                  <a:lnTo>
                    <a:pt x="71663" y="147228"/>
                  </a:lnTo>
                  <a:lnTo>
                    <a:pt x="100415" y="113058"/>
                  </a:lnTo>
                  <a:lnTo>
                    <a:pt x="133137" y="82659"/>
                  </a:lnTo>
                  <a:lnTo>
                    <a:pt x="169336" y="56496"/>
                  </a:lnTo>
                  <a:lnTo>
                    <a:pt x="208459" y="34962"/>
                  </a:lnTo>
                  <a:lnTo>
                    <a:pt x="249924" y="18380"/>
                  </a:lnTo>
                  <a:lnTo>
                    <a:pt x="293114" y="6997"/>
                  </a:lnTo>
                  <a:lnTo>
                    <a:pt x="337371" y="986"/>
                  </a:lnTo>
                  <a:lnTo>
                    <a:pt x="364157" y="0"/>
                  </a:lnTo>
                  <a:lnTo>
                    <a:pt x="373096" y="109"/>
                  </a:lnTo>
                  <a:lnTo>
                    <a:pt x="417589" y="3941"/>
                  </a:lnTo>
                  <a:lnTo>
                    <a:pt x="461279" y="13190"/>
                  </a:lnTo>
                  <a:lnTo>
                    <a:pt x="503514" y="27719"/>
                  </a:lnTo>
                  <a:lnTo>
                    <a:pt x="543651" y="47309"/>
                  </a:lnTo>
                  <a:lnTo>
                    <a:pt x="581085" y="71663"/>
                  </a:lnTo>
                  <a:lnTo>
                    <a:pt x="615256" y="100415"/>
                  </a:lnTo>
                  <a:lnTo>
                    <a:pt x="645654" y="133137"/>
                  </a:lnTo>
                  <a:lnTo>
                    <a:pt x="671817" y="169336"/>
                  </a:lnTo>
                  <a:lnTo>
                    <a:pt x="693351" y="208459"/>
                  </a:lnTo>
                  <a:lnTo>
                    <a:pt x="709934" y="249924"/>
                  </a:lnTo>
                  <a:lnTo>
                    <a:pt x="721317" y="293114"/>
                  </a:lnTo>
                  <a:lnTo>
                    <a:pt x="727327" y="337371"/>
                  </a:lnTo>
                  <a:lnTo>
                    <a:pt x="728314" y="364157"/>
                  </a:lnTo>
                  <a:close/>
                </a:path>
              </a:pathLst>
            </a:custGeom>
            <a:ln w="2338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49364" y="8573139"/>
              <a:ext cx="456565" cy="456565"/>
            </a:xfrm>
            <a:custGeom>
              <a:avLst/>
              <a:gdLst/>
              <a:ahLst/>
              <a:cxnLst/>
              <a:rect l="l" t="t" r="r" b="b"/>
              <a:pathLst>
                <a:path w="456564" h="456565">
                  <a:moveTo>
                    <a:pt x="228229" y="456459"/>
                  </a:moveTo>
                  <a:lnTo>
                    <a:pt x="182808" y="451954"/>
                  </a:lnTo>
                  <a:lnTo>
                    <a:pt x="139391" y="438522"/>
                  </a:lnTo>
                  <a:lnTo>
                    <a:pt x="100787" y="417615"/>
                  </a:lnTo>
                  <a:lnTo>
                    <a:pt x="66846" y="389611"/>
                  </a:lnTo>
                  <a:lnTo>
                    <a:pt x="38842" y="355671"/>
                  </a:lnTo>
                  <a:lnTo>
                    <a:pt x="17935" y="317065"/>
                  </a:lnTo>
                  <a:lnTo>
                    <a:pt x="4504" y="273649"/>
                  </a:lnTo>
                  <a:lnTo>
                    <a:pt x="0" y="228229"/>
                  </a:lnTo>
                  <a:lnTo>
                    <a:pt x="1128" y="205307"/>
                  </a:lnTo>
                  <a:lnTo>
                    <a:pt x="10112" y="160810"/>
                  </a:lnTo>
                  <a:lnTo>
                    <a:pt x="27480" y="119538"/>
                  </a:lnTo>
                  <a:lnTo>
                    <a:pt x="51978" y="83202"/>
                  </a:lnTo>
                  <a:lnTo>
                    <a:pt x="83202" y="51978"/>
                  </a:lnTo>
                  <a:lnTo>
                    <a:pt x="119538" y="27480"/>
                  </a:lnTo>
                  <a:lnTo>
                    <a:pt x="160810" y="10112"/>
                  </a:lnTo>
                  <a:lnTo>
                    <a:pt x="205307" y="1128"/>
                  </a:lnTo>
                  <a:lnTo>
                    <a:pt x="228229" y="0"/>
                  </a:lnTo>
                  <a:lnTo>
                    <a:pt x="251151" y="1128"/>
                  </a:lnTo>
                  <a:lnTo>
                    <a:pt x="295647" y="10112"/>
                  </a:lnTo>
                  <a:lnTo>
                    <a:pt x="336920" y="27480"/>
                  </a:lnTo>
                  <a:lnTo>
                    <a:pt x="373255" y="51978"/>
                  </a:lnTo>
                  <a:lnTo>
                    <a:pt x="404479" y="83202"/>
                  </a:lnTo>
                  <a:lnTo>
                    <a:pt x="428977" y="119538"/>
                  </a:lnTo>
                  <a:lnTo>
                    <a:pt x="446346" y="160810"/>
                  </a:lnTo>
                  <a:lnTo>
                    <a:pt x="455330" y="205307"/>
                  </a:lnTo>
                  <a:lnTo>
                    <a:pt x="456459" y="228229"/>
                  </a:lnTo>
                  <a:lnTo>
                    <a:pt x="455330" y="251151"/>
                  </a:lnTo>
                  <a:lnTo>
                    <a:pt x="446346" y="295647"/>
                  </a:lnTo>
                  <a:lnTo>
                    <a:pt x="428977" y="336920"/>
                  </a:lnTo>
                  <a:lnTo>
                    <a:pt x="404479" y="373255"/>
                  </a:lnTo>
                  <a:lnTo>
                    <a:pt x="373255" y="404479"/>
                  </a:lnTo>
                  <a:lnTo>
                    <a:pt x="336920" y="428977"/>
                  </a:lnTo>
                  <a:lnTo>
                    <a:pt x="295647" y="446346"/>
                  </a:lnTo>
                  <a:lnTo>
                    <a:pt x="251151" y="455330"/>
                  </a:lnTo>
                  <a:lnTo>
                    <a:pt x="228229" y="456459"/>
                  </a:lnTo>
                  <a:close/>
                </a:path>
              </a:pathLst>
            </a:custGeom>
            <a:solidFill>
              <a:srgbClr val="E3E3E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304906" y="1861166"/>
            <a:ext cx="896493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100"/>
              <a:t>Kendala</a:t>
            </a:r>
            <a:r>
              <a:rPr dirty="0" sz="6500" spc="-320"/>
              <a:t> </a:t>
            </a:r>
            <a:r>
              <a:rPr dirty="0" sz="6500" spc="175"/>
              <a:t>yang</a:t>
            </a:r>
            <a:r>
              <a:rPr dirty="0" sz="6500" spc="-320"/>
              <a:t> </a:t>
            </a:r>
            <a:r>
              <a:rPr dirty="0" sz="6500" spc="114"/>
              <a:t>dihadapi</a:t>
            </a:r>
            <a:endParaRPr sz="6500"/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6372" y="3550234"/>
            <a:ext cx="133350" cy="133350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2687643" y="3223836"/>
            <a:ext cx="13615035" cy="422592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dirty="0" sz="3400">
                <a:latin typeface="Trebuchet MS"/>
                <a:cs typeface="Trebuchet MS"/>
              </a:rPr>
              <a:t>Masih</a:t>
            </a:r>
            <a:r>
              <a:rPr dirty="0" sz="3400" spc="-140">
                <a:latin typeface="Trebuchet MS"/>
                <a:cs typeface="Trebuchet MS"/>
              </a:rPr>
              <a:t> </a:t>
            </a:r>
            <a:r>
              <a:rPr dirty="0" sz="3400" spc="-45">
                <a:latin typeface="Trebuchet MS"/>
                <a:cs typeface="Trebuchet MS"/>
              </a:rPr>
              <a:t>terdapat</a:t>
            </a:r>
            <a:r>
              <a:rPr dirty="0" sz="3400" spc="-135">
                <a:latin typeface="Trebuchet MS"/>
                <a:cs typeface="Trebuchet MS"/>
              </a:rPr>
              <a:t> </a:t>
            </a:r>
            <a:r>
              <a:rPr dirty="0" sz="3400" spc="-95">
                <a:latin typeface="Trebuchet MS"/>
                <a:cs typeface="Trebuchet MS"/>
              </a:rPr>
              <a:t>usulan</a:t>
            </a:r>
            <a:r>
              <a:rPr dirty="0" sz="3400" spc="-13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yang</a:t>
            </a:r>
            <a:r>
              <a:rPr dirty="0" sz="3400" spc="-135">
                <a:latin typeface="Trebuchet MS"/>
                <a:cs typeface="Trebuchet MS"/>
              </a:rPr>
              <a:t> </a:t>
            </a:r>
            <a:r>
              <a:rPr dirty="0" sz="3400" spc="-125">
                <a:latin typeface="Trebuchet MS"/>
                <a:cs typeface="Trebuchet MS"/>
              </a:rPr>
              <a:t>belum</a:t>
            </a:r>
            <a:r>
              <a:rPr dirty="0" sz="3400" spc="-130">
                <a:latin typeface="Trebuchet MS"/>
                <a:cs typeface="Trebuchet MS"/>
              </a:rPr>
              <a:t> </a:t>
            </a:r>
            <a:r>
              <a:rPr dirty="0" sz="3400" spc="-95">
                <a:latin typeface="Trebuchet MS"/>
                <a:cs typeface="Trebuchet MS"/>
              </a:rPr>
              <a:t>disertai</a:t>
            </a:r>
            <a:r>
              <a:rPr dirty="0" sz="3400" spc="-135">
                <a:latin typeface="Trebuchet MS"/>
                <a:cs typeface="Trebuchet MS"/>
              </a:rPr>
              <a:t> </a:t>
            </a:r>
            <a:r>
              <a:rPr dirty="0" sz="3400" spc="-10">
                <a:latin typeface="Trebuchet MS"/>
                <a:cs typeface="Trebuchet MS"/>
              </a:rPr>
              <a:t>draft;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tabLst>
                <a:tab pos="2167890" algn="l"/>
                <a:tab pos="3417570" algn="l"/>
                <a:tab pos="4648835" algn="l"/>
                <a:tab pos="7315834" algn="l"/>
                <a:tab pos="8716645" algn="l"/>
                <a:tab pos="10213340" algn="l"/>
                <a:tab pos="11747500" algn="l"/>
              </a:tabLst>
            </a:pPr>
            <a:r>
              <a:rPr dirty="0" sz="3400" spc="-10">
                <a:latin typeface="Trebuchet MS"/>
                <a:cs typeface="Trebuchet MS"/>
              </a:rPr>
              <a:t>Beberapa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draft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yang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disampaikan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masih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dalam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proses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65">
                <a:latin typeface="Trebuchet MS"/>
                <a:cs typeface="Trebuchet MS"/>
              </a:rPr>
              <a:t>perbaikan </a:t>
            </a:r>
            <a:r>
              <a:rPr dirty="0" sz="3400">
                <a:latin typeface="Trebuchet MS"/>
                <a:cs typeface="Trebuchet MS"/>
              </a:rPr>
              <a:t>sehingga</a:t>
            </a:r>
            <a:r>
              <a:rPr dirty="0" sz="3400" spc="-70">
                <a:latin typeface="Trebuchet MS"/>
                <a:cs typeface="Trebuchet MS"/>
              </a:rPr>
              <a:t> </a:t>
            </a:r>
            <a:r>
              <a:rPr dirty="0" sz="3400" spc="-125">
                <a:latin typeface="Trebuchet MS"/>
                <a:cs typeface="Trebuchet MS"/>
              </a:rPr>
              <a:t>belum</a:t>
            </a:r>
            <a:r>
              <a:rPr dirty="0" sz="3400" spc="-70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dapat</a:t>
            </a:r>
            <a:r>
              <a:rPr dirty="0" sz="3400" spc="-65">
                <a:latin typeface="Trebuchet MS"/>
                <a:cs typeface="Trebuchet MS"/>
              </a:rPr>
              <a:t> </a:t>
            </a:r>
            <a:r>
              <a:rPr dirty="0" sz="3400" spc="-155">
                <a:latin typeface="Trebuchet MS"/>
                <a:cs typeface="Trebuchet MS"/>
              </a:rPr>
              <a:t>diitndaklanjuti</a:t>
            </a:r>
            <a:r>
              <a:rPr dirty="0" sz="3400" spc="-70">
                <a:latin typeface="Trebuchet MS"/>
                <a:cs typeface="Trebuchet MS"/>
              </a:rPr>
              <a:t> </a:t>
            </a:r>
            <a:r>
              <a:rPr dirty="0" sz="3400" spc="-110">
                <a:latin typeface="Trebuchet MS"/>
                <a:cs typeface="Trebuchet MS"/>
              </a:rPr>
              <a:t>lebih</a:t>
            </a:r>
            <a:r>
              <a:rPr dirty="0" sz="3400" spc="-65">
                <a:latin typeface="Trebuchet MS"/>
                <a:cs typeface="Trebuchet MS"/>
              </a:rPr>
              <a:t> </a:t>
            </a:r>
            <a:r>
              <a:rPr dirty="0" sz="3400" spc="-25">
                <a:latin typeface="Trebuchet MS"/>
                <a:cs typeface="Trebuchet MS"/>
              </a:rPr>
              <a:t>lanjut;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tabLst>
                <a:tab pos="1977389" algn="l"/>
                <a:tab pos="3430270" algn="l"/>
                <a:tab pos="4607560" algn="l"/>
                <a:tab pos="5954395" algn="l"/>
                <a:tab pos="8174355" algn="l"/>
                <a:tab pos="9904730" algn="l"/>
                <a:tab pos="11986260" algn="l"/>
              </a:tabLst>
            </a:pPr>
            <a:r>
              <a:rPr dirty="0" sz="3400" spc="-10">
                <a:latin typeface="Trebuchet MS"/>
                <a:cs typeface="Trebuchet MS"/>
              </a:rPr>
              <a:t>Terdapat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usulan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yang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masih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menunggu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regulasi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diatasnya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85">
                <a:latin typeface="Trebuchet MS"/>
                <a:cs typeface="Trebuchet MS"/>
              </a:rPr>
              <a:t>(Permen, </a:t>
            </a:r>
            <a:r>
              <a:rPr dirty="0" sz="3400" spc="-145">
                <a:latin typeface="Trebuchet MS"/>
                <a:cs typeface="Trebuchet MS"/>
              </a:rPr>
              <a:t>Perpres,</a:t>
            </a:r>
            <a:r>
              <a:rPr dirty="0" sz="3400" spc="-114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atau</a:t>
            </a:r>
            <a:r>
              <a:rPr dirty="0" sz="3400" spc="-180">
                <a:latin typeface="Trebuchet MS"/>
                <a:cs typeface="Trebuchet MS"/>
              </a:rPr>
              <a:t> </a:t>
            </a:r>
            <a:r>
              <a:rPr dirty="0" sz="3400" spc="-25">
                <a:latin typeface="Trebuchet MS"/>
                <a:cs typeface="Trebuchet MS"/>
              </a:rPr>
              <a:t>Perda</a:t>
            </a:r>
            <a:r>
              <a:rPr dirty="0" sz="3400" spc="-145">
                <a:latin typeface="Trebuchet MS"/>
                <a:cs typeface="Trebuchet MS"/>
              </a:rPr>
              <a:t> </a:t>
            </a:r>
            <a:r>
              <a:rPr dirty="0" sz="3400" spc="45">
                <a:latin typeface="Trebuchet MS"/>
                <a:cs typeface="Trebuchet MS"/>
              </a:rPr>
              <a:t>sebagai</a:t>
            </a:r>
            <a:r>
              <a:rPr dirty="0" sz="3400" spc="-145">
                <a:latin typeface="Trebuchet MS"/>
                <a:cs typeface="Trebuchet MS"/>
              </a:rPr>
              <a:t> </a:t>
            </a:r>
            <a:r>
              <a:rPr dirty="0" sz="3400">
                <a:latin typeface="Trebuchet MS"/>
                <a:cs typeface="Trebuchet MS"/>
              </a:rPr>
              <a:t>dasar</a:t>
            </a:r>
            <a:r>
              <a:rPr dirty="0" sz="3400" spc="-145">
                <a:latin typeface="Trebuchet MS"/>
                <a:cs typeface="Trebuchet MS"/>
              </a:rPr>
              <a:t> </a:t>
            </a:r>
            <a:r>
              <a:rPr dirty="0" sz="3400" spc="-65">
                <a:latin typeface="Trebuchet MS"/>
                <a:cs typeface="Trebuchet MS"/>
              </a:rPr>
              <a:t>hukumnya);</a:t>
            </a:r>
            <a:endParaRPr sz="3400">
              <a:latin typeface="Trebuchet MS"/>
              <a:cs typeface="Trebuchet MS"/>
            </a:endParaRPr>
          </a:p>
          <a:p>
            <a:pPr marL="12700" marR="5080">
              <a:lnSpc>
                <a:spcPct val="115799"/>
              </a:lnSpc>
              <a:tabLst>
                <a:tab pos="1753870" algn="l"/>
                <a:tab pos="3053715" algn="l"/>
                <a:tab pos="4611370" algn="l"/>
                <a:tab pos="5757545" algn="l"/>
                <a:tab pos="8595360" algn="l"/>
                <a:tab pos="10044430" algn="l"/>
                <a:tab pos="12475845" algn="l"/>
              </a:tabLst>
            </a:pPr>
            <a:r>
              <a:rPr dirty="0" sz="3400" spc="-10">
                <a:latin typeface="Trebuchet MS"/>
                <a:cs typeface="Trebuchet MS"/>
              </a:rPr>
              <a:t>Kendala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teknis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lainnya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20">
                <a:latin typeface="Trebuchet MS"/>
                <a:cs typeface="Trebuchet MS"/>
              </a:rPr>
              <a:t>yang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menyebabkan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proses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0">
                <a:latin typeface="Trebuchet MS"/>
                <a:cs typeface="Trebuchet MS"/>
              </a:rPr>
              <a:t>penyusunan</a:t>
            </a:r>
            <a:r>
              <a:rPr dirty="0" sz="3400">
                <a:latin typeface="Trebuchet MS"/>
                <a:cs typeface="Trebuchet MS"/>
              </a:rPr>
              <a:t>	</a:t>
            </a:r>
            <a:r>
              <a:rPr dirty="0" sz="3400" spc="-130">
                <a:latin typeface="Trebuchet MS"/>
                <a:cs typeface="Trebuchet MS"/>
              </a:rPr>
              <a:t>belum </a:t>
            </a:r>
            <a:r>
              <a:rPr dirty="0" sz="3400" spc="-20">
                <a:latin typeface="Trebuchet MS"/>
                <a:cs typeface="Trebuchet MS"/>
              </a:rPr>
              <a:t>optimal.</a:t>
            </a:r>
            <a:endParaRPr sz="3400">
              <a:latin typeface="Trebuchet MS"/>
              <a:cs typeface="Trebuchet MS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66372" y="4150309"/>
            <a:ext cx="133350" cy="133350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6372" y="5350459"/>
            <a:ext cx="133350" cy="133350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6372" y="6550608"/>
            <a:ext cx="133350" cy="133350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6830343" y="8898020"/>
            <a:ext cx="701675" cy="7112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5275"/>
              </a:lnSpc>
            </a:pPr>
            <a:r>
              <a:rPr dirty="0" sz="4500" spc="-25" b="1">
                <a:latin typeface="Trebuchet MS"/>
                <a:cs typeface="Trebuchet MS"/>
              </a:rPr>
              <a:t>09</a:t>
            </a:r>
            <a:endParaRPr sz="4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Riska Amalia</dc:creator>
  <cp:keywords>DAG0UXYQUXY,BAGyj0QIxYI,0</cp:keywords>
  <dc:title>RAKOR PROPEMPERDA &amp; PROPEMPERKADA</dc:title>
  <dcterms:created xsi:type="dcterms:W3CDTF">2025-10-13T07:25:24Z</dcterms:created>
  <dcterms:modified xsi:type="dcterms:W3CDTF">2025-10-13T07:25:24Z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2025-10-13T00:00:00Z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2025-10-13T00:00:00Z</vt:filetime>
  </property>
  <property fmtid="{D5CDD505-2E9C-101B-9397-08002B2CF9AE}" pid="5" name="Producer">
    <vt:lpwstr>3-Heights(TM) PDF Security Shell 4.8.25.2 (http://www.pdf-tools.com)</vt:lpwstr>
  </property>
</Properties>
</file>