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3b95daf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3b95daf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3b95daf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3b95daf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b3b95da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b3b95da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c8f9d3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c8f9d3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c8f9d3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c8f9d3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c8f9d3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c8f9d3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c8f9d3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c8f9d3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c8f9d3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c8f9d3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c8f9d3a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c8f9d3a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c8f9d3a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bc8f9d3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b3b95da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b3b95da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bc8f9d3a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bc8f9d3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c8f9d3a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bc8f9d3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c8f9d3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bc8f9d3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bc8f9d3a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bc8f9d3a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3b95daf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3b95daf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d349f7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bd349f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d349f7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d349f7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d349f7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d349f7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d58aff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d58aff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3b95daf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b3b95daf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3b95daf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3b95daf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lutter.io/widgets/material/" TargetMode="External"/><Relationship Id="rId4" Type="http://schemas.openxmlformats.org/officeDocument/2006/relationships/hyperlink" Target="https://flutter.io/widgets/materia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0365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Animaciones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Yasmin Morales Zitlalpopoca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Fátima  Miranda Muñoz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CurvedAnimation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87900" y="1306550"/>
            <a:ext cx="83682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CurvedAnimation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Un objeto [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CurvedAnimation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][] define el progreso de una animación como una curva no lineal.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900" y="2878500"/>
            <a:ext cx="6537075" cy="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CurvedAnimation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87900" y="1144122"/>
            <a:ext cx="83682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La clase [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Curves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][] define la mayoría de curvas usadas comúnmente, o se puede crear una propia. Por ejemplo: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CurvedAnimation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y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AnimationController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, son ambas de tipo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Animation&lt;double&gt;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, pueden ser pasadas de forma intercambiable. El objeto CurvedAnimation envuelve el objeto que está modificando—no se puede hacer una subclase de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AnimationController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para implementar una curva.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75" y="1842963"/>
            <a:ext cx="42386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AnimationController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87900" y="1260700"/>
            <a:ext cx="8368200" cy="3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Animation­Controller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[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AnimationController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][] es un objeto Animation especial que genera un nuevo valor cada vez que el hardware esta preparado para un nuevo frame. Por defecto, un AnimationController produce linealmente números desde 0.0 a 1.0 durante una duración dada. Por ejemplo: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914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91440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C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rea un objeto Animation, pero no comienza su ejecución.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125" y="3347500"/>
            <a:ext cx="6457725" cy="5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AnimationController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87900" y="1524200"/>
            <a:ext cx="83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AnimationController 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tiene métodos adicionales para controlar la animación.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Por ejemplo, inicias una animación con el método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.forward()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 La generación de números está vinculada a la actualización de la pantalla, normalmente son generados 60 números por segundo.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Después de que cada número es generado, cada objeto Animation llama a sus objetos Listener asociados. Para crear una lista personalizada para cada hijo, se utiliza  [RepaintBoundary][].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AnimationController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87900" y="1331325"/>
            <a:ext cx="83682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Al crear un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AnimationController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, le es pasado un argumento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vsync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 La presencia de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vsync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previene animaciones fuera de pantalla que consuman recursos innecesarios. Se puede usar el objeto stateful como vsync añadiendo SingleTickerProviderStateMixin a la definición de la clase.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En algunos casos, una posición podria sobrepasar el rango 0.0-1.0 del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AnimationController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 Por ejemplo, la función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fling()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que permite proporcionar velocidad, fuerza y posicion (vía el objeto Force).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Un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CurvedAnimation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puede también sobrepasar el rango, en cambio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AnimationController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no puede. Dependiendo de la curva seleccionada, la salida de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CurvedAnimation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puede ser un rango más amplio que la entrada. Por ejemplo, las curvas elásticas como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Curves.elasticIn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sobrepasarán significativamente el rango por defecto tanto por abajo como por arriba.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Tween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87900" y="1217975"/>
            <a:ext cx="83682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Tween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Por defecto, el objeto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AnimationController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tiene rangos entre 0.0 y 1.0.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Para un rango diferente o un tipo de datos diferente, se puede usar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Tween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para configurar un objeto animation que interpole un rango o tipo de dato diferente. Por ejemplo: 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El 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Tween va desde -200.0 a 0.0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712" y="3323150"/>
            <a:ext cx="4940575" cy="4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Tween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87900" y="1230325"/>
            <a:ext cx="83682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Tween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es un objeto stateless que solo toma las propiedades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begin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y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end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 Lo único que hace es definir un mapeado entre un rango de entrada y un rango de salida. El rango de entrada es normalmente  0.0 a 1.0, pero esto no es un requisito.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Un Tween hereda de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Animatable&lt;T&gt;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, no de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Animation&lt;T&gt;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 Un Animatable, como un Animation, no tiene porque tener una salida de tipo double. Por ejemplo,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ColorTween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especifica una progresión entre dos colores.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182" y="3674050"/>
            <a:ext cx="7549650" cy="4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Tween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87900" y="1749600"/>
            <a:ext cx="8368200" cy="26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Un objeto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Tween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no almacena ningún estado.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Pero provee el método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evaluate(Animation&lt;double&gt; animation)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que aplica la función de mapeado al valor actual del objeto Animation.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El valor actual del objeto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puede ser encontrado en el método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.value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La función evaluate function también realiza algunas labores de limpieza, como asegurar que se devuelva begin y end cuando los valores del objeto animation sean 0.0 y 1.0, respectivamente.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87900" y="3838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Tween.animate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87900" y="1230325"/>
            <a:ext cx="83682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Tween.animate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Para usar el objeto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Tween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, llama a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animate()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en Tween, pasado en el objeto controller. Por ejemplo: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1200"/>
              </a:spcBef>
              <a:spcAft>
                <a:spcPts val="20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G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enera los valores enteros entre 0 y 255 en el transcurso de 500 ms.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050" y="2642200"/>
            <a:ext cx="6907900" cy="8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87900" y="346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Notificaciones de Animation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87900" y="1217975"/>
            <a:ext cx="83682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Notificaciones de Animation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Un objeto [Animation][] puede tener Listeners y StatusListeners, definidos con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addListener()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y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addStatusListener()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Un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Listener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es llamado cada vez que el valor del objeto animation cambia.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El comportamiento más habitual de un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Listener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es llamar a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setState()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para provocar un rebuild.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Un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StatusListener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es llamado cuando una animación empieza, finaliza, se mueve hacia delante, o se mueve hacia atrás, como es definido por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AnimationStatus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Animaciones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3682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Las animaciones bien diseñadas hacen que la interfaz de usuario sea más intuitiva, contribuyen a la apariencia de una aplicación pulida y mejoran la experiencia del usuario.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675" y="2312400"/>
            <a:ext cx="3278650" cy="18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Ejemplo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El siguiente ejemplo muestra un controller, un curve, y un Tween: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88" y="2321238"/>
            <a:ext cx="6874825" cy="14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Práctica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91" y="186925"/>
            <a:ext cx="4955309" cy="47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438" y="207625"/>
            <a:ext cx="6847125" cy="47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275" y="207625"/>
            <a:ext cx="4556725" cy="487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87900" y="99675"/>
            <a:ext cx="8368200" cy="1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450475" y="283275"/>
            <a:ext cx="8368200" cy="4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La función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addListener()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llama a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setState()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, cada vez que el objeto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genera un nuevo número, el frame actual es marcado como dirty, lo cual fuerza al método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build()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a ser llamado de nuevo. En la función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build()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, el container cambia su tamaño porque su altura y anchura ahora usan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animation.value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en lugar de un valor fijo. Deseche con el método dispose el controlador cuando la animación haya terminado para prevenir </a:t>
            </a:r>
            <a:r>
              <a:rPr i="1" lang="es" sz="1400">
                <a:latin typeface="Roboto Slab"/>
                <a:ea typeface="Roboto Slab"/>
                <a:cs typeface="Roboto Slab"/>
                <a:sym typeface="Roboto Slab"/>
              </a:rPr>
              <a:t>memory leaks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Los dos puntos en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..addListener()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significa que el método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addListener()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es llamado con el valor devuelto desde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animate()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 Considera el siguiente ejemplo: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equivalente a:</a:t>
            </a:r>
            <a:endParaRPr sz="1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300" y="2431100"/>
            <a:ext cx="5888550" cy="9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300" y="3830600"/>
            <a:ext cx="5888551" cy="945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Conceptos y clases esenciales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83682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El soporte de animación de Flutter facilita la implementación de una variedad de tipos de animación. Muchos widgets, especialmente los</a:t>
            </a:r>
            <a:r>
              <a:rPr lang="es" sz="1400"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 </a:t>
            </a:r>
            <a:r>
              <a:rPr lang="es" sz="1400" u="sng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widgets Material Design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, vienen con los efectos de movimiento estándar definidos en sus especificaciones de diseño, pero también es posible personalizar estos efectos.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El sistema de animaciones en Flutter está basado en objetos [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][] tipados. Los widgets pueden incorporar estos objetos animation en sus funciones build directamente al leer su valor actual y escuchar sus cambios de estado, o pueden usarlos como la base de animaciones más elaboradas que pasan a través de otros widgets.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Animation Container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83682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Flutter tiene muchos widgets para ayudar con animaciones 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explícitas e implícitas.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Puedes animar contornos,radios , esquinas, 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imágenes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de fondo,sombras, gradientes, formas, anchuras entre otras.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10009" l="19389" r="4245" t="10738"/>
          <a:stretch/>
        </p:blipFill>
        <p:spPr>
          <a:xfrm>
            <a:off x="3817375" y="2628350"/>
            <a:ext cx="3803548" cy="221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Hero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Las transacciones de Hero son un 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patrón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IU muy 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común, le hacen saber al usuario que ha cambiado de pantalla, entre dos rutas de navegación, flutter descubrirá el widget entre ambas rutas y animará el cambio entre ubicaciones.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18323" l="8483" r="0" t="26882"/>
          <a:stretch/>
        </p:blipFill>
        <p:spPr>
          <a:xfrm>
            <a:off x="387900" y="2326500"/>
            <a:ext cx="8368201" cy="281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Transform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Flutter hace su propia 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renderización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, por ello se puede tener transiciones animadas sofisticadamente, creando carruseles oscilantes,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menús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geniales.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9517" l="51984" r="23397" t="7797"/>
          <a:stretch/>
        </p:blipFill>
        <p:spPr>
          <a:xfrm>
            <a:off x="1058825" y="2163025"/>
            <a:ext cx="1531802" cy="28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9029" l="12379" r="23942" t="8881"/>
          <a:stretch/>
        </p:blipFill>
        <p:spPr>
          <a:xfrm>
            <a:off x="3563050" y="2207050"/>
            <a:ext cx="3869250" cy="28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AnimatedBuilder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Primero le damos una 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animación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usamos tween y esta 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animación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itera de 0 a 360 grados en radianes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Damos el builder que devuelve el widget a animar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usamos la transformada rotate para el efecto de giro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14900" l="27780" r="3043" t="28954"/>
          <a:stretch/>
        </p:blipFill>
        <p:spPr>
          <a:xfrm>
            <a:off x="4968100" y="3219400"/>
            <a:ext cx="4023601" cy="18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Animation&lt;double&gt;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Animation&lt;double&gt;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Un objeto Animation no sabe nada sobre que hay en la pantalla. Un objeto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es una clase abstracta que entiende su valor actual y su estado (completado o rechazado). Uno de los tipos de animation más comúnmente usados es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Animation&lt;double&gt;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Un objeto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es una clase que genera secuencialmente números interpolándolos entre dos valores durante una cierta duración. La salida de un objeto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puede ser lineal, una curva, una función por pasos, o cualquier otro mapeado. Dependiendo de cómo el objeto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se controle, podría ejecutarse en modo inverso, o incluso cambiar la dirección en el medio.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Animation&lt;double&gt;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Los objetos Animation pueden también interpolar otros tipos diferentes a double, 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cómo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Animation&lt;Color&gt;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Animation&lt;Size&gt;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El objeto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Animation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tiene estado. El valor actual siempre 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está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 disponible en la propiedad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.value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Un objeto Animation no conoce nada sobre renderizado o funciones </a:t>
            </a:r>
            <a:r>
              <a:rPr lang="es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build()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