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6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9" autoAdjust="0"/>
    <p:restoredTop sz="63256" autoAdjust="0"/>
  </p:normalViewPr>
  <p:slideViewPr>
    <p:cSldViewPr snapToGrid="0">
      <p:cViewPr varScale="1">
        <p:scale>
          <a:sx n="66" d="100"/>
          <a:sy n="66" d="100"/>
        </p:scale>
        <p:origin x="1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mma Vanessa Miranda Gonzalez" userId="be4f0e55-74f3-44e6-ae9b-f1c129ef5dd0" providerId="ADAL" clId="{E855C5F2-CF84-4BA3-8B69-4E98DC034919}"/>
    <pc:docChg chg="custSel modSld">
      <pc:chgData name="Gemma Vanessa Miranda Gonzalez" userId="be4f0e55-74f3-44e6-ae9b-f1c129ef5dd0" providerId="ADAL" clId="{E855C5F2-CF84-4BA3-8B69-4E98DC034919}" dt="2022-03-16T03:26:24.078" v="8" actId="1076"/>
      <pc:docMkLst>
        <pc:docMk/>
      </pc:docMkLst>
      <pc:sldChg chg="addSp delSp modSp mod">
        <pc:chgData name="Gemma Vanessa Miranda Gonzalez" userId="be4f0e55-74f3-44e6-ae9b-f1c129ef5dd0" providerId="ADAL" clId="{E855C5F2-CF84-4BA3-8B69-4E98DC034919}" dt="2022-03-16T03:26:24.078" v="8" actId="1076"/>
        <pc:sldMkLst>
          <pc:docMk/>
          <pc:sldMk cId="1546257361" sldId="261"/>
        </pc:sldMkLst>
        <pc:picChg chg="add del mod">
          <ac:chgData name="Gemma Vanessa Miranda Gonzalez" userId="be4f0e55-74f3-44e6-ae9b-f1c129ef5dd0" providerId="ADAL" clId="{E855C5F2-CF84-4BA3-8B69-4E98DC034919}" dt="2022-03-16T03:25:47.788" v="4" actId="478"/>
          <ac:picMkLst>
            <pc:docMk/>
            <pc:sldMk cId="1546257361" sldId="261"/>
            <ac:picMk id="11" creationId="{D370CBE8-B498-4877-B3A3-B50172D7CABE}"/>
          </ac:picMkLst>
        </pc:picChg>
        <pc:picChg chg="add mod">
          <ac:chgData name="Gemma Vanessa Miranda Gonzalez" userId="be4f0e55-74f3-44e6-ae9b-f1c129ef5dd0" providerId="ADAL" clId="{E855C5F2-CF84-4BA3-8B69-4E98DC034919}" dt="2022-03-16T03:25:51.179" v="6" actId="1076"/>
          <ac:picMkLst>
            <pc:docMk/>
            <pc:sldMk cId="1546257361" sldId="261"/>
            <ac:picMk id="15" creationId="{609B9062-A3E6-4A11-BC71-E8BC85F71E90}"/>
          </ac:picMkLst>
        </pc:picChg>
        <pc:picChg chg="add mod">
          <ac:chgData name="Gemma Vanessa Miranda Gonzalez" userId="be4f0e55-74f3-44e6-ae9b-f1c129ef5dd0" providerId="ADAL" clId="{E855C5F2-CF84-4BA3-8B69-4E98DC034919}" dt="2022-03-16T03:26:24.078" v="8" actId="1076"/>
          <ac:picMkLst>
            <pc:docMk/>
            <pc:sldMk cId="1546257361" sldId="261"/>
            <ac:picMk id="19" creationId="{ACE77CC7-3AA7-418B-AD86-D3D7C159D13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B246A-695E-4CA7-968A-1BC7AA572787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DB576D-4B7F-4313-99F8-875B635F55BE}">
      <dgm:prSet/>
      <dgm:spPr/>
      <dgm:t>
        <a:bodyPr/>
        <a:lstStyle/>
        <a:p>
          <a:r>
            <a:rPr lang="en-US" dirty="0"/>
            <a:t>6,873 Twitter handles</a:t>
          </a:r>
        </a:p>
      </dgm:t>
    </dgm:pt>
    <dgm:pt modelId="{6BFF88A6-763A-48C8-AE0F-98FA66B011DA}" type="parTrans" cxnId="{1B8CDB25-7BF6-4453-A724-A3319D8D5784}">
      <dgm:prSet/>
      <dgm:spPr/>
      <dgm:t>
        <a:bodyPr/>
        <a:lstStyle/>
        <a:p>
          <a:endParaRPr lang="en-US"/>
        </a:p>
      </dgm:t>
    </dgm:pt>
    <dgm:pt modelId="{359CEEC6-0AD3-467A-B745-9E7260FFC6FA}" type="sibTrans" cxnId="{1B8CDB25-7BF6-4453-A724-A3319D8D5784}">
      <dgm:prSet/>
      <dgm:spPr/>
      <dgm:t>
        <a:bodyPr/>
        <a:lstStyle/>
        <a:p>
          <a:endParaRPr lang="en-US"/>
        </a:p>
      </dgm:t>
    </dgm:pt>
    <dgm:pt modelId="{6C7B65BF-BF41-4A5A-9C11-0D50E2794006}">
      <dgm:prSet/>
      <dgm:spPr/>
      <dgm:t>
        <a:bodyPr/>
        <a:lstStyle/>
        <a:p>
          <a:r>
            <a:rPr lang="en-US" dirty="0"/>
            <a:t>Two candidates</a:t>
          </a:r>
        </a:p>
      </dgm:t>
    </dgm:pt>
    <dgm:pt modelId="{08AC0B98-6A59-4C66-973E-811083663522}" type="parTrans" cxnId="{C633CAAC-4614-4A68-B518-774AE6BDFA15}">
      <dgm:prSet/>
      <dgm:spPr/>
      <dgm:t>
        <a:bodyPr/>
        <a:lstStyle/>
        <a:p>
          <a:endParaRPr lang="en-US"/>
        </a:p>
      </dgm:t>
    </dgm:pt>
    <dgm:pt modelId="{9C55175C-B928-46A9-B9B4-D05CA9B0C549}" type="sibTrans" cxnId="{C633CAAC-4614-4A68-B518-774AE6BDFA15}">
      <dgm:prSet/>
      <dgm:spPr/>
      <dgm:t>
        <a:bodyPr/>
        <a:lstStyle/>
        <a:p>
          <a:endParaRPr lang="en-US"/>
        </a:p>
      </dgm:t>
    </dgm:pt>
    <dgm:pt modelId="{A35E6080-7EFE-4087-9B38-1C046F9C31DA}">
      <dgm:prSet/>
      <dgm:spPr/>
      <dgm:t>
        <a:bodyPr/>
        <a:lstStyle/>
        <a:p>
          <a:r>
            <a:rPr lang="en-US" dirty="0"/>
            <a:t>Biden and Trump</a:t>
          </a:r>
        </a:p>
      </dgm:t>
    </dgm:pt>
    <dgm:pt modelId="{2640EEA2-D39A-4DB0-97B1-4E7EC09462B0}" type="parTrans" cxnId="{E8A430B4-76C2-4173-A87F-691D22A55B77}">
      <dgm:prSet/>
      <dgm:spPr/>
      <dgm:t>
        <a:bodyPr/>
        <a:lstStyle/>
        <a:p>
          <a:endParaRPr lang="en-US"/>
        </a:p>
      </dgm:t>
    </dgm:pt>
    <dgm:pt modelId="{EC351466-02A7-485D-9812-01504050CE6D}" type="sibTrans" cxnId="{E8A430B4-76C2-4173-A87F-691D22A55B77}">
      <dgm:prSet/>
      <dgm:spPr/>
      <dgm:t>
        <a:bodyPr/>
        <a:lstStyle/>
        <a:p>
          <a:endParaRPr lang="en-US"/>
        </a:p>
      </dgm:t>
    </dgm:pt>
    <dgm:pt modelId="{AC1DBC66-5BBB-4C2D-9512-0E422B6204DB}">
      <dgm:prSet/>
      <dgm:spPr/>
      <dgm:t>
        <a:bodyPr/>
        <a:lstStyle/>
        <a:p>
          <a:r>
            <a:rPr lang="en-US" dirty="0"/>
            <a:t>20,000 Tweets</a:t>
          </a:r>
        </a:p>
      </dgm:t>
    </dgm:pt>
    <dgm:pt modelId="{CD79F937-4880-4F2C-A48B-745D2FDA9BE5}" type="parTrans" cxnId="{40DB3A9C-6609-42B8-A2AA-1D4B5A646C50}">
      <dgm:prSet/>
      <dgm:spPr/>
      <dgm:t>
        <a:bodyPr/>
        <a:lstStyle/>
        <a:p>
          <a:endParaRPr lang="en-US"/>
        </a:p>
      </dgm:t>
    </dgm:pt>
    <dgm:pt modelId="{0F3C544F-3CDE-436E-ACDC-304FFE4E802F}" type="sibTrans" cxnId="{40DB3A9C-6609-42B8-A2AA-1D4B5A646C50}">
      <dgm:prSet/>
      <dgm:spPr/>
      <dgm:t>
        <a:bodyPr/>
        <a:lstStyle/>
        <a:p>
          <a:endParaRPr lang="en-US"/>
        </a:p>
      </dgm:t>
    </dgm:pt>
    <dgm:pt modelId="{D186E3FB-42B8-45C0-9A24-22AB677CB885}">
      <dgm:prSet/>
      <dgm:spPr/>
      <dgm:t>
        <a:bodyPr/>
        <a:lstStyle/>
        <a:p>
          <a:r>
            <a:rPr lang="en-US" dirty="0"/>
            <a:t>~10,000 tweets per candidate</a:t>
          </a:r>
        </a:p>
      </dgm:t>
    </dgm:pt>
    <dgm:pt modelId="{E8B14B32-5432-4AD4-8D76-4B7AC8D83B94}" type="parTrans" cxnId="{B29CC5E2-2651-4BE3-A232-7978CAB574E3}">
      <dgm:prSet/>
      <dgm:spPr/>
      <dgm:t>
        <a:bodyPr/>
        <a:lstStyle/>
        <a:p>
          <a:endParaRPr lang="en-US"/>
        </a:p>
      </dgm:t>
    </dgm:pt>
    <dgm:pt modelId="{8CD8B6EE-860D-42EB-9D25-1280F9286390}" type="sibTrans" cxnId="{B29CC5E2-2651-4BE3-A232-7978CAB574E3}">
      <dgm:prSet/>
      <dgm:spPr/>
      <dgm:t>
        <a:bodyPr/>
        <a:lstStyle/>
        <a:p>
          <a:endParaRPr lang="en-US"/>
        </a:p>
      </dgm:t>
    </dgm:pt>
    <dgm:pt modelId="{64E6DEB4-74D6-46AF-9783-229BF4C13174}">
      <dgm:prSet/>
      <dgm:spPr/>
      <dgm:t>
        <a:bodyPr/>
        <a:lstStyle/>
        <a:p>
          <a:r>
            <a:rPr lang="en-US" dirty="0"/>
            <a:t>Average length: 84 characters; 11 words</a:t>
          </a:r>
        </a:p>
      </dgm:t>
    </dgm:pt>
    <dgm:pt modelId="{8F1BB0FD-EF1E-44B1-B53B-E700CD3D0C6D}" type="parTrans" cxnId="{8667A73A-D9F7-4478-8FD3-793E965E442F}">
      <dgm:prSet/>
      <dgm:spPr/>
      <dgm:t>
        <a:bodyPr/>
        <a:lstStyle/>
        <a:p>
          <a:endParaRPr lang="en-US"/>
        </a:p>
      </dgm:t>
    </dgm:pt>
    <dgm:pt modelId="{2268656F-E1D2-4851-A681-384277AABCD7}" type="sibTrans" cxnId="{8667A73A-D9F7-4478-8FD3-793E965E442F}">
      <dgm:prSet/>
      <dgm:spPr/>
      <dgm:t>
        <a:bodyPr/>
        <a:lstStyle/>
        <a:p>
          <a:endParaRPr lang="en-US"/>
        </a:p>
      </dgm:t>
    </dgm:pt>
    <dgm:pt modelId="{06B1FB6F-8044-4A29-A064-9584A677DEA3}">
      <dgm:prSet/>
      <dgm:spPr/>
      <dgm:t>
        <a:bodyPr/>
        <a:lstStyle/>
        <a:p>
          <a:r>
            <a:rPr lang="en-US" dirty="0"/>
            <a:t>Total vocabulary: ~42,246 words</a:t>
          </a:r>
        </a:p>
      </dgm:t>
    </dgm:pt>
    <dgm:pt modelId="{97A72D57-F3AA-4515-B665-4B7E98019E14}" type="parTrans" cxnId="{708E35E2-C19E-465A-AC0F-BB3DF93D1B92}">
      <dgm:prSet/>
      <dgm:spPr/>
      <dgm:t>
        <a:bodyPr/>
        <a:lstStyle/>
        <a:p>
          <a:endParaRPr lang="en-US"/>
        </a:p>
      </dgm:t>
    </dgm:pt>
    <dgm:pt modelId="{D5939EFD-74E9-4B50-9E97-268456339306}" type="sibTrans" cxnId="{708E35E2-C19E-465A-AC0F-BB3DF93D1B92}">
      <dgm:prSet/>
      <dgm:spPr/>
      <dgm:t>
        <a:bodyPr/>
        <a:lstStyle/>
        <a:p>
          <a:endParaRPr lang="en-US"/>
        </a:p>
      </dgm:t>
    </dgm:pt>
    <dgm:pt modelId="{C663765C-919D-4F2B-B458-B37AFBA13B91}">
      <dgm:prSet/>
      <dgm:spPr/>
      <dgm:t>
        <a:bodyPr/>
        <a:lstStyle/>
        <a:p>
          <a:r>
            <a:rPr lang="en-US" dirty="0"/>
            <a:t>Created: Oct-Nov-2020</a:t>
          </a:r>
        </a:p>
      </dgm:t>
    </dgm:pt>
    <dgm:pt modelId="{8057FDA9-355D-42BC-8493-EB752A70264E}" type="parTrans" cxnId="{20A92785-A2BA-41A2-8D13-0C36F5FC189B}">
      <dgm:prSet/>
      <dgm:spPr/>
      <dgm:t>
        <a:bodyPr/>
        <a:lstStyle/>
        <a:p>
          <a:endParaRPr lang="en-US"/>
        </a:p>
      </dgm:t>
    </dgm:pt>
    <dgm:pt modelId="{9638CBA1-0BF0-4B36-91AA-E2C3F63DCE4B}" type="sibTrans" cxnId="{20A92785-A2BA-41A2-8D13-0C36F5FC189B}">
      <dgm:prSet/>
      <dgm:spPr/>
      <dgm:t>
        <a:bodyPr/>
        <a:lstStyle/>
        <a:p>
          <a:endParaRPr lang="en-US"/>
        </a:p>
      </dgm:t>
    </dgm:pt>
    <dgm:pt modelId="{7B71B19B-1E84-488D-A852-E1E7410DE744}" type="pres">
      <dgm:prSet presAssocID="{E71B246A-695E-4CA7-968A-1BC7AA572787}" presName="linear" presStyleCnt="0">
        <dgm:presLayoutVars>
          <dgm:dir/>
          <dgm:animLvl val="lvl"/>
          <dgm:resizeHandles val="exact"/>
        </dgm:presLayoutVars>
      </dgm:prSet>
      <dgm:spPr/>
    </dgm:pt>
    <dgm:pt modelId="{CA3CA433-148C-43CB-A61C-1952BFFF0AC1}" type="pres">
      <dgm:prSet presAssocID="{44DB576D-4B7F-4313-99F8-875B635F55BE}" presName="parentLin" presStyleCnt="0"/>
      <dgm:spPr/>
    </dgm:pt>
    <dgm:pt modelId="{58F789BC-43E4-4102-925E-304A0CC15F5A}" type="pres">
      <dgm:prSet presAssocID="{44DB576D-4B7F-4313-99F8-875B635F55BE}" presName="parentLeftMargin" presStyleLbl="node1" presStyleIdx="0" presStyleCnt="2"/>
      <dgm:spPr/>
    </dgm:pt>
    <dgm:pt modelId="{B94965F1-3FEB-41AA-97D7-A3CC6F5935C9}" type="pres">
      <dgm:prSet presAssocID="{44DB576D-4B7F-4313-99F8-875B635F55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2655AF-46AC-47E3-8A62-0B05456327D5}" type="pres">
      <dgm:prSet presAssocID="{44DB576D-4B7F-4313-99F8-875B635F55BE}" presName="negativeSpace" presStyleCnt="0"/>
      <dgm:spPr/>
    </dgm:pt>
    <dgm:pt modelId="{FAC59E57-9FB5-4D61-AE30-4A0200A2891D}" type="pres">
      <dgm:prSet presAssocID="{44DB576D-4B7F-4313-99F8-875B635F55BE}" presName="childText" presStyleLbl="conFgAcc1" presStyleIdx="0" presStyleCnt="2">
        <dgm:presLayoutVars>
          <dgm:bulletEnabled val="1"/>
        </dgm:presLayoutVars>
      </dgm:prSet>
      <dgm:spPr/>
    </dgm:pt>
    <dgm:pt modelId="{BBD59BD3-D890-46BC-BBF1-36073F45D052}" type="pres">
      <dgm:prSet presAssocID="{359CEEC6-0AD3-467A-B745-9E7260FFC6FA}" presName="spaceBetweenRectangles" presStyleCnt="0"/>
      <dgm:spPr/>
    </dgm:pt>
    <dgm:pt modelId="{3D67FE0B-808A-4039-AA85-BB865D8C94ED}" type="pres">
      <dgm:prSet presAssocID="{AC1DBC66-5BBB-4C2D-9512-0E422B6204DB}" presName="parentLin" presStyleCnt="0"/>
      <dgm:spPr/>
    </dgm:pt>
    <dgm:pt modelId="{2E16E26F-68EE-4595-8341-1CB5CAD1E7B7}" type="pres">
      <dgm:prSet presAssocID="{AC1DBC66-5BBB-4C2D-9512-0E422B6204DB}" presName="parentLeftMargin" presStyleLbl="node1" presStyleIdx="0" presStyleCnt="2"/>
      <dgm:spPr/>
    </dgm:pt>
    <dgm:pt modelId="{D37E4BC4-730E-4E62-A6B2-5AA761166F77}" type="pres">
      <dgm:prSet presAssocID="{AC1DBC66-5BBB-4C2D-9512-0E422B6204D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FFA9C72-8567-422A-A1C0-446B0D9EAE7A}" type="pres">
      <dgm:prSet presAssocID="{AC1DBC66-5BBB-4C2D-9512-0E422B6204DB}" presName="negativeSpace" presStyleCnt="0"/>
      <dgm:spPr/>
    </dgm:pt>
    <dgm:pt modelId="{433D9F16-F27E-4FEF-BEC4-8748D5A02C46}" type="pres">
      <dgm:prSet presAssocID="{AC1DBC66-5BBB-4C2D-9512-0E422B6204D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0C33D08-8528-4D6D-8EBD-243509CC8877}" type="presOf" srcId="{AC1DBC66-5BBB-4C2D-9512-0E422B6204DB}" destId="{D37E4BC4-730E-4E62-A6B2-5AA761166F77}" srcOrd="1" destOrd="0" presId="urn:microsoft.com/office/officeart/2005/8/layout/list1"/>
    <dgm:cxn modelId="{BD2D6D20-6103-497C-AD54-A8858C73AD26}" type="presOf" srcId="{44DB576D-4B7F-4313-99F8-875B635F55BE}" destId="{B94965F1-3FEB-41AA-97D7-A3CC6F5935C9}" srcOrd="1" destOrd="0" presId="urn:microsoft.com/office/officeart/2005/8/layout/list1"/>
    <dgm:cxn modelId="{1B8CDB25-7BF6-4453-A724-A3319D8D5784}" srcId="{E71B246A-695E-4CA7-968A-1BC7AA572787}" destId="{44DB576D-4B7F-4313-99F8-875B635F55BE}" srcOrd="0" destOrd="0" parTransId="{6BFF88A6-763A-48C8-AE0F-98FA66B011DA}" sibTransId="{359CEEC6-0AD3-467A-B745-9E7260FFC6FA}"/>
    <dgm:cxn modelId="{AD12672D-C62F-45FD-8181-F07C5FCE6EA2}" type="presOf" srcId="{44DB576D-4B7F-4313-99F8-875B635F55BE}" destId="{58F789BC-43E4-4102-925E-304A0CC15F5A}" srcOrd="0" destOrd="0" presId="urn:microsoft.com/office/officeart/2005/8/layout/list1"/>
    <dgm:cxn modelId="{A585E32E-2BBB-47B2-8DF7-9A672D364724}" type="presOf" srcId="{06B1FB6F-8044-4A29-A064-9584A677DEA3}" destId="{433D9F16-F27E-4FEF-BEC4-8748D5A02C46}" srcOrd="0" destOrd="2" presId="urn:microsoft.com/office/officeart/2005/8/layout/list1"/>
    <dgm:cxn modelId="{8667A73A-D9F7-4478-8FD3-793E965E442F}" srcId="{AC1DBC66-5BBB-4C2D-9512-0E422B6204DB}" destId="{64E6DEB4-74D6-46AF-9783-229BF4C13174}" srcOrd="1" destOrd="0" parTransId="{8F1BB0FD-EF1E-44B1-B53B-E700CD3D0C6D}" sibTransId="{2268656F-E1D2-4851-A681-384277AABCD7}"/>
    <dgm:cxn modelId="{1303E53E-9D50-4369-B0D6-0044C7387CC1}" type="presOf" srcId="{E71B246A-695E-4CA7-968A-1BC7AA572787}" destId="{7B71B19B-1E84-488D-A852-E1E7410DE744}" srcOrd="0" destOrd="0" presId="urn:microsoft.com/office/officeart/2005/8/layout/list1"/>
    <dgm:cxn modelId="{A49CD56F-BBDE-4622-8F0B-B0FC624BFFFE}" type="presOf" srcId="{AC1DBC66-5BBB-4C2D-9512-0E422B6204DB}" destId="{2E16E26F-68EE-4595-8341-1CB5CAD1E7B7}" srcOrd="0" destOrd="0" presId="urn:microsoft.com/office/officeart/2005/8/layout/list1"/>
    <dgm:cxn modelId="{1D15C670-0F5C-4F60-B9D4-A2145C1DCB24}" type="presOf" srcId="{64E6DEB4-74D6-46AF-9783-229BF4C13174}" destId="{433D9F16-F27E-4FEF-BEC4-8748D5A02C46}" srcOrd="0" destOrd="1" presId="urn:microsoft.com/office/officeart/2005/8/layout/list1"/>
    <dgm:cxn modelId="{146CC659-A12B-4B01-AA93-314ED679FF97}" type="presOf" srcId="{6C7B65BF-BF41-4A5A-9C11-0D50E2794006}" destId="{FAC59E57-9FB5-4D61-AE30-4A0200A2891D}" srcOrd="0" destOrd="0" presId="urn:microsoft.com/office/officeart/2005/8/layout/list1"/>
    <dgm:cxn modelId="{DFAA7F5A-D0C2-4EF8-9BFE-1668EB05906B}" type="presOf" srcId="{D186E3FB-42B8-45C0-9A24-22AB677CB885}" destId="{433D9F16-F27E-4FEF-BEC4-8748D5A02C46}" srcOrd="0" destOrd="0" presId="urn:microsoft.com/office/officeart/2005/8/layout/list1"/>
    <dgm:cxn modelId="{20A92785-A2BA-41A2-8D13-0C36F5FC189B}" srcId="{44DB576D-4B7F-4313-99F8-875B635F55BE}" destId="{C663765C-919D-4F2B-B458-B37AFBA13B91}" srcOrd="2" destOrd="0" parTransId="{8057FDA9-355D-42BC-8493-EB752A70264E}" sibTransId="{9638CBA1-0BF0-4B36-91AA-E2C3F63DCE4B}"/>
    <dgm:cxn modelId="{40DB3A9C-6609-42B8-A2AA-1D4B5A646C50}" srcId="{E71B246A-695E-4CA7-968A-1BC7AA572787}" destId="{AC1DBC66-5BBB-4C2D-9512-0E422B6204DB}" srcOrd="1" destOrd="0" parTransId="{CD79F937-4880-4F2C-A48B-745D2FDA9BE5}" sibTransId="{0F3C544F-3CDE-436E-ACDC-304FFE4E802F}"/>
    <dgm:cxn modelId="{C633CAAC-4614-4A68-B518-774AE6BDFA15}" srcId="{44DB576D-4B7F-4313-99F8-875B635F55BE}" destId="{6C7B65BF-BF41-4A5A-9C11-0D50E2794006}" srcOrd="0" destOrd="0" parTransId="{08AC0B98-6A59-4C66-973E-811083663522}" sibTransId="{9C55175C-B928-46A9-B9B4-D05CA9B0C549}"/>
    <dgm:cxn modelId="{E8A430B4-76C2-4173-A87F-691D22A55B77}" srcId="{44DB576D-4B7F-4313-99F8-875B635F55BE}" destId="{A35E6080-7EFE-4087-9B38-1C046F9C31DA}" srcOrd="1" destOrd="0" parTransId="{2640EEA2-D39A-4DB0-97B1-4E7EC09462B0}" sibTransId="{EC351466-02A7-485D-9812-01504050CE6D}"/>
    <dgm:cxn modelId="{89285EC2-8ECC-4178-BC4D-9F366B893EFD}" type="presOf" srcId="{A35E6080-7EFE-4087-9B38-1C046F9C31DA}" destId="{FAC59E57-9FB5-4D61-AE30-4A0200A2891D}" srcOrd="0" destOrd="1" presId="urn:microsoft.com/office/officeart/2005/8/layout/list1"/>
    <dgm:cxn modelId="{BECA68CB-A26B-4A9D-9FDA-1EE3BA87350D}" type="presOf" srcId="{C663765C-919D-4F2B-B458-B37AFBA13B91}" destId="{FAC59E57-9FB5-4D61-AE30-4A0200A2891D}" srcOrd="0" destOrd="2" presId="urn:microsoft.com/office/officeart/2005/8/layout/list1"/>
    <dgm:cxn modelId="{708E35E2-C19E-465A-AC0F-BB3DF93D1B92}" srcId="{AC1DBC66-5BBB-4C2D-9512-0E422B6204DB}" destId="{06B1FB6F-8044-4A29-A064-9584A677DEA3}" srcOrd="2" destOrd="0" parTransId="{97A72D57-F3AA-4515-B665-4B7E98019E14}" sibTransId="{D5939EFD-74E9-4B50-9E97-268456339306}"/>
    <dgm:cxn modelId="{B29CC5E2-2651-4BE3-A232-7978CAB574E3}" srcId="{AC1DBC66-5BBB-4C2D-9512-0E422B6204DB}" destId="{D186E3FB-42B8-45C0-9A24-22AB677CB885}" srcOrd="0" destOrd="0" parTransId="{E8B14B32-5432-4AD4-8D76-4B7AC8D83B94}" sibTransId="{8CD8B6EE-860D-42EB-9D25-1280F9286390}"/>
    <dgm:cxn modelId="{F15CEE1C-35B0-4B8F-9F01-520690029F54}" type="presParOf" srcId="{7B71B19B-1E84-488D-A852-E1E7410DE744}" destId="{CA3CA433-148C-43CB-A61C-1952BFFF0AC1}" srcOrd="0" destOrd="0" presId="urn:microsoft.com/office/officeart/2005/8/layout/list1"/>
    <dgm:cxn modelId="{BDFCF8B8-E727-4C6B-909B-9FDC68EFE2BE}" type="presParOf" srcId="{CA3CA433-148C-43CB-A61C-1952BFFF0AC1}" destId="{58F789BC-43E4-4102-925E-304A0CC15F5A}" srcOrd="0" destOrd="0" presId="urn:microsoft.com/office/officeart/2005/8/layout/list1"/>
    <dgm:cxn modelId="{2591EC9A-7052-4AEC-AB15-96EDE1564060}" type="presParOf" srcId="{CA3CA433-148C-43CB-A61C-1952BFFF0AC1}" destId="{B94965F1-3FEB-41AA-97D7-A3CC6F5935C9}" srcOrd="1" destOrd="0" presId="urn:microsoft.com/office/officeart/2005/8/layout/list1"/>
    <dgm:cxn modelId="{6E462A69-8DA6-4F9D-9049-7D8024348859}" type="presParOf" srcId="{7B71B19B-1E84-488D-A852-E1E7410DE744}" destId="{B42655AF-46AC-47E3-8A62-0B05456327D5}" srcOrd="1" destOrd="0" presId="urn:microsoft.com/office/officeart/2005/8/layout/list1"/>
    <dgm:cxn modelId="{FDFC9512-E638-48DA-BD4C-6839607FB4F9}" type="presParOf" srcId="{7B71B19B-1E84-488D-A852-E1E7410DE744}" destId="{FAC59E57-9FB5-4D61-AE30-4A0200A2891D}" srcOrd="2" destOrd="0" presId="urn:microsoft.com/office/officeart/2005/8/layout/list1"/>
    <dgm:cxn modelId="{9056D252-BCBF-4D0C-BC9B-57269DC51095}" type="presParOf" srcId="{7B71B19B-1E84-488D-A852-E1E7410DE744}" destId="{BBD59BD3-D890-46BC-BBF1-36073F45D052}" srcOrd="3" destOrd="0" presId="urn:microsoft.com/office/officeart/2005/8/layout/list1"/>
    <dgm:cxn modelId="{894AAE0A-515B-47FF-A33B-B5F4E0634FFA}" type="presParOf" srcId="{7B71B19B-1E84-488D-A852-E1E7410DE744}" destId="{3D67FE0B-808A-4039-AA85-BB865D8C94ED}" srcOrd="4" destOrd="0" presId="urn:microsoft.com/office/officeart/2005/8/layout/list1"/>
    <dgm:cxn modelId="{F88AB580-2BF2-4794-BA38-E75463797609}" type="presParOf" srcId="{3D67FE0B-808A-4039-AA85-BB865D8C94ED}" destId="{2E16E26F-68EE-4595-8341-1CB5CAD1E7B7}" srcOrd="0" destOrd="0" presId="urn:microsoft.com/office/officeart/2005/8/layout/list1"/>
    <dgm:cxn modelId="{35A18494-6AD7-47DC-9430-04958A442DF9}" type="presParOf" srcId="{3D67FE0B-808A-4039-AA85-BB865D8C94ED}" destId="{D37E4BC4-730E-4E62-A6B2-5AA761166F77}" srcOrd="1" destOrd="0" presId="urn:microsoft.com/office/officeart/2005/8/layout/list1"/>
    <dgm:cxn modelId="{686A95A4-7396-473E-B37D-9619DB8EE82C}" type="presParOf" srcId="{7B71B19B-1E84-488D-A852-E1E7410DE744}" destId="{EFFA9C72-8567-422A-A1C0-446B0D9EAE7A}" srcOrd="5" destOrd="0" presId="urn:microsoft.com/office/officeart/2005/8/layout/list1"/>
    <dgm:cxn modelId="{6CEB8E7A-9612-4148-ADF1-2CA4BA91122B}" type="presParOf" srcId="{7B71B19B-1E84-488D-A852-E1E7410DE744}" destId="{433D9F16-F27E-4FEF-BEC4-8748D5A02C4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DD7DF-D7A1-4B11-9BC6-96AE32A06AB6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</dgm:pt>
    <dgm:pt modelId="{F7971190-01EF-46C1-83CE-51C56B15E510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A134C609-71AA-420C-8EC8-310A766C938F}" type="parTrans" cxnId="{216AA8F1-0687-4CB6-BF48-6712FCB02CFF}">
      <dgm:prSet/>
      <dgm:spPr/>
      <dgm:t>
        <a:bodyPr/>
        <a:lstStyle/>
        <a:p>
          <a:endParaRPr lang="en-US"/>
        </a:p>
      </dgm:t>
    </dgm:pt>
    <dgm:pt modelId="{DBC8A955-A611-4A2F-9555-47AC04B2A015}" type="sibTrans" cxnId="{216AA8F1-0687-4CB6-BF48-6712FCB02CFF}">
      <dgm:prSet/>
      <dgm:spPr/>
      <dgm:t>
        <a:bodyPr/>
        <a:lstStyle/>
        <a:p>
          <a:endParaRPr lang="en-US"/>
        </a:p>
      </dgm:t>
    </dgm:pt>
    <dgm:pt modelId="{86F6EFB3-215C-4009-89BD-DBB1AB908B0E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E2A0FF70-DA5A-4312-85C6-4C055C4E0FD7}" type="parTrans" cxnId="{5B79DB83-EFC7-43B8-8ED0-C69F251515CC}">
      <dgm:prSet/>
      <dgm:spPr/>
      <dgm:t>
        <a:bodyPr/>
        <a:lstStyle/>
        <a:p>
          <a:endParaRPr lang="en-US"/>
        </a:p>
      </dgm:t>
    </dgm:pt>
    <dgm:pt modelId="{FECD9BAB-2006-4D66-911B-7D79AFF06ED0}" type="sibTrans" cxnId="{5B79DB83-EFC7-43B8-8ED0-C69F251515CC}">
      <dgm:prSet/>
      <dgm:spPr/>
      <dgm:t>
        <a:bodyPr/>
        <a:lstStyle/>
        <a:p>
          <a:endParaRPr lang="en-US"/>
        </a:p>
      </dgm:t>
    </dgm:pt>
    <dgm:pt modelId="{25B50143-6050-4C0C-B1F7-B7627DD34309}">
      <dgm:prSet phldrT="[Text]"/>
      <dgm:spPr/>
      <dgm:t>
        <a:bodyPr/>
        <a:lstStyle/>
        <a:p>
          <a:r>
            <a:rPr lang="en-US" dirty="0"/>
            <a:t>Stop word filter</a:t>
          </a:r>
        </a:p>
      </dgm:t>
    </dgm:pt>
    <dgm:pt modelId="{05958083-D1F1-4E2E-A44F-BC64B4C9A847}" type="parTrans" cxnId="{1DB87B5C-5E60-4B07-8F8C-D44BD93070F8}">
      <dgm:prSet/>
      <dgm:spPr/>
      <dgm:t>
        <a:bodyPr/>
        <a:lstStyle/>
        <a:p>
          <a:endParaRPr lang="en-US"/>
        </a:p>
      </dgm:t>
    </dgm:pt>
    <dgm:pt modelId="{CF9F53AC-E581-4D32-BD70-D6C2F31D5D60}" type="sibTrans" cxnId="{1DB87B5C-5E60-4B07-8F8C-D44BD93070F8}">
      <dgm:prSet/>
      <dgm:spPr/>
      <dgm:t>
        <a:bodyPr/>
        <a:lstStyle/>
        <a:p>
          <a:endParaRPr lang="en-US"/>
        </a:p>
      </dgm:t>
    </dgm:pt>
    <dgm:pt modelId="{3E947954-724B-4D91-9E46-710B595D48B8}">
      <dgm:prSet phldrT="[Text]"/>
      <dgm:spPr/>
      <dgm:t>
        <a:bodyPr/>
        <a:lstStyle/>
        <a:p>
          <a:r>
            <a:rPr lang="en-US" dirty="0"/>
            <a:t>Application:  Vader</a:t>
          </a:r>
        </a:p>
      </dgm:t>
    </dgm:pt>
    <dgm:pt modelId="{BF9BC2AB-9639-4AF6-B7D0-E315563536B5}" type="parTrans" cxnId="{8AD6CBB3-4A40-4C3A-9A63-0080852B6911}">
      <dgm:prSet/>
      <dgm:spPr/>
      <dgm:t>
        <a:bodyPr/>
        <a:lstStyle/>
        <a:p>
          <a:endParaRPr lang="en-US"/>
        </a:p>
      </dgm:t>
    </dgm:pt>
    <dgm:pt modelId="{C06E43C0-5451-4E13-B6A7-41A874D63D2B}" type="sibTrans" cxnId="{8AD6CBB3-4A40-4C3A-9A63-0080852B6911}">
      <dgm:prSet/>
      <dgm:spPr/>
      <dgm:t>
        <a:bodyPr/>
        <a:lstStyle/>
        <a:p>
          <a:endParaRPr lang="en-US"/>
        </a:p>
      </dgm:t>
    </dgm:pt>
    <dgm:pt modelId="{312E3155-36A3-4407-860A-6B921C49DF90}">
      <dgm:prSet phldrT="[Text]"/>
      <dgm:spPr/>
      <dgm:t>
        <a:bodyPr/>
        <a:lstStyle/>
        <a:p>
          <a:r>
            <a:rPr lang="en-US" dirty="0"/>
            <a:t>Data ready for modelling</a:t>
          </a:r>
        </a:p>
      </dgm:t>
    </dgm:pt>
    <dgm:pt modelId="{87119F94-D55D-4CA0-9718-0DF9098E9116}" type="parTrans" cxnId="{65D93C05-1A41-40BC-AE63-4B90FFA57312}">
      <dgm:prSet/>
      <dgm:spPr/>
      <dgm:t>
        <a:bodyPr/>
        <a:lstStyle/>
        <a:p>
          <a:endParaRPr lang="en-US"/>
        </a:p>
      </dgm:t>
    </dgm:pt>
    <dgm:pt modelId="{B220D113-7CFC-4C6A-9777-049CAC8A84ED}" type="sibTrans" cxnId="{65D93C05-1A41-40BC-AE63-4B90FFA57312}">
      <dgm:prSet/>
      <dgm:spPr/>
      <dgm:t>
        <a:bodyPr/>
        <a:lstStyle/>
        <a:p>
          <a:endParaRPr lang="en-US"/>
        </a:p>
      </dgm:t>
    </dgm:pt>
    <dgm:pt modelId="{2FB3F84B-E923-4B14-9277-5E2D4B72C4AD}" type="pres">
      <dgm:prSet presAssocID="{00FDD7DF-D7A1-4B11-9BC6-96AE32A06AB6}" presName="linear" presStyleCnt="0">
        <dgm:presLayoutVars>
          <dgm:animLvl val="lvl"/>
          <dgm:resizeHandles val="exact"/>
        </dgm:presLayoutVars>
      </dgm:prSet>
      <dgm:spPr/>
    </dgm:pt>
    <dgm:pt modelId="{59D60C28-3636-405A-A082-BECC53BDEB6D}" type="pres">
      <dgm:prSet presAssocID="{F7971190-01EF-46C1-83CE-51C56B15E51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B2E7955-038E-427A-BF8B-2F33C7388E48}" type="pres">
      <dgm:prSet presAssocID="{DBC8A955-A611-4A2F-9555-47AC04B2A015}" presName="spacer" presStyleCnt="0"/>
      <dgm:spPr/>
    </dgm:pt>
    <dgm:pt modelId="{EDE79ED7-D7AC-4D17-AA1D-35A96ADC721B}" type="pres">
      <dgm:prSet presAssocID="{86F6EFB3-215C-4009-89BD-DBB1AB908B0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0B5DB02-FDDD-4C19-B904-A9E3C9C33DE4}" type="pres">
      <dgm:prSet presAssocID="{FECD9BAB-2006-4D66-911B-7D79AFF06ED0}" presName="spacer" presStyleCnt="0"/>
      <dgm:spPr/>
    </dgm:pt>
    <dgm:pt modelId="{57BE1072-1DB9-486C-BE3B-34E69BF19DC5}" type="pres">
      <dgm:prSet presAssocID="{25B50143-6050-4C0C-B1F7-B7627DD343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BE3439A-BD78-482B-8399-6432FCD7E94B}" type="pres">
      <dgm:prSet presAssocID="{CF9F53AC-E581-4D32-BD70-D6C2F31D5D60}" presName="spacer" presStyleCnt="0"/>
      <dgm:spPr/>
    </dgm:pt>
    <dgm:pt modelId="{4CDE1532-2D75-49B1-B079-944D1E8A61F5}" type="pres">
      <dgm:prSet presAssocID="{3E947954-724B-4D91-9E46-710B595D48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FD82B73-3EB3-41F2-93D5-B8428B1058D7}" type="pres">
      <dgm:prSet presAssocID="{C06E43C0-5451-4E13-B6A7-41A874D63D2B}" presName="spacer" presStyleCnt="0"/>
      <dgm:spPr/>
    </dgm:pt>
    <dgm:pt modelId="{5F7E1021-69E9-4676-B6F2-CBBDAE35746F}" type="pres">
      <dgm:prSet presAssocID="{312E3155-36A3-4407-860A-6B921C49DF9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5D93C05-1A41-40BC-AE63-4B90FFA57312}" srcId="{00FDD7DF-D7A1-4B11-9BC6-96AE32A06AB6}" destId="{312E3155-36A3-4407-860A-6B921C49DF90}" srcOrd="4" destOrd="0" parTransId="{87119F94-D55D-4CA0-9718-0DF9098E9116}" sibTransId="{B220D113-7CFC-4C6A-9777-049CAC8A84ED}"/>
    <dgm:cxn modelId="{217CAE27-7886-4350-BCED-A61600730EA1}" type="presOf" srcId="{86F6EFB3-215C-4009-89BD-DBB1AB908B0E}" destId="{EDE79ED7-D7AC-4D17-AA1D-35A96ADC721B}" srcOrd="0" destOrd="0" presId="urn:microsoft.com/office/officeart/2005/8/layout/vList2"/>
    <dgm:cxn modelId="{1DB87B5C-5E60-4B07-8F8C-D44BD93070F8}" srcId="{00FDD7DF-D7A1-4B11-9BC6-96AE32A06AB6}" destId="{25B50143-6050-4C0C-B1F7-B7627DD34309}" srcOrd="2" destOrd="0" parTransId="{05958083-D1F1-4E2E-A44F-BC64B4C9A847}" sibTransId="{CF9F53AC-E581-4D32-BD70-D6C2F31D5D60}"/>
    <dgm:cxn modelId="{1FE15A71-F00D-4D11-B64C-5771DC6DC551}" type="presOf" srcId="{F7971190-01EF-46C1-83CE-51C56B15E510}" destId="{59D60C28-3636-405A-A082-BECC53BDEB6D}" srcOrd="0" destOrd="0" presId="urn:microsoft.com/office/officeart/2005/8/layout/vList2"/>
    <dgm:cxn modelId="{5B79DB83-EFC7-43B8-8ED0-C69F251515CC}" srcId="{00FDD7DF-D7A1-4B11-9BC6-96AE32A06AB6}" destId="{86F6EFB3-215C-4009-89BD-DBB1AB908B0E}" srcOrd="1" destOrd="0" parTransId="{E2A0FF70-DA5A-4312-85C6-4C055C4E0FD7}" sibTransId="{FECD9BAB-2006-4D66-911B-7D79AFF06ED0}"/>
    <dgm:cxn modelId="{2500D2A1-C1B2-42F5-9F0A-2D1108265F47}" type="presOf" srcId="{3E947954-724B-4D91-9E46-710B595D48B8}" destId="{4CDE1532-2D75-49B1-B079-944D1E8A61F5}" srcOrd="0" destOrd="0" presId="urn:microsoft.com/office/officeart/2005/8/layout/vList2"/>
    <dgm:cxn modelId="{8AD6CBB3-4A40-4C3A-9A63-0080852B6911}" srcId="{00FDD7DF-D7A1-4B11-9BC6-96AE32A06AB6}" destId="{3E947954-724B-4D91-9E46-710B595D48B8}" srcOrd="3" destOrd="0" parTransId="{BF9BC2AB-9639-4AF6-B7D0-E315563536B5}" sibTransId="{C06E43C0-5451-4E13-B6A7-41A874D63D2B}"/>
    <dgm:cxn modelId="{9C93D8E2-5243-4521-B8E6-0D0A27F711C6}" type="presOf" srcId="{25B50143-6050-4C0C-B1F7-B7627DD34309}" destId="{57BE1072-1DB9-486C-BE3B-34E69BF19DC5}" srcOrd="0" destOrd="0" presId="urn:microsoft.com/office/officeart/2005/8/layout/vList2"/>
    <dgm:cxn modelId="{216AA8F1-0687-4CB6-BF48-6712FCB02CFF}" srcId="{00FDD7DF-D7A1-4B11-9BC6-96AE32A06AB6}" destId="{F7971190-01EF-46C1-83CE-51C56B15E510}" srcOrd="0" destOrd="0" parTransId="{A134C609-71AA-420C-8EC8-310A766C938F}" sibTransId="{DBC8A955-A611-4A2F-9555-47AC04B2A015}"/>
    <dgm:cxn modelId="{6DB7C4F1-3462-4ECB-A518-2A9850E93063}" type="presOf" srcId="{312E3155-36A3-4407-860A-6B921C49DF90}" destId="{5F7E1021-69E9-4676-B6F2-CBBDAE35746F}" srcOrd="0" destOrd="0" presId="urn:microsoft.com/office/officeart/2005/8/layout/vList2"/>
    <dgm:cxn modelId="{C30B56FD-7A87-47DF-95C1-A2C9816C5C61}" type="presOf" srcId="{00FDD7DF-D7A1-4B11-9BC6-96AE32A06AB6}" destId="{2FB3F84B-E923-4B14-9277-5E2D4B72C4AD}" srcOrd="0" destOrd="0" presId="urn:microsoft.com/office/officeart/2005/8/layout/vList2"/>
    <dgm:cxn modelId="{4248F123-D180-433E-932A-B1FB12D60758}" type="presParOf" srcId="{2FB3F84B-E923-4B14-9277-5E2D4B72C4AD}" destId="{59D60C28-3636-405A-A082-BECC53BDEB6D}" srcOrd="0" destOrd="0" presId="urn:microsoft.com/office/officeart/2005/8/layout/vList2"/>
    <dgm:cxn modelId="{AD41A88B-999C-4EE4-9CEB-B8DED235444A}" type="presParOf" srcId="{2FB3F84B-E923-4B14-9277-5E2D4B72C4AD}" destId="{4B2E7955-038E-427A-BF8B-2F33C7388E48}" srcOrd="1" destOrd="0" presId="urn:microsoft.com/office/officeart/2005/8/layout/vList2"/>
    <dgm:cxn modelId="{1DE214BD-E199-4B76-B828-13A153A3DACD}" type="presParOf" srcId="{2FB3F84B-E923-4B14-9277-5E2D4B72C4AD}" destId="{EDE79ED7-D7AC-4D17-AA1D-35A96ADC721B}" srcOrd="2" destOrd="0" presId="urn:microsoft.com/office/officeart/2005/8/layout/vList2"/>
    <dgm:cxn modelId="{721F941C-F2A5-452C-9CDC-6B7BD8B65271}" type="presParOf" srcId="{2FB3F84B-E923-4B14-9277-5E2D4B72C4AD}" destId="{40B5DB02-FDDD-4C19-B904-A9E3C9C33DE4}" srcOrd="3" destOrd="0" presId="urn:microsoft.com/office/officeart/2005/8/layout/vList2"/>
    <dgm:cxn modelId="{77D543A8-1F59-46D6-BD32-B429F3F01AB8}" type="presParOf" srcId="{2FB3F84B-E923-4B14-9277-5E2D4B72C4AD}" destId="{57BE1072-1DB9-486C-BE3B-34E69BF19DC5}" srcOrd="4" destOrd="0" presId="urn:microsoft.com/office/officeart/2005/8/layout/vList2"/>
    <dgm:cxn modelId="{7C0F8B60-7396-4CDF-BDBB-5563429E70BA}" type="presParOf" srcId="{2FB3F84B-E923-4B14-9277-5E2D4B72C4AD}" destId="{4BE3439A-BD78-482B-8399-6432FCD7E94B}" srcOrd="5" destOrd="0" presId="urn:microsoft.com/office/officeart/2005/8/layout/vList2"/>
    <dgm:cxn modelId="{EF91A209-F7FD-4041-B722-FFB79023943A}" type="presParOf" srcId="{2FB3F84B-E923-4B14-9277-5E2D4B72C4AD}" destId="{4CDE1532-2D75-49B1-B079-944D1E8A61F5}" srcOrd="6" destOrd="0" presId="urn:microsoft.com/office/officeart/2005/8/layout/vList2"/>
    <dgm:cxn modelId="{CE7DEAEA-9E5C-4A2B-9689-5875276ECB75}" type="presParOf" srcId="{2FB3F84B-E923-4B14-9277-5E2D4B72C4AD}" destId="{3FD82B73-3EB3-41F2-93D5-B8428B1058D7}" srcOrd="7" destOrd="0" presId="urn:microsoft.com/office/officeart/2005/8/layout/vList2"/>
    <dgm:cxn modelId="{E0DE6FA2-23B7-4937-B682-7DCD19097CDF}" type="presParOf" srcId="{2FB3F84B-E923-4B14-9277-5E2D4B72C4AD}" destId="{5F7E1021-69E9-4676-B6F2-CBBDAE35746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59E57-9FB5-4D61-AE30-4A0200A2891D}">
      <dsp:nvSpPr>
        <dsp:cNvPr id="0" name=""/>
        <dsp:cNvSpPr/>
      </dsp:nvSpPr>
      <dsp:spPr>
        <a:xfrm>
          <a:off x="0" y="405009"/>
          <a:ext cx="5102351" cy="1436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999" tIns="395732" rIns="3959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Two candidates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Biden and Trump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Created: Oct-Nov-2020</a:t>
          </a:r>
        </a:p>
      </dsp:txBody>
      <dsp:txXfrm>
        <a:off x="0" y="405009"/>
        <a:ext cx="5102351" cy="1436400"/>
      </dsp:txXfrm>
    </dsp:sp>
    <dsp:sp modelId="{B94965F1-3FEB-41AA-97D7-A3CC6F5935C9}">
      <dsp:nvSpPr>
        <dsp:cNvPr id="0" name=""/>
        <dsp:cNvSpPr/>
      </dsp:nvSpPr>
      <dsp:spPr>
        <a:xfrm>
          <a:off x="255117" y="124569"/>
          <a:ext cx="3571645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000" tIns="0" rIns="13500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6,873 Twitter handles</a:t>
          </a:r>
        </a:p>
      </dsp:txBody>
      <dsp:txXfrm>
        <a:off x="282497" y="151949"/>
        <a:ext cx="3516885" cy="506120"/>
      </dsp:txXfrm>
    </dsp:sp>
    <dsp:sp modelId="{433D9F16-F27E-4FEF-BEC4-8748D5A02C46}">
      <dsp:nvSpPr>
        <dsp:cNvPr id="0" name=""/>
        <dsp:cNvSpPr/>
      </dsp:nvSpPr>
      <dsp:spPr>
        <a:xfrm>
          <a:off x="0" y="2224449"/>
          <a:ext cx="5102351" cy="1436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999" tIns="395732" rIns="3959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~10,000 tweets per candidate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Average length: 84 characters; 11 words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Total vocabulary: ~42,246 words</a:t>
          </a:r>
        </a:p>
      </dsp:txBody>
      <dsp:txXfrm>
        <a:off x="0" y="2224449"/>
        <a:ext cx="5102351" cy="1436400"/>
      </dsp:txXfrm>
    </dsp:sp>
    <dsp:sp modelId="{D37E4BC4-730E-4E62-A6B2-5AA761166F77}">
      <dsp:nvSpPr>
        <dsp:cNvPr id="0" name=""/>
        <dsp:cNvSpPr/>
      </dsp:nvSpPr>
      <dsp:spPr>
        <a:xfrm>
          <a:off x="255117" y="1944009"/>
          <a:ext cx="3571645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000" tIns="0" rIns="13500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20,000 Tweets</a:t>
          </a:r>
        </a:p>
      </dsp:txBody>
      <dsp:txXfrm>
        <a:off x="282497" y="1971389"/>
        <a:ext cx="3516885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60C28-3636-405A-A082-BECC53BDEB6D}">
      <dsp:nvSpPr>
        <dsp:cNvPr id="0" name=""/>
        <dsp:cNvSpPr/>
      </dsp:nvSpPr>
      <dsp:spPr>
        <a:xfrm>
          <a:off x="0" y="4472"/>
          <a:ext cx="5530656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Collection</a:t>
          </a:r>
        </a:p>
      </dsp:txBody>
      <dsp:txXfrm>
        <a:off x="32784" y="37256"/>
        <a:ext cx="5465088" cy="606012"/>
      </dsp:txXfrm>
    </dsp:sp>
    <dsp:sp modelId="{EDE79ED7-D7AC-4D17-AA1D-35A96ADC721B}">
      <dsp:nvSpPr>
        <dsp:cNvPr id="0" name=""/>
        <dsp:cNvSpPr/>
      </dsp:nvSpPr>
      <dsp:spPr>
        <a:xfrm>
          <a:off x="0" y="756692"/>
          <a:ext cx="5530656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Cleaning</a:t>
          </a:r>
        </a:p>
      </dsp:txBody>
      <dsp:txXfrm>
        <a:off x="32784" y="789476"/>
        <a:ext cx="5465088" cy="606012"/>
      </dsp:txXfrm>
    </dsp:sp>
    <dsp:sp modelId="{57BE1072-1DB9-486C-BE3B-34E69BF19DC5}">
      <dsp:nvSpPr>
        <dsp:cNvPr id="0" name=""/>
        <dsp:cNvSpPr/>
      </dsp:nvSpPr>
      <dsp:spPr>
        <a:xfrm>
          <a:off x="0" y="1508912"/>
          <a:ext cx="5530656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Stop word filter</a:t>
          </a:r>
        </a:p>
      </dsp:txBody>
      <dsp:txXfrm>
        <a:off x="32784" y="1541696"/>
        <a:ext cx="5465088" cy="606012"/>
      </dsp:txXfrm>
    </dsp:sp>
    <dsp:sp modelId="{4CDE1532-2D75-49B1-B079-944D1E8A61F5}">
      <dsp:nvSpPr>
        <dsp:cNvPr id="0" name=""/>
        <dsp:cNvSpPr/>
      </dsp:nvSpPr>
      <dsp:spPr>
        <a:xfrm>
          <a:off x="0" y="2261132"/>
          <a:ext cx="5530656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Application:  Vader</a:t>
          </a:r>
        </a:p>
      </dsp:txBody>
      <dsp:txXfrm>
        <a:off x="32784" y="2293916"/>
        <a:ext cx="5465088" cy="606012"/>
      </dsp:txXfrm>
    </dsp:sp>
    <dsp:sp modelId="{5F7E1021-69E9-4676-B6F2-CBBDAE35746F}">
      <dsp:nvSpPr>
        <dsp:cNvPr id="0" name=""/>
        <dsp:cNvSpPr/>
      </dsp:nvSpPr>
      <dsp:spPr>
        <a:xfrm>
          <a:off x="0" y="3013352"/>
          <a:ext cx="5530656" cy="6715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ready for modelling</a:t>
          </a:r>
        </a:p>
      </dsp:txBody>
      <dsp:txXfrm>
        <a:off x="32784" y="3046136"/>
        <a:ext cx="5465088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80B1F-4062-49AF-A9FA-4978047943C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B4AD7-0DC4-4534-92CC-A25CABBEC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B4AD7-0DC4-4534-92CC-A25CABBEC1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rial" panose="020B0604020202020204" pitchFamily="34" charset="0"/>
                <a:ea typeface="Gill Sans MT" panose="020B0502020104020203" pitchFamily="34" charset="0"/>
                <a:cs typeface="Times New Roman" panose="02020603050405020304" pitchFamily="18" charset="0"/>
              </a:rPr>
              <a:t>The data was then split into training and test sets at 70% and 30%, respectively. A multinomial Naïve Bayes (MNB) model with a Laplace of 1 was instantiated as the classifier. The model was trained and predicted on the test set with 5-fold cross validation.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B4AD7-0DC4-4534-92CC-A25CABBEC1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1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0B67-8826-4AE1-8F86-EE2B603D8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E96E7-63AA-4BC2-8DD6-16C3695D1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9A9F-9930-4970-926D-757EA293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614-18C1-45A5-B390-91C581C516B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E68D-61B0-471F-8347-9894EAC7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5A59-1EF0-4DF4-BDAD-0920A3D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4181-F42D-4643-8C74-8B81FB96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69B4-A69F-4D0B-9D1D-6C0FA439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C3C4A-5879-4BB0-938A-CCDEE952C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BAD6-0631-444A-9D1B-1FA188F9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614-18C1-45A5-B390-91C581C516B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60C0B-70E1-49CF-8599-38E8EDA5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C004-C482-4B09-B14C-C577BDF0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4181-F42D-4643-8C74-8B81FB96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2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A5C22-1E1E-4F6D-93F0-571A124C1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BE004-2BEB-4745-B703-27A16865F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DD8BF-34FC-4CBE-B463-64883D93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614-18C1-45A5-B390-91C581C516B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182E-352B-4C2A-B22E-9A6EA95C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7C3B-8858-467B-AD26-F54B9C9C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4181-F42D-4643-8C74-8B81FB96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1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2F88-0B18-4DE3-807C-71891FFF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7622-F2A2-476F-82C1-C3A1BCEB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2A9E-52A2-421D-9825-F3D4209A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614-18C1-45A5-B390-91C581C516B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6D84-3149-483F-8B5B-28BDE8DE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F9ADF-F673-40D2-BCE6-ECC573F1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4181-F42D-4643-8C74-8B81FB96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5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6B7E-BA75-467E-BF8E-7F54369E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BE33F-E32F-47C7-AF8B-2174D3398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B068-6722-4619-99A0-F66734D8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614-18C1-45A5-B390-91C581C516B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31787-BA02-45B8-AE21-9A022C6F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9C9C5-ECFA-4745-B22E-E9D15FEE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4181-F42D-4643-8C74-8B81FB96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CC2F-0D8B-4BE6-8BDF-F471A915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94CD-8576-436A-8F52-E43FE6211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5C95B-55B0-47E6-8035-E63E355DC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6096A-B500-4E18-AE9E-FB38FC86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614-18C1-45A5-B390-91C581C516B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7323A-06CC-4D6F-B623-D79AE66A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83699-EA2F-4050-B6C0-4AD471E7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4181-F42D-4643-8C74-8B81FB96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4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184E-5781-4286-ABB5-C69DF390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CB6D3-2C10-47F1-B66E-EFDF04210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24D7B-42E3-4004-8FE9-48959F8DE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9D060-F8A9-4EDA-BBCD-6597C0257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E59AE-1C36-4FB9-AC6F-7B31FF7E9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A5CD2-6B0D-421F-87EA-328534CC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614-18C1-45A5-B390-91C581C516B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5838A-A182-42F1-A139-E1C9DCEE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78311-17C5-41C4-B3DB-3A876DA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4181-F42D-4643-8C74-8B81FB96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436E-97B5-4AE5-B964-A6095571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7EBBB-644F-491C-8FB9-1C286238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614-18C1-45A5-B390-91C581C516B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9783C-33D6-4DA8-9C08-7C1E80C3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A1D3D-4850-4811-8987-33C73E3E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4181-F42D-4643-8C74-8B81FB96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5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EAB39-FE9C-43AF-9DB8-03EFD6DA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614-18C1-45A5-B390-91C581C516B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3CCAD-ACCB-4494-B679-6718B600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D1030-C517-48E0-945E-6BD5B148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4181-F42D-4643-8C74-8B81FB96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9B05-9F8D-442D-BD60-18EC5B1A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D7FF-A898-40BC-8176-5D26094A5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D18BC-D1A6-4278-B8BD-F1A536A0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88D89-FF47-4901-8D2D-6238EA67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614-18C1-45A5-B390-91C581C516B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B47EB-4DA5-4E77-959D-F6AE8024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87553-2579-4049-B7CC-241EF031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4181-F42D-4643-8C74-8B81FB96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7F7E-B4E9-468A-82D3-0BDDACC6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7FC45-21D0-42FA-9D07-6C64F3F5A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D2250-9BCD-4AB3-A2D5-4C6DBEB1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D0DB4-5233-401F-9AD4-774E3056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E614-18C1-45A5-B390-91C581C516B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4057D-68F6-4BF1-829F-12934734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AE7E-74B4-418F-9A67-2E8B1A9A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4181-F42D-4643-8C74-8B81FB96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25098-D989-4225-8EF3-23C782A5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E335A-2EA5-494C-9543-492E4742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16092-7597-40CD-AC0E-65A91D8FC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E614-18C1-45A5-B390-91C581C516B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3D90-270D-4DA4-AE84-227B2CA2F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6E97-A149-4898-A173-2030EF78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4181-F42D-4643-8C74-8B81FB96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3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AF2489F8-839B-4E61-A789-CD05083F4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r="24481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EC52C3-2C50-4D77-A4A2-2A39DE3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Presidential Elections 2020</a:t>
            </a:r>
            <a:r>
              <a:rPr lang="en-US"/>
              <a:t>. </a:t>
            </a:r>
            <a:br>
              <a:rPr lang="en-US"/>
            </a:br>
            <a:r>
              <a:rPr lang="en-US"/>
              <a:t>Sentiment Analysis</a:t>
            </a:r>
            <a:br>
              <a:rPr lang="en-US"/>
            </a:b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8D9C5A-5203-49E7-9749-314D8EE2D247}"/>
              </a:ext>
            </a:extLst>
          </p:cNvPr>
          <p:cNvSpPr txBox="1"/>
          <p:nvPr/>
        </p:nvSpPr>
        <p:spPr>
          <a:xfrm>
            <a:off x="550506" y="4879910"/>
            <a:ext cx="32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 </a:t>
            </a:r>
            <a:r>
              <a:rPr lang="en-US" dirty="0" err="1"/>
              <a:t>Marianos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Gemma Miranda</a:t>
            </a:r>
          </a:p>
        </p:txBody>
      </p:sp>
    </p:spTree>
    <p:extLst>
      <p:ext uri="{BB962C8B-B14F-4D97-AF65-F5344CB8AC3E}">
        <p14:creationId xmlns:p14="http://schemas.microsoft.com/office/powerpoint/2010/main" val="1132212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86FB0-3F4A-40D5-96E4-0D99A028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0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86FB0-3F4A-40D5-96E4-0D99A028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the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67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D5B158E-C5F2-483A-BD27-2D7EF41C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  <a:ln>
            <a:solidFill>
              <a:schemeClr val="tx1"/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A Collection of Individuals &amp; Tweets</a:t>
            </a:r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B48F2C-BCED-43C8-8322-7C7C7A03C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6917" y="902677"/>
            <a:ext cx="4593113" cy="2005115"/>
          </a:xfrm>
          <a:prstGeom prst="rect">
            <a:avLst/>
          </a:prstGeom>
        </p:spPr>
      </p:pic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5987CB-4D77-49B5-805F-4BF824662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6917" y="3927110"/>
            <a:ext cx="4593113" cy="1884354"/>
          </a:xfrm>
          <a:prstGeom prst="rect">
            <a:avLst/>
          </a:prstGeom>
          <a:effectLst/>
        </p:spPr>
      </p:pic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69CC75AB-1608-454E-B670-08120D882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919575"/>
              </p:ext>
            </p:extLst>
          </p:nvPr>
        </p:nvGraphicFramePr>
        <p:xfrm>
          <a:off x="649224" y="2438400"/>
          <a:ext cx="5102351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4249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2658A-8F5A-4D04-A274-88E0A330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Processing: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54A51B-8B76-4488-A92B-719DE6635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494958"/>
              </p:ext>
            </p:extLst>
          </p:nvPr>
        </p:nvGraphicFramePr>
        <p:xfrm>
          <a:off x="778705" y="2668672"/>
          <a:ext cx="5530656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50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7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1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4489E-A89B-41D6-B709-C9CF3011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740" y="536028"/>
            <a:ext cx="2895573" cy="17531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Lexicon &amp; Sentiment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cap="none" dirty="0">
                <a:solidFill>
                  <a:srgbClr val="FFFFFF"/>
                </a:solidFill>
              </a:rPr>
              <a:t>Tweets are similar between groups in common terms and grammar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5BD60-6480-4EA4-B3BB-60D094242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2643" y="44151"/>
            <a:ext cx="4250552" cy="30120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A7604B-A682-4AE1-B6B5-C520CDEAA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4647" y="3056234"/>
            <a:ext cx="7526545" cy="36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0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7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1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4489E-A89B-41D6-B709-C9CF3011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740" y="536028"/>
            <a:ext cx="2895573" cy="27096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Sentiments behind the tweets showed more neutral tweets in general, but there were more neutral  #JoeBiden tweets, while more positive and negative tweets included #DonaldTrump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FF620B-D192-4744-A56F-BCEC26D02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719" y="184774"/>
            <a:ext cx="7498401" cy="306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AA1B72-1516-2846-8D22-C7ADC983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219" y="3245645"/>
            <a:ext cx="51054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59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86FB0-3F4A-40D5-96E4-0D99A028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the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30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4489E-A89B-41D6-B709-C9CF3011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80" y="1087727"/>
            <a:ext cx="3041803" cy="10458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Multinomial Naïve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6B3911-0111-554E-BFA4-8EF207A9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69" y="1939094"/>
            <a:ext cx="3387578" cy="256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816AB-AEB8-455B-BA02-1BFCC636CBC6}"/>
              </a:ext>
            </a:extLst>
          </p:cNvPr>
          <p:cNvSpPr txBox="1"/>
          <p:nvPr/>
        </p:nvSpPr>
        <p:spPr>
          <a:xfrm>
            <a:off x="662180" y="2742615"/>
            <a:ext cx="292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i="0" dirty="0">
                <a:solidFill>
                  <a:schemeClr val="bg1"/>
                </a:solidFill>
                <a:effectLst/>
                <a:latin typeface="sohne"/>
              </a:rPr>
              <a:t>TF-IDF Vectorizer, min_df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ohne"/>
              </a:rPr>
              <a:t>Cross-10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ohne"/>
              </a:rPr>
              <a:t>Data into training and test at 70% and 30%, respectively. </a:t>
            </a:r>
            <a:endParaRPr lang="en-US" i="0" dirty="0">
              <a:solidFill>
                <a:schemeClr val="bg1"/>
              </a:solidFill>
              <a:effectLst/>
              <a:latin typeface="so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9B9062-A3E6-4A11-BC71-E8BC85F71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136" y="3847057"/>
            <a:ext cx="4295775" cy="3019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E77CC7-3AA7-418B-AD86-D3D7C159D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113" y="338760"/>
            <a:ext cx="3886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5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4489E-A89B-41D6-B709-C9CF3011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180" y="1087727"/>
            <a:ext cx="3041803" cy="10458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Support Vector Machines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6B3911-0111-554E-BFA4-8EF207A9E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79808" y="1610663"/>
            <a:ext cx="3667260" cy="3135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533F97-2167-4CF4-8642-C6FB2651E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36" y="655579"/>
            <a:ext cx="3667260" cy="2741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33D630-E8C0-41FD-AC78-44DBB5419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466" y="3572185"/>
            <a:ext cx="4293627" cy="28874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0134B0-BB8F-4BC3-BCB6-AF0FBF997F35}"/>
              </a:ext>
            </a:extLst>
          </p:cNvPr>
          <p:cNvSpPr txBox="1"/>
          <p:nvPr/>
        </p:nvSpPr>
        <p:spPr>
          <a:xfrm>
            <a:off x="493168" y="2519693"/>
            <a:ext cx="27895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i="0" dirty="0">
                <a:solidFill>
                  <a:schemeClr val="bg1"/>
                </a:solidFill>
                <a:effectLst/>
                <a:latin typeface="sohne"/>
              </a:rPr>
              <a:t>TF-IDF Vectorizer, min_df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ohne"/>
              </a:rPr>
              <a:t>Cross-10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ohne"/>
              </a:rPr>
              <a:t>Data into training and test at 70% and 30%, respectively. </a:t>
            </a:r>
            <a:endParaRPr lang="en-US" i="0" dirty="0">
              <a:solidFill>
                <a:schemeClr val="bg1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95470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223</Words>
  <Application>Microsoft Office PowerPoint</Application>
  <PresentationFormat>Widescreen</PresentationFormat>
  <Paragraphs>35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sohne</vt:lpstr>
      <vt:lpstr>Office Theme</vt:lpstr>
      <vt:lpstr>Presidential Elections 2020.  Sentiment Analysis </vt:lpstr>
      <vt:lpstr>About the Data</vt:lpstr>
      <vt:lpstr>A Collection of Individuals &amp; Tweets</vt:lpstr>
      <vt:lpstr>Data Processing:</vt:lpstr>
      <vt:lpstr>PowerPoint Presentation</vt:lpstr>
      <vt:lpstr>PowerPoint Presentation</vt:lpstr>
      <vt:lpstr>Modeling the Data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Presidential Elections 2020.  Sentiment Analysis</dc:title>
  <dc:creator>Gemma Vanessa Miranda Gonzalez</dc:creator>
  <cp:lastModifiedBy>Gemma Vanessa Miranda Gonzalez</cp:lastModifiedBy>
  <cp:revision>25</cp:revision>
  <dcterms:created xsi:type="dcterms:W3CDTF">2022-03-09T20:48:45Z</dcterms:created>
  <dcterms:modified xsi:type="dcterms:W3CDTF">2022-03-16T03:26:29Z</dcterms:modified>
</cp:coreProperties>
</file>