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1" r:id="rId4"/>
    <p:sldId id="262" r:id="rId5"/>
    <p:sldId id="263" r:id="rId6"/>
    <p:sldId id="264" r:id="rId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500"/>
    <a:srgbClr val="006CBE"/>
    <a:srgbClr val="2F8ACC"/>
    <a:srgbClr val="2800BB"/>
    <a:srgbClr val="FF66FF"/>
    <a:srgbClr val="7EFF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di mauro" userId="4f3d50b1a399b71a" providerId="LiveId" clId="{99894095-CBE2-43E5-B3E3-A68D5B6439F0}"/>
    <pc:docChg chg="undo custSel addSld delSld modSld sldOrd">
      <pc:chgData name="sonia di mauro" userId="4f3d50b1a399b71a" providerId="LiveId" clId="{99894095-CBE2-43E5-B3E3-A68D5B6439F0}" dt="2022-10-31T01:43:51.444" v="1932" actId="1076"/>
      <pc:docMkLst>
        <pc:docMk/>
      </pc:docMkLst>
      <pc:sldChg chg="addSp delSp modSp mod">
        <pc:chgData name="sonia di mauro" userId="4f3d50b1a399b71a" providerId="LiveId" clId="{99894095-CBE2-43E5-B3E3-A68D5B6439F0}" dt="2022-10-31T01:43:51.444" v="1932" actId="1076"/>
        <pc:sldMkLst>
          <pc:docMk/>
          <pc:sldMk cId="3525377467" sldId="258"/>
        </pc:sldMkLst>
        <pc:spChg chg="mod">
          <ac:chgData name="sonia di mauro" userId="4f3d50b1a399b71a" providerId="LiveId" clId="{99894095-CBE2-43E5-B3E3-A68D5B6439F0}" dt="2022-10-31T01:42:36.215" v="1923" actId="113"/>
          <ac:spMkLst>
            <pc:docMk/>
            <pc:sldMk cId="3525377467" sldId="258"/>
            <ac:spMk id="2" creationId="{97A6476E-AC10-28C3-E3AE-F8FD130E83A7}"/>
          </ac:spMkLst>
        </pc:spChg>
        <pc:spChg chg="mod">
          <ac:chgData name="sonia di mauro" userId="4f3d50b1a399b71a" providerId="LiveId" clId="{99894095-CBE2-43E5-B3E3-A68D5B6439F0}" dt="2022-10-31T01:40:17.419" v="1888" actId="1076"/>
          <ac:spMkLst>
            <pc:docMk/>
            <pc:sldMk cId="3525377467" sldId="258"/>
            <ac:spMk id="3" creationId="{468E0486-88AC-C8DB-C90F-43C801086CF0}"/>
          </ac:spMkLst>
        </pc:spChg>
        <pc:spChg chg="mod">
          <ac:chgData name="sonia di mauro" userId="4f3d50b1a399b71a" providerId="LiveId" clId="{99894095-CBE2-43E5-B3E3-A68D5B6439F0}" dt="2022-10-31T01:40:21.356" v="1890" actId="1076"/>
          <ac:spMkLst>
            <pc:docMk/>
            <pc:sldMk cId="3525377467" sldId="258"/>
            <ac:spMk id="4" creationId="{0BE9C286-7B82-B34C-C45E-DB80E7188C43}"/>
          </ac:spMkLst>
        </pc:spChg>
        <pc:spChg chg="add mod">
          <ac:chgData name="sonia di mauro" userId="4f3d50b1a399b71a" providerId="LiveId" clId="{99894095-CBE2-43E5-B3E3-A68D5B6439F0}" dt="2022-10-31T01:43:49.171" v="1931" actId="1076"/>
          <ac:spMkLst>
            <pc:docMk/>
            <pc:sldMk cId="3525377467" sldId="258"/>
            <ac:spMk id="5" creationId="{7A25A429-178B-3934-FA75-0BFCA69E8D9A}"/>
          </ac:spMkLst>
        </pc:spChg>
        <pc:spChg chg="add del mod">
          <ac:chgData name="sonia di mauro" userId="4f3d50b1a399b71a" providerId="LiveId" clId="{99894095-CBE2-43E5-B3E3-A68D5B6439F0}" dt="2022-10-31T01:42:00.367" v="1917" actId="478"/>
          <ac:spMkLst>
            <pc:docMk/>
            <pc:sldMk cId="3525377467" sldId="258"/>
            <ac:spMk id="6" creationId="{31BB2B4F-C214-984C-C797-47BDC2B5C529}"/>
          </ac:spMkLst>
        </pc:spChg>
        <pc:spChg chg="add mod">
          <ac:chgData name="sonia di mauro" userId="4f3d50b1a399b71a" providerId="LiveId" clId="{99894095-CBE2-43E5-B3E3-A68D5B6439F0}" dt="2022-10-31T01:43:51.444" v="1932" actId="1076"/>
          <ac:spMkLst>
            <pc:docMk/>
            <pc:sldMk cId="3525377467" sldId="258"/>
            <ac:spMk id="7" creationId="{46903956-F4A9-4ECF-93FA-A96474959E0B}"/>
          </ac:spMkLst>
        </pc:spChg>
        <pc:spChg chg="mod">
          <ac:chgData name="sonia di mauro" userId="4f3d50b1a399b71a" providerId="LiveId" clId="{99894095-CBE2-43E5-B3E3-A68D5B6439F0}" dt="2022-10-31T01:42:47.208" v="1924" actId="113"/>
          <ac:spMkLst>
            <pc:docMk/>
            <pc:sldMk cId="3525377467" sldId="258"/>
            <ac:spMk id="9" creationId="{99C083DC-E92A-7B2A-4153-25F806F1CCD5}"/>
          </ac:spMkLst>
        </pc:spChg>
        <pc:spChg chg="mod">
          <ac:chgData name="sonia di mauro" userId="4f3d50b1a399b71a" providerId="LiveId" clId="{99894095-CBE2-43E5-B3E3-A68D5B6439F0}" dt="2022-10-31T01:43:01.416" v="1926" actId="113"/>
          <ac:spMkLst>
            <pc:docMk/>
            <pc:sldMk cId="3525377467" sldId="258"/>
            <ac:spMk id="10" creationId="{1E19153F-436C-87A6-9D23-764B8D959E53}"/>
          </ac:spMkLst>
        </pc:spChg>
        <pc:spChg chg="mod">
          <ac:chgData name="sonia di mauro" userId="4f3d50b1a399b71a" providerId="LiveId" clId="{99894095-CBE2-43E5-B3E3-A68D5B6439F0}" dt="2022-10-31T01:40:25.301" v="1891" actId="1076"/>
          <ac:spMkLst>
            <pc:docMk/>
            <pc:sldMk cId="3525377467" sldId="258"/>
            <ac:spMk id="11" creationId="{D8F09C41-7944-22E1-C5AE-C4015C77A80D}"/>
          </ac:spMkLst>
        </pc:spChg>
        <pc:spChg chg="mod">
          <ac:chgData name="sonia di mauro" userId="4f3d50b1a399b71a" providerId="LiveId" clId="{99894095-CBE2-43E5-B3E3-A68D5B6439F0}" dt="2022-10-31T01:43:15.848" v="1928" actId="113"/>
          <ac:spMkLst>
            <pc:docMk/>
            <pc:sldMk cId="3525377467" sldId="258"/>
            <ac:spMk id="12" creationId="{B3AD5C01-3245-B677-B512-E053DA0B850A}"/>
          </ac:spMkLst>
        </pc:spChg>
        <pc:spChg chg="mod">
          <ac:chgData name="sonia di mauro" userId="4f3d50b1a399b71a" providerId="LiveId" clId="{99894095-CBE2-43E5-B3E3-A68D5B6439F0}" dt="2022-10-31T01:40:29.620" v="1892" actId="1076"/>
          <ac:spMkLst>
            <pc:docMk/>
            <pc:sldMk cId="3525377467" sldId="258"/>
            <ac:spMk id="13" creationId="{CE3D8704-11FA-2FF4-3376-BE165258067E}"/>
          </ac:spMkLst>
        </pc:spChg>
        <pc:spChg chg="mod">
          <ac:chgData name="sonia di mauro" userId="4f3d50b1a399b71a" providerId="LiveId" clId="{99894095-CBE2-43E5-B3E3-A68D5B6439F0}" dt="2022-10-31T01:39:54.922" v="1882" actId="255"/>
          <ac:spMkLst>
            <pc:docMk/>
            <pc:sldMk cId="3525377467" sldId="258"/>
            <ac:spMk id="14" creationId="{6D864251-F911-8CFD-16BC-6C431B8D409E}"/>
          </ac:spMkLst>
        </pc:spChg>
        <pc:spChg chg="mod">
          <ac:chgData name="sonia di mauro" userId="4f3d50b1a399b71a" providerId="LiveId" clId="{99894095-CBE2-43E5-B3E3-A68D5B6439F0}" dt="2022-10-31T01:43:19.428" v="1929" actId="1076"/>
          <ac:spMkLst>
            <pc:docMk/>
            <pc:sldMk cId="3525377467" sldId="258"/>
            <ac:spMk id="15" creationId="{E3AEAC54-1CBE-E3D8-4528-F69D4458979B}"/>
          </ac:spMkLst>
        </pc:spChg>
        <pc:spChg chg="mod">
          <ac:chgData name="sonia di mauro" userId="4f3d50b1a399b71a" providerId="LiveId" clId="{99894095-CBE2-43E5-B3E3-A68D5B6439F0}" dt="2022-10-31T01:42:04.132" v="1918" actId="1076"/>
          <ac:spMkLst>
            <pc:docMk/>
            <pc:sldMk cId="3525377467" sldId="258"/>
            <ac:spMk id="16" creationId="{898D2F02-5DE6-DF34-EA73-C1D5E8301E11}"/>
          </ac:spMkLst>
        </pc:spChg>
        <pc:spChg chg="mod">
          <ac:chgData name="sonia di mauro" userId="4f3d50b1a399b71a" providerId="LiveId" clId="{99894095-CBE2-43E5-B3E3-A68D5B6439F0}" dt="2022-10-31T01:43:46.336" v="1930" actId="113"/>
          <ac:spMkLst>
            <pc:docMk/>
            <pc:sldMk cId="3525377467" sldId="258"/>
            <ac:spMk id="17" creationId="{8FE45B53-EE93-690B-7947-F5ED1608708A}"/>
          </ac:spMkLst>
        </pc:spChg>
      </pc:sldChg>
      <pc:sldChg chg="addSp modSp new mod ord">
        <pc:chgData name="sonia di mauro" userId="4f3d50b1a399b71a" providerId="LiveId" clId="{99894095-CBE2-43E5-B3E3-A68D5B6439F0}" dt="2022-10-30T13:33:44.252" v="384" actId="1076"/>
        <pc:sldMkLst>
          <pc:docMk/>
          <pc:sldMk cId="399900567" sldId="259"/>
        </pc:sldMkLst>
        <pc:spChg chg="add mod">
          <ac:chgData name="sonia di mauro" userId="4f3d50b1a399b71a" providerId="LiveId" clId="{99894095-CBE2-43E5-B3E3-A68D5B6439F0}" dt="2022-10-30T13:33:40.412" v="383" actId="1076"/>
          <ac:spMkLst>
            <pc:docMk/>
            <pc:sldMk cId="399900567" sldId="259"/>
            <ac:spMk id="2" creationId="{BD13FF77-4654-3349-113B-37DE2673C164}"/>
          </ac:spMkLst>
        </pc:spChg>
        <pc:spChg chg="add mod">
          <ac:chgData name="sonia di mauro" userId="4f3d50b1a399b71a" providerId="LiveId" clId="{99894095-CBE2-43E5-B3E3-A68D5B6439F0}" dt="2022-10-30T13:33:35.853" v="382" actId="1076"/>
          <ac:spMkLst>
            <pc:docMk/>
            <pc:sldMk cId="399900567" sldId="259"/>
            <ac:spMk id="3" creationId="{1C2E4EA8-2459-B3C6-9E5E-DF5D51A3DCB2}"/>
          </ac:spMkLst>
        </pc:spChg>
        <pc:spChg chg="add mod">
          <ac:chgData name="sonia di mauro" userId="4f3d50b1a399b71a" providerId="LiveId" clId="{99894095-CBE2-43E5-B3E3-A68D5B6439F0}" dt="2022-10-30T13:33:32.980" v="381" actId="1076"/>
          <ac:spMkLst>
            <pc:docMk/>
            <pc:sldMk cId="399900567" sldId="259"/>
            <ac:spMk id="4" creationId="{A9E80A52-6A94-25BD-CE58-BF9B2086356E}"/>
          </ac:spMkLst>
        </pc:spChg>
        <pc:spChg chg="add mod">
          <ac:chgData name="sonia di mauro" userId="4f3d50b1a399b71a" providerId="LiveId" clId="{99894095-CBE2-43E5-B3E3-A68D5B6439F0}" dt="2022-10-30T13:33:30.020" v="380" actId="1076"/>
          <ac:spMkLst>
            <pc:docMk/>
            <pc:sldMk cId="399900567" sldId="259"/>
            <ac:spMk id="5" creationId="{758DC0CF-FD68-3BA0-6C29-C0012E3FE973}"/>
          </ac:spMkLst>
        </pc:spChg>
        <pc:spChg chg="add mod">
          <ac:chgData name="sonia di mauro" userId="4f3d50b1a399b71a" providerId="LiveId" clId="{99894095-CBE2-43E5-B3E3-A68D5B6439F0}" dt="2022-10-30T13:33:26.558" v="379" actId="1076"/>
          <ac:spMkLst>
            <pc:docMk/>
            <pc:sldMk cId="399900567" sldId="259"/>
            <ac:spMk id="6" creationId="{60A0B40F-0D62-B485-3DBB-C534759D16F1}"/>
          </ac:spMkLst>
        </pc:spChg>
        <pc:spChg chg="add mod">
          <ac:chgData name="sonia di mauro" userId="4f3d50b1a399b71a" providerId="LiveId" clId="{99894095-CBE2-43E5-B3E3-A68D5B6439F0}" dt="2022-10-30T13:33:44.252" v="384" actId="1076"/>
          <ac:spMkLst>
            <pc:docMk/>
            <pc:sldMk cId="399900567" sldId="259"/>
            <ac:spMk id="7" creationId="{FCDC3316-E761-E836-0ED1-CC09CFA54C0F}"/>
          </ac:spMkLst>
        </pc:spChg>
      </pc:sldChg>
      <pc:sldChg chg="addSp delSp modSp new del mod ord">
        <pc:chgData name="sonia di mauro" userId="4f3d50b1a399b71a" providerId="LiveId" clId="{99894095-CBE2-43E5-B3E3-A68D5B6439F0}" dt="2022-10-31T01:42:20.588" v="1921" actId="2696"/>
        <pc:sldMkLst>
          <pc:docMk/>
          <pc:sldMk cId="3581514524" sldId="260"/>
        </pc:sldMkLst>
        <pc:spChg chg="add mod">
          <ac:chgData name="sonia di mauro" userId="4f3d50b1a399b71a" providerId="LiveId" clId="{99894095-CBE2-43E5-B3E3-A68D5B6439F0}" dt="2022-10-31T01:38:39.812" v="1865" actId="1076"/>
          <ac:spMkLst>
            <pc:docMk/>
            <pc:sldMk cId="3581514524" sldId="260"/>
            <ac:spMk id="2" creationId="{ED9F04B5-9007-9D29-66B8-80270127945A}"/>
          </ac:spMkLst>
        </pc:spChg>
        <pc:spChg chg="add del mod">
          <ac:chgData name="sonia di mauro" userId="4f3d50b1a399b71a" providerId="LiveId" clId="{99894095-CBE2-43E5-B3E3-A68D5B6439F0}" dt="2022-10-31T01:39:17.206" v="1872" actId="21"/>
          <ac:spMkLst>
            <pc:docMk/>
            <pc:sldMk cId="3581514524" sldId="260"/>
            <ac:spMk id="3" creationId="{4D1FE571-DE68-7176-462C-D9776FB74ADE}"/>
          </ac:spMkLst>
        </pc:spChg>
        <pc:spChg chg="add del mod">
          <ac:chgData name="sonia di mauro" userId="4f3d50b1a399b71a" providerId="LiveId" clId="{99894095-CBE2-43E5-B3E3-A68D5B6439F0}" dt="2022-10-30T14:30:02.716" v="628" actId="21"/>
          <ac:spMkLst>
            <pc:docMk/>
            <pc:sldMk cId="3581514524" sldId="260"/>
            <ac:spMk id="4" creationId="{EF898537-146D-ED23-9319-A9A4E718BA26}"/>
          </ac:spMkLst>
        </pc:spChg>
        <pc:spChg chg="add del mod">
          <ac:chgData name="sonia di mauro" userId="4f3d50b1a399b71a" providerId="LiveId" clId="{99894095-CBE2-43E5-B3E3-A68D5B6439F0}" dt="2022-10-30T14:02:16.723" v="466" actId="478"/>
          <ac:spMkLst>
            <pc:docMk/>
            <pc:sldMk cId="3581514524" sldId="260"/>
            <ac:spMk id="5" creationId="{9DE08E65-3727-78A1-63D5-B8B02D38435B}"/>
          </ac:spMkLst>
        </pc:spChg>
        <pc:spChg chg="add del mod">
          <ac:chgData name="sonia di mauro" userId="4f3d50b1a399b71a" providerId="LiveId" clId="{99894095-CBE2-43E5-B3E3-A68D5B6439F0}" dt="2022-10-30T14:04:30.418" v="484" actId="478"/>
          <ac:spMkLst>
            <pc:docMk/>
            <pc:sldMk cId="3581514524" sldId="260"/>
            <ac:spMk id="8" creationId="{01C8EF8E-94BD-F022-990E-B14D8B685731}"/>
          </ac:spMkLst>
        </pc:spChg>
        <pc:spChg chg="add del mod">
          <ac:chgData name="sonia di mauro" userId="4f3d50b1a399b71a" providerId="LiveId" clId="{99894095-CBE2-43E5-B3E3-A68D5B6439F0}" dt="2022-10-30T14:04:32.066" v="486" actId="478"/>
          <ac:spMkLst>
            <pc:docMk/>
            <pc:sldMk cId="3581514524" sldId="260"/>
            <ac:spMk id="11" creationId="{74DD1CF2-FA11-DA38-B95B-B11E2BE3EBA7}"/>
          </ac:spMkLst>
        </pc:spChg>
        <pc:spChg chg="add del mod">
          <ac:chgData name="sonia di mauro" userId="4f3d50b1a399b71a" providerId="LiveId" clId="{99894095-CBE2-43E5-B3E3-A68D5B6439F0}" dt="2022-10-30T14:30:02.716" v="628" actId="21"/>
          <ac:spMkLst>
            <pc:docMk/>
            <pc:sldMk cId="3581514524" sldId="260"/>
            <ac:spMk id="14" creationId="{1DF980C2-4682-97CD-D3D5-5C2AC1ED8E42}"/>
          </ac:spMkLst>
        </pc:spChg>
        <pc:graphicFrameChg chg="add del mod">
          <ac:chgData name="sonia di mauro" userId="4f3d50b1a399b71a" providerId="LiveId" clId="{99894095-CBE2-43E5-B3E3-A68D5B6439F0}" dt="2022-10-30T14:02:21.020" v="468"/>
          <ac:graphicFrameMkLst>
            <pc:docMk/>
            <pc:sldMk cId="3581514524" sldId="260"/>
            <ac:graphicFrameMk id="6" creationId="{3E382553-4145-9CF7-2154-916114E792AF}"/>
          </ac:graphicFrameMkLst>
        </pc:graphicFrameChg>
        <pc:graphicFrameChg chg="add del mod">
          <ac:chgData name="sonia di mauro" userId="4f3d50b1a399b71a" providerId="LiveId" clId="{99894095-CBE2-43E5-B3E3-A68D5B6439F0}" dt="2022-10-30T14:03:30.757" v="477"/>
          <ac:graphicFrameMkLst>
            <pc:docMk/>
            <pc:sldMk cId="3581514524" sldId="260"/>
            <ac:graphicFrameMk id="9" creationId="{75FF2F13-6AED-A659-4D0E-139AED746381}"/>
          </ac:graphicFrameMkLst>
        </pc:graphicFrameChg>
        <pc:picChg chg="add del mod">
          <ac:chgData name="sonia di mauro" userId="4f3d50b1a399b71a" providerId="LiveId" clId="{99894095-CBE2-43E5-B3E3-A68D5B6439F0}" dt="2022-10-30T14:30:02.716" v="628" actId="21"/>
          <ac:picMkLst>
            <pc:docMk/>
            <pc:sldMk cId="3581514524" sldId="260"/>
            <ac:picMk id="13" creationId="{C88DA7A4-DF7A-6883-F7CC-DCA7B6648A1B}"/>
          </ac:picMkLst>
        </pc:picChg>
      </pc:sldChg>
      <pc:sldChg chg="addSp delSp modSp new mod">
        <pc:chgData name="sonia di mauro" userId="4f3d50b1a399b71a" providerId="LiveId" clId="{99894095-CBE2-43E5-B3E3-A68D5B6439F0}" dt="2022-10-30T20:06:46.286" v="1382" actId="1076"/>
        <pc:sldMkLst>
          <pc:docMk/>
          <pc:sldMk cId="1182247086" sldId="261"/>
        </pc:sldMkLst>
        <pc:spChg chg="add mod">
          <ac:chgData name="sonia di mauro" userId="4f3d50b1a399b71a" providerId="LiveId" clId="{99894095-CBE2-43E5-B3E3-A68D5B6439F0}" dt="2022-10-30T14:30:50.250" v="641" actId="1076"/>
          <ac:spMkLst>
            <pc:docMk/>
            <pc:sldMk cId="1182247086" sldId="261"/>
            <ac:spMk id="2" creationId="{F8134FBE-C8F8-31F8-3FBB-21E468926A2D}"/>
          </ac:spMkLst>
        </pc:spChg>
        <pc:spChg chg="add mod">
          <ac:chgData name="sonia di mauro" userId="4f3d50b1a399b71a" providerId="LiveId" clId="{99894095-CBE2-43E5-B3E3-A68D5B6439F0}" dt="2022-10-30T14:30:40.026" v="638" actId="1076"/>
          <ac:spMkLst>
            <pc:docMk/>
            <pc:sldMk cId="1182247086" sldId="261"/>
            <ac:spMk id="3" creationId="{5F0BD9B4-9D2B-673E-B374-FA6FA953C9D3}"/>
          </ac:spMkLst>
        </pc:spChg>
        <pc:spChg chg="add mod">
          <ac:chgData name="sonia di mauro" userId="4f3d50b1a399b71a" providerId="LiveId" clId="{99894095-CBE2-43E5-B3E3-A68D5B6439F0}" dt="2022-10-30T15:20:29.135" v="931" actId="1076"/>
          <ac:spMkLst>
            <pc:docMk/>
            <pc:sldMk cId="1182247086" sldId="261"/>
            <ac:spMk id="5" creationId="{67B7FFE8-7519-6685-9A03-8F70C1B25A6B}"/>
          </ac:spMkLst>
        </pc:spChg>
        <pc:spChg chg="add mod">
          <ac:chgData name="sonia di mauro" userId="4f3d50b1a399b71a" providerId="LiveId" clId="{99894095-CBE2-43E5-B3E3-A68D5B6439F0}" dt="2022-10-30T15:29:08.134" v="944" actId="255"/>
          <ac:spMkLst>
            <pc:docMk/>
            <pc:sldMk cId="1182247086" sldId="261"/>
            <ac:spMk id="16" creationId="{97A9143C-DF09-7C53-6DD9-8DE8BF76C911}"/>
          </ac:spMkLst>
        </pc:spChg>
        <pc:picChg chg="add del mod">
          <ac:chgData name="sonia di mauro" userId="4f3d50b1a399b71a" providerId="LiveId" clId="{99894095-CBE2-43E5-B3E3-A68D5B6439F0}" dt="2022-10-30T19:13:44.449" v="961" actId="478"/>
          <ac:picMkLst>
            <pc:docMk/>
            <pc:sldMk cId="1182247086" sldId="261"/>
            <ac:picMk id="4" creationId="{4ED59630-3165-B590-5973-4819FDB062E1}"/>
          </ac:picMkLst>
        </pc:picChg>
        <pc:picChg chg="add del">
          <ac:chgData name="sonia di mauro" userId="4f3d50b1a399b71a" providerId="LiveId" clId="{99894095-CBE2-43E5-B3E3-A68D5B6439F0}" dt="2022-10-30T14:44:14.978" v="643" actId="22"/>
          <ac:picMkLst>
            <pc:docMk/>
            <pc:sldMk cId="1182247086" sldId="261"/>
            <ac:picMk id="7" creationId="{A607848F-B139-8411-F1D6-7C6877F511E3}"/>
          </ac:picMkLst>
        </pc:picChg>
        <pc:picChg chg="add del mod">
          <ac:chgData name="sonia di mauro" userId="4f3d50b1a399b71a" providerId="LiveId" clId="{99894095-CBE2-43E5-B3E3-A68D5B6439F0}" dt="2022-10-30T14:44:23.561" v="646" actId="478"/>
          <ac:picMkLst>
            <pc:docMk/>
            <pc:sldMk cId="1182247086" sldId="261"/>
            <ac:picMk id="9" creationId="{1F197E7A-EFEB-63F5-589F-C5745FAA3D45}"/>
          </ac:picMkLst>
        </pc:picChg>
        <pc:picChg chg="add del mod">
          <ac:chgData name="sonia di mauro" userId="4f3d50b1a399b71a" providerId="LiveId" clId="{99894095-CBE2-43E5-B3E3-A68D5B6439F0}" dt="2022-10-30T14:57:30.288" v="652" actId="478"/>
          <ac:picMkLst>
            <pc:docMk/>
            <pc:sldMk cId="1182247086" sldId="261"/>
            <ac:picMk id="11" creationId="{5E37B733-60CA-C479-AEBE-643CD692D491}"/>
          </ac:picMkLst>
        </pc:picChg>
        <pc:picChg chg="add del mod">
          <ac:chgData name="sonia di mauro" userId="4f3d50b1a399b71a" providerId="LiveId" clId="{99894095-CBE2-43E5-B3E3-A68D5B6439F0}" dt="2022-10-30T15:09:34.754" v="773" actId="478"/>
          <ac:picMkLst>
            <pc:docMk/>
            <pc:sldMk cId="1182247086" sldId="261"/>
            <ac:picMk id="13" creationId="{535CE19D-DCD9-A9E6-F711-3878C8E472E4}"/>
          </ac:picMkLst>
        </pc:picChg>
        <pc:picChg chg="add del">
          <ac:chgData name="sonia di mauro" userId="4f3d50b1a399b71a" providerId="LiveId" clId="{99894095-CBE2-43E5-B3E3-A68D5B6439F0}" dt="2022-10-30T14:58:54.616" v="710" actId="478"/>
          <ac:picMkLst>
            <pc:docMk/>
            <pc:sldMk cId="1182247086" sldId="261"/>
            <ac:picMk id="15" creationId="{8D2B0345-134E-9093-25C5-23C7816919F4}"/>
          </ac:picMkLst>
        </pc:picChg>
        <pc:picChg chg="add del mod">
          <ac:chgData name="sonia di mauro" userId="4f3d50b1a399b71a" providerId="LiveId" clId="{99894095-CBE2-43E5-B3E3-A68D5B6439F0}" dt="2022-10-30T15:19:34.696" v="923" actId="478"/>
          <ac:picMkLst>
            <pc:docMk/>
            <pc:sldMk cId="1182247086" sldId="261"/>
            <ac:picMk id="18" creationId="{7BCAC381-D8BB-1542-D3E0-98B2CF305129}"/>
          </ac:picMkLst>
        </pc:picChg>
        <pc:picChg chg="add del mod">
          <ac:chgData name="sonia di mauro" userId="4f3d50b1a399b71a" providerId="LiveId" clId="{99894095-CBE2-43E5-B3E3-A68D5B6439F0}" dt="2022-10-30T19:13:46.594" v="962" actId="478"/>
          <ac:picMkLst>
            <pc:docMk/>
            <pc:sldMk cId="1182247086" sldId="261"/>
            <ac:picMk id="20" creationId="{D1B3FCD9-449A-5690-F45F-001ADDACEC21}"/>
          </ac:picMkLst>
        </pc:picChg>
        <pc:picChg chg="add del mod">
          <ac:chgData name="sonia di mauro" userId="4f3d50b1a399b71a" providerId="LiveId" clId="{99894095-CBE2-43E5-B3E3-A68D5B6439F0}" dt="2022-10-30T19:14:35.505" v="965" actId="478"/>
          <ac:picMkLst>
            <pc:docMk/>
            <pc:sldMk cId="1182247086" sldId="261"/>
            <ac:picMk id="22" creationId="{35FF3AD7-2B43-9BB2-3EBA-8D9119AFE9C3}"/>
          </ac:picMkLst>
        </pc:picChg>
        <pc:picChg chg="add del mod">
          <ac:chgData name="sonia di mauro" userId="4f3d50b1a399b71a" providerId="LiveId" clId="{99894095-CBE2-43E5-B3E3-A68D5B6439F0}" dt="2022-10-30T19:17:30.937" v="968" actId="478"/>
          <ac:picMkLst>
            <pc:docMk/>
            <pc:sldMk cId="1182247086" sldId="261"/>
            <ac:picMk id="24" creationId="{2E64D725-4351-5F8A-BD8B-825018DA96E5}"/>
          </ac:picMkLst>
        </pc:picChg>
        <pc:picChg chg="add del mod">
          <ac:chgData name="sonia di mauro" userId="4f3d50b1a399b71a" providerId="LiveId" clId="{99894095-CBE2-43E5-B3E3-A68D5B6439F0}" dt="2022-10-30T19:52:29.207" v="971" actId="478"/>
          <ac:picMkLst>
            <pc:docMk/>
            <pc:sldMk cId="1182247086" sldId="261"/>
            <ac:picMk id="26" creationId="{6DCB88BD-9C3A-C42C-01CB-045D2C5F903D}"/>
          </ac:picMkLst>
        </pc:picChg>
        <pc:picChg chg="add mod">
          <ac:chgData name="sonia di mauro" userId="4f3d50b1a399b71a" providerId="LiveId" clId="{99894095-CBE2-43E5-B3E3-A68D5B6439F0}" dt="2022-10-30T19:52:58.422" v="975" actId="1076"/>
          <ac:picMkLst>
            <pc:docMk/>
            <pc:sldMk cId="1182247086" sldId="261"/>
            <ac:picMk id="28" creationId="{59B58C6F-BC51-C760-50DB-534865499458}"/>
          </ac:picMkLst>
        </pc:picChg>
        <pc:picChg chg="add del mod">
          <ac:chgData name="sonia di mauro" userId="4f3d50b1a399b71a" providerId="LiveId" clId="{99894095-CBE2-43E5-B3E3-A68D5B6439F0}" dt="2022-10-30T20:06:23.815" v="1377" actId="478"/>
          <ac:picMkLst>
            <pc:docMk/>
            <pc:sldMk cId="1182247086" sldId="261"/>
            <ac:picMk id="30" creationId="{673AC2BA-250C-8AFE-F3CF-BF5DD1058938}"/>
          </ac:picMkLst>
        </pc:picChg>
        <pc:picChg chg="add mod">
          <ac:chgData name="sonia di mauro" userId="4f3d50b1a399b71a" providerId="LiveId" clId="{99894095-CBE2-43E5-B3E3-A68D5B6439F0}" dt="2022-10-30T20:06:46.286" v="1382" actId="1076"/>
          <ac:picMkLst>
            <pc:docMk/>
            <pc:sldMk cId="1182247086" sldId="261"/>
            <ac:picMk id="32" creationId="{83C5F768-8F5F-5D14-1AC7-4E219CC9C55C}"/>
          </ac:picMkLst>
        </pc:picChg>
      </pc:sldChg>
      <pc:sldChg chg="addSp delSp modSp new mod">
        <pc:chgData name="sonia di mauro" userId="4f3d50b1a399b71a" providerId="LiveId" clId="{99894095-CBE2-43E5-B3E3-A68D5B6439F0}" dt="2022-10-30T21:16:57.804" v="1452" actId="207"/>
        <pc:sldMkLst>
          <pc:docMk/>
          <pc:sldMk cId="90810235" sldId="262"/>
        </pc:sldMkLst>
        <pc:spChg chg="add mod">
          <ac:chgData name="sonia di mauro" userId="4f3d50b1a399b71a" providerId="LiveId" clId="{99894095-CBE2-43E5-B3E3-A68D5B6439F0}" dt="2022-10-30T18:40:02.705" v="952" actId="207"/>
          <ac:spMkLst>
            <pc:docMk/>
            <pc:sldMk cId="90810235" sldId="262"/>
            <ac:spMk id="2" creationId="{9A8AF925-1934-6427-6BD6-4F4221BDDEAF}"/>
          </ac:spMkLst>
        </pc:spChg>
        <pc:spChg chg="add mod">
          <ac:chgData name="sonia di mauro" userId="4f3d50b1a399b71a" providerId="LiveId" clId="{99894095-CBE2-43E5-B3E3-A68D5B6439F0}" dt="2022-10-30T18:40:18.699" v="953" actId="207"/>
          <ac:spMkLst>
            <pc:docMk/>
            <pc:sldMk cId="90810235" sldId="262"/>
            <ac:spMk id="3" creationId="{B3C4413A-4A2D-6E68-68DB-FE0C00585D5A}"/>
          </ac:spMkLst>
        </pc:spChg>
        <pc:spChg chg="add mod">
          <ac:chgData name="sonia di mauro" userId="4f3d50b1a399b71a" providerId="LiveId" clId="{99894095-CBE2-43E5-B3E3-A68D5B6439F0}" dt="2022-10-30T21:16:41.186" v="1441" actId="6549"/>
          <ac:spMkLst>
            <pc:docMk/>
            <pc:sldMk cId="90810235" sldId="262"/>
            <ac:spMk id="4" creationId="{2D360C65-ABC3-A39F-5B13-F95250C86664}"/>
          </ac:spMkLst>
        </pc:spChg>
        <pc:spChg chg="add mod">
          <ac:chgData name="sonia di mauro" userId="4f3d50b1a399b71a" providerId="LiveId" clId="{99894095-CBE2-43E5-B3E3-A68D5B6439F0}" dt="2022-10-30T21:16:57.804" v="1452" actId="207"/>
          <ac:spMkLst>
            <pc:docMk/>
            <pc:sldMk cId="90810235" sldId="262"/>
            <ac:spMk id="5" creationId="{DD6561F0-91B6-036E-B710-E580366C880F}"/>
          </ac:spMkLst>
        </pc:spChg>
        <pc:spChg chg="add del mod">
          <ac:chgData name="sonia di mauro" userId="4f3d50b1a399b71a" providerId="LiveId" clId="{99894095-CBE2-43E5-B3E3-A68D5B6439F0}" dt="2022-10-30T20:57:00.311" v="1397" actId="21"/>
          <ac:spMkLst>
            <pc:docMk/>
            <pc:sldMk cId="90810235" sldId="262"/>
            <ac:spMk id="10" creationId="{71D57A57-9E1E-BAD3-D371-F63E09488D5D}"/>
          </ac:spMkLst>
        </pc:spChg>
        <pc:picChg chg="add del mod">
          <ac:chgData name="sonia di mauro" userId="4f3d50b1a399b71a" providerId="LiveId" clId="{99894095-CBE2-43E5-B3E3-A68D5B6439F0}" dt="2022-10-30T19:56:54.558" v="985" actId="478"/>
          <ac:picMkLst>
            <pc:docMk/>
            <pc:sldMk cId="90810235" sldId="262"/>
            <ac:picMk id="7" creationId="{71F70E5F-F75B-60B2-9772-D4169CAB3A7C}"/>
          </ac:picMkLst>
        </pc:picChg>
        <pc:picChg chg="add mod">
          <ac:chgData name="sonia di mauro" userId="4f3d50b1a399b71a" providerId="LiveId" clId="{99894095-CBE2-43E5-B3E3-A68D5B6439F0}" dt="2022-10-30T21:15:41.915" v="1435" actId="1076"/>
          <ac:picMkLst>
            <pc:docMk/>
            <pc:sldMk cId="90810235" sldId="262"/>
            <ac:picMk id="9" creationId="{5F6BCD55-AA5D-BD62-ED35-21F8D7B12767}"/>
          </ac:picMkLst>
        </pc:picChg>
        <pc:picChg chg="add del mod">
          <ac:chgData name="sonia di mauro" userId="4f3d50b1a399b71a" providerId="LiveId" clId="{99894095-CBE2-43E5-B3E3-A68D5B6439F0}" dt="2022-10-30T21:15:24.701" v="1428" actId="478"/>
          <ac:picMkLst>
            <pc:docMk/>
            <pc:sldMk cId="90810235" sldId="262"/>
            <ac:picMk id="12" creationId="{58CBD6D9-D27A-B002-0E38-E0E6A80F3787}"/>
          </ac:picMkLst>
        </pc:picChg>
        <pc:picChg chg="add mod">
          <ac:chgData name="sonia di mauro" userId="4f3d50b1a399b71a" providerId="LiveId" clId="{99894095-CBE2-43E5-B3E3-A68D5B6439F0}" dt="2022-10-30T21:15:31.626" v="1431" actId="1076"/>
          <ac:picMkLst>
            <pc:docMk/>
            <pc:sldMk cId="90810235" sldId="262"/>
            <ac:picMk id="14" creationId="{2480FDD0-6028-B762-1167-5C2D126037BE}"/>
          </ac:picMkLst>
        </pc:picChg>
      </pc:sldChg>
      <pc:sldChg chg="addSp delSp modSp new mod">
        <pc:chgData name="sonia di mauro" userId="4f3d50b1a399b71a" providerId="LiveId" clId="{99894095-CBE2-43E5-B3E3-A68D5B6439F0}" dt="2022-10-30T23:10:11.261" v="1559" actId="1076"/>
        <pc:sldMkLst>
          <pc:docMk/>
          <pc:sldMk cId="4085598061" sldId="263"/>
        </pc:sldMkLst>
        <pc:spChg chg="add mod ord">
          <ac:chgData name="sonia di mauro" userId="4f3d50b1a399b71a" providerId="LiveId" clId="{99894095-CBE2-43E5-B3E3-A68D5B6439F0}" dt="2022-10-30T23:08:58.696" v="1558" actId="1076"/>
          <ac:spMkLst>
            <pc:docMk/>
            <pc:sldMk cId="4085598061" sldId="263"/>
            <ac:spMk id="2" creationId="{BAABD4E6-FEAC-07E2-C4B1-3A6460EDB336}"/>
          </ac:spMkLst>
        </pc:spChg>
        <pc:spChg chg="add del mod">
          <ac:chgData name="sonia di mauro" userId="4f3d50b1a399b71a" providerId="LiveId" clId="{99894095-CBE2-43E5-B3E3-A68D5B6439F0}" dt="2022-10-30T22:50:09.407" v="1471" actId="478"/>
          <ac:spMkLst>
            <pc:docMk/>
            <pc:sldMk cId="4085598061" sldId="263"/>
            <ac:spMk id="3" creationId="{F8EC2003-136E-4654-BE5C-339A5DD69FB4}"/>
          </ac:spMkLst>
        </pc:spChg>
        <pc:spChg chg="add del mod">
          <ac:chgData name="sonia di mauro" userId="4f3d50b1a399b71a" providerId="LiveId" clId="{99894095-CBE2-43E5-B3E3-A68D5B6439F0}" dt="2022-10-30T23:04:41.153" v="1507" actId="478"/>
          <ac:spMkLst>
            <pc:docMk/>
            <pc:sldMk cId="4085598061" sldId="263"/>
            <ac:spMk id="10" creationId="{D0B75EF0-D7E5-4ADB-8BEB-55169FB550CE}"/>
          </ac:spMkLst>
        </pc:spChg>
        <pc:spChg chg="add del mod">
          <ac:chgData name="sonia di mauro" userId="4f3d50b1a399b71a" providerId="LiveId" clId="{99894095-CBE2-43E5-B3E3-A68D5B6439F0}" dt="2022-10-30T23:08:28.932" v="1546" actId="21"/>
          <ac:spMkLst>
            <pc:docMk/>
            <pc:sldMk cId="4085598061" sldId="263"/>
            <ac:spMk id="11" creationId="{EAFD8DFF-F9CE-DEBE-CFAE-20258F019527}"/>
          </ac:spMkLst>
        </pc:spChg>
        <pc:spChg chg="add del mod">
          <ac:chgData name="sonia di mauro" userId="4f3d50b1a399b71a" providerId="LiveId" clId="{99894095-CBE2-43E5-B3E3-A68D5B6439F0}" dt="2022-10-30T23:06:02.116" v="1527" actId="478"/>
          <ac:spMkLst>
            <pc:docMk/>
            <pc:sldMk cId="4085598061" sldId="263"/>
            <ac:spMk id="12" creationId="{3C1D3774-2148-4C5D-84B5-D37AFBA126E8}"/>
          </ac:spMkLst>
        </pc:spChg>
        <pc:spChg chg="add mod">
          <ac:chgData name="sonia di mauro" userId="4f3d50b1a399b71a" providerId="LiveId" clId="{99894095-CBE2-43E5-B3E3-A68D5B6439F0}" dt="2022-10-30T23:08:33.026" v="1548" actId="1076"/>
          <ac:spMkLst>
            <pc:docMk/>
            <pc:sldMk cId="4085598061" sldId="263"/>
            <ac:spMk id="19" creationId="{D9D30310-CC51-E1AB-FE53-9300881BCB9A}"/>
          </ac:spMkLst>
        </pc:spChg>
        <pc:picChg chg="add del mod">
          <ac:chgData name="sonia di mauro" userId="4f3d50b1a399b71a" providerId="LiveId" clId="{99894095-CBE2-43E5-B3E3-A68D5B6439F0}" dt="2022-10-30T22:50:55.914" v="1484" actId="478"/>
          <ac:picMkLst>
            <pc:docMk/>
            <pc:sldMk cId="4085598061" sldId="263"/>
            <ac:picMk id="5" creationId="{CE059FBE-E02B-CA40-F6B2-F0EA6AEEED52}"/>
          </ac:picMkLst>
        </pc:picChg>
        <pc:picChg chg="add del">
          <ac:chgData name="sonia di mauro" userId="4f3d50b1a399b71a" providerId="LiveId" clId="{99894095-CBE2-43E5-B3E3-A68D5B6439F0}" dt="2022-10-30T22:50:18.350" v="1474" actId="22"/>
          <ac:picMkLst>
            <pc:docMk/>
            <pc:sldMk cId="4085598061" sldId="263"/>
            <ac:picMk id="7" creationId="{804F5790-8615-129D-B1AB-E9425EBB3B49}"/>
          </ac:picMkLst>
        </pc:picChg>
        <pc:picChg chg="add del mod">
          <ac:chgData name="sonia di mauro" userId="4f3d50b1a399b71a" providerId="LiveId" clId="{99894095-CBE2-43E5-B3E3-A68D5B6439F0}" dt="2022-10-30T23:04:38.689" v="1506" actId="478"/>
          <ac:picMkLst>
            <pc:docMk/>
            <pc:sldMk cId="4085598061" sldId="263"/>
            <ac:picMk id="9" creationId="{CE43A9A6-4A42-B291-F183-0E0A8E8A5E83}"/>
          </ac:picMkLst>
        </pc:picChg>
        <pc:picChg chg="add mod ord">
          <ac:chgData name="sonia di mauro" userId="4f3d50b1a399b71a" providerId="LiveId" clId="{99894095-CBE2-43E5-B3E3-A68D5B6439F0}" dt="2022-10-30T23:10:11.261" v="1559" actId="1076"/>
          <ac:picMkLst>
            <pc:docMk/>
            <pc:sldMk cId="4085598061" sldId="263"/>
            <ac:picMk id="14" creationId="{0A516E02-FB55-285B-F4A5-E8356A63BE0B}"/>
          </ac:picMkLst>
        </pc:picChg>
        <pc:picChg chg="add del">
          <ac:chgData name="sonia di mauro" userId="4f3d50b1a399b71a" providerId="LiveId" clId="{99894095-CBE2-43E5-B3E3-A68D5B6439F0}" dt="2022-10-30T23:07:02.425" v="1530" actId="478"/>
          <ac:picMkLst>
            <pc:docMk/>
            <pc:sldMk cId="4085598061" sldId="263"/>
            <ac:picMk id="16" creationId="{5C4D606F-948D-F999-4888-9F306A46A29B}"/>
          </ac:picMkLst>
        </pc:picChg>
        <pc:picChg chg="add mod ord">
          <ac:chgData name="sonia di mauro" userId="4f3d50b1a399b71a" providerId="LiveId" clId="{99894095-CBE2-43E5-B3E3-A68D5B6439F0}" dt="2022-10-30T23:08:53.361" v="1556" actId="1076"/>
          <ac:picMkLst>
            <pc:docMk/>
            <pc:sldMk cId="4085598061" sldId="263"/>
            <ac:picMk id="18" creationId="{286ED823-9ADB-BE7F-6C14-46E7AC2B3C70}"/>
          </ac:picMkLst>
        </pc:picChg>
      </pc:sldChg>
      <pc:sldChg chg="addSp delSp modSp new mod">
        <pc:chgData name="sonia di mauro" userId="4f3d50b1a399b71a" providerId="LiveId" clId="{99894095-CBE2-43E5-B3E3-A68D5B6439F0}" dt="2022-10-31T01:29:31.034" v="1863" actId="208"/>
        <pc:sldMkLst>
          <pc:docMk/>
          <pc:sldMk cId="1695399613" sldId="264"/>
        </pc:sldMkLst>
        <pc:spChg chg="add mod">
          <ac:chgData name="sonia di mauro" userId="4f3d50b1a399b71a" providerId="LiveId" clId="{99894095-CBE2-43E5-B3E3-A68D5B6439F0}" dt="2022-10-31T01:12:19.402" v="1617" actId="207"/>
          <ac:spMkLst>
            <pc:docMk/>
            <pc:sldMk cId="1695399613" sldId="264"/>
            <ac:spMk id="9" creationId="{DA922BF0-5CB5-505D-FB6B-702E985A0E75}"/>
          </ac:spMkLst>
        </pc:spChg>
        <pc:spChg chg="add mod">
          <ac:chgData name="sonia di mauro" userId="4f3d50b1a399b71a" providerId="LiveId" clId="{99894095-CBE2-43E5-B3E3-A68D5B6439F0}" dt="2022-10-31T01:27:38.311" v="1836" actId="1076"/>
          <ac:spMkLst>
            <pc:docMk/>
            <pc:sldMk cId="1695399613" sldId="264"/>
            <ac:spMk id="10" creationId="{E3691B96-6F24-D310-F08F-A6560AF61197}"/>
          </ac:spMkLst>
        </pc:spChg>
        <pc:spChg chg="add mod ord">
          <ac:chgData name="sonia di mauro" userId="4f3d50b1a399b71a" providerId="LiveId" clId="{99894095-CBE2-43E5-B3E3-A68D5B6439F0}" dt="2022-10-31T01:27:31.807" v="1833" actId="1076"/>
          <ac:spMkLst>
            <pc:docMk/>
            <pc:sldMk cId="1695399613" sldId="264"/>
            <ac:spMk id="11" creationId="{0BEC138E-B70E-0699-8F96-E087B4E74B2D}"/>
          </ac:spMkLst>
        </pc:spChg>
        <pc:spChg chg="add del mod">
          <ac:chgData name="sonia di mauro" userId="4f3d50b1a399b71a" providerId="LiveId" clId="{99894095-CBE2-43E5-B3E3-A68D5B6439F0}" dt="2022-10-31T01:13:33.351" v="1624" actId="478"/>
          <ac:spMkLst>
            <pc:docMk/>
            <pc:sldMk cId="1695399613" sldId="264"/>
            <ac:spMk id="12" creationId="{5C4D2FA5-DF1F-45F5-9242-CDAEC52FEF8D}"/>
          </ac:spMkLst>
        </pc:spChg>
        <pc:spChg chg="add del mod">
          <ac:chgData name="sonia di mauro" userId="4f3d50b1a399b71a" providerId="LiveId" clId="{99894095-CBE2-43E5-B3E3-A68D5B6439F0}" dt="2022-10-31T01:13:25.021" v="1623" actId="478"/>
          <ac:spMkLst>
            <pc:docMk/>
            <pc:sldMk cId="1695399613" sldId="264"/>
            <ac:spMk id="14" creationId="{70C89448-A748-8678-C483-5131BD6532BA}"/>
          </ac:spMkLst>
        </pc:spChg>
        <pc:spChg chg="add mod">
          <ac:chgData name="sonia di mauro" userId="4f3d50b1a399b71a" providerId="LiveId" clId="{99894095-CBE2-43E5-B3E3-A68D5B6439F0}" dt="2022-10-31T01:26:27.944" v="1807" actId="1076"/>
          <ac:spMkLst>
            <pc:docMk/>
            <pc:sldMk cId="1695399613" sldId="264"/>
            <ac:spMk id="15" creationId="{41665BF3-520C-0DE2-8CD3-07C6360C5000}"/>
          </ac:spMkLst>
        </pc:spChg>
        <pc:spChg chg="add mod">
          <ac:chgData name="sonia di mauro" userId="4f3d50b1a399b71a" providerId="LiveId" clId="{99894095-CBE2-43E5-B3E3-A68D5B6439F0}" dt="2022-10-31T01:26:31.760" v="1808" actId="1076"/>
          <ac:spMkLst>
            <pc:docMk/>
            <pc:sldMk cId="1695399613" sldId="264"/>
            <ac:spMk id="16" creationId="{7B8EA649-D018-1155-7789-0B14B9C45470}"/>
          </ac:spMkLst>
        </pc:spChg>
        <pc:spChg chg="add del mod">
          <ac:chgData name="sonia di mauro" userId="4f3d50b1a399b71a" providerId="LiveId" clId="{99894095-CBE2-43E5-B3E3-A68D5B6439F0}" dt="2022-10-31T01:16:35.516" v="1706" actId="478"/>
          <ac:spMkLst>
            <pc:docMk/>
            <pc:sldMk cId="1695399613" sldId="264"/>
            <ac:spMk id="19" creationId="{78CD3611-466D-8D64-C0E4-DC4ECED0352B}"/>
          </ac:spMkLst>
        </pc:spChg>
        <pc:spChg chg="add mod">
          <ac:chgData name="sonia di mauro" userId="4f3d50b1a399b71a" providerId="LiveId" clId="{99894095-CBE2-43E5-B3E3-A68D5B6439F0}" dt="2022-10-31T01:29:11.938" v="1860" actId="113"/>
          <ac:spMkLst>
            <pc:docMk/>
            <pc:sldMk cId="1695399613" sldId="264"/>
            <ac:spMk id="20" creationId="{2AE3059B-100B-81E1-85E4-1E4C22FCA4A9}"/>
          </ac:spMkLst>
        </pc:spChg>
        <pc:spChg chg="add mod">
          <ac:chgData name="sonia di mauro" userId="4f3d50b1a399b71a" providerId="LiveId" clId="{99894095-CBE2-43E5-B3E3-A68D5B6439F0}" dt="2022-10-31T01:29:31.034" v="1863" actId="208"/>
          <ac:spMkLst>
            <pc:docMk/>
            <pc:sldMk cId="1695399613" sldId="264"/>
            <ac:spMk id="23" creationId="{158F554F-2A5C-80AB-C835-56D640E0692B}"/>
          </ac:spMkLst>
        </pc:spChg>
        <pc:picChg chg="add mod">
          <ac:chgData name="sonia di mauro" userId="4f3d50b1a399b71a" providerId="LiveId" clId="{99894095-CBE2-43E5-B3E3-A68D5B6439F0}" dt="2022-10-31T01:19:04.617" v="1729" actId="1076"/>
          <ac:picMkLst>
            <pc:docMk/>
            <pc:sldMk cId="1695399613" sldId="264"/>
            <ac:picMk id="3" creationId="{27C0ED03-0E65-A223-2CC8-2A68C38EE630}"/>
          </ac:picMkLst>
        </pc:picChg>
        <pc:picChg chg="add mod">
          <ac:chgData name="sonia di mauro" userId="4f3d50b1a399b71a" providerId="LiveId" clId="{99894095-CBE2-43E5-B3E3-A68D5B6439F0}" dt="2022-10-31T01:27:36.435" v="1835" actId="1076"/>
          <ac:picMkLst>
            <pc:docMk/>
            <pc:sldMk cId="1695399613" sldId="264"/>
            <ac:picMk id="5" creationId="{15D053A3-EEE4-F756-8242-6CBA060CC2B5}"/>
          </ac:picMkLst>
        </pc:picChg>
        <pc:picChg chg="add del">
          <ac:chgData name="sonia di mauro" userId="4f3d50b1a399b71a" providerId="LiveId" clId="{99894095-CBE2-43E5-B3E3-A68D5B6439F0}" dt="2022-10-31T01:10:30.321" v="1566" actId="478"/>
          <ac:picMkLst>
            <pc:docMk/>
            <pc:sldMk cId="1695399613" sldId="264"/>
            <ac:picMk id="6" creationId="{7BA88D3E-08C9-8DAC-3A24-5CB80DE02DC8}"/>
          </ac:picMkLst>
        </pc:picChg>
        <pc:picChg chg="add del mod">
          <ac:chgData name="sonia di mauro" userId="4f3d50b1a399b71a" providerId="LiveId" clId="{99894095-CBE2-43E5-B3E3-A68D5B6439F0}" dt="2022-10-31T01:21:01.208" v="1749" actId="478"/>
          <ac:picMkLst>
            <pc:docMk/>
            <pc:sldMk cId="1695399613" sldId="264"/>
            <ac:picMk id="8" creationId="{E0029E68-0240-7B03-0656-41C2B189B832}"/>
          </ac:picMkLst>
        </pc:picChg>
        <pc:picChg chg="add mod">
          <ac:chgData name="sonia di mauro" userId="4f3d50b1a399b71a" providerId="LiveId" clId="{99894095-CBE2-43E5-B3E3-A68D5B6439F0}" dt="2022-10-31T01:27:34.367" v="1834" actId="1076"/>
          <ac:picMkLst>
            <pc:docMk/>
            <pc:sldMk cId="1695399613" sldId="264"/>
            <ac:picMk id="22" creationId="{BFC2EB9C-58F4-BC9E-3DC2-480099A55359}"/>
          </ac:picMkLst>
        </pc:picChg>
        <pc:cxnChg chg="add del mod">
          <ac:chgData name="sonia di mauro" userId="4f3d50b1a399b71a" providerId="LiveId" clId="{99894095-CBE2-43E5-B3E3-A68D5B6439F0}" dt="2022-10-31T01:16:10.507" v="1702" actId="11529"/>
          <ac:cxnSpMkLst>
            <pc:docMk/>
            <pc:sldMk cId="1695399613" sldId="264"/>
            <ac:cxnSpMk id="18" creationId="{DCB080C5-5ED9-5A94-1CFF-CA6EB80DD046}"/>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08285-493C-4460-3AAC-6B42CB6EB3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BDF8193A-18B0-ECF5-D925-820AEE5396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F1A10617-4FB6-4652-78BF-B9A88BA2B944}"/>
              </a:ext>
            </a:extLst>
          </p:cNvPr>
          <p:cNvSpPr>
            <a:spLocks noGrp="1"/>
          </p:cNvSpPr>
          <p:nvPr>
            <p:ph type="dt" sz="half" idx="10"/>
          </p:nvPr>
        </p:nvSpPr>
        <p:spPr/>
        <p:txBody>
          <a:bodyPr/>
          <a:lstStyle/>
          <a:p>
            <a:fld id="{163B8C63-7853-44AE-92DC-BF52DFED724E}" type="datetimeFigureOut">
              <a:rPr lang="es-AR" smtClean="0"/>
              <a:t>30/10/2022</a:t>
            </a:fld>
            <a:endParaRPr lang="es-AR"/>
          </a:p>
        </p:txBody>
      </p:sp>
      <p:sp>
        <p:nvSpPr>
          <p:cNvPr id="5" name="Marcador de pie de página 4">
            <a:extLst>
              <a:ext uri="{FF2B5EF4-FFF2-40B4-BE49-F238E27FC236}">
                <a16:creationId xmlns:a16="http://schemas.microsoft.com/office/drawing/2014/main" id="{72982D20-BBE8-CBEC-36CD-C7DB7C97A98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F232EC4-0C03-00E0-DEF5-96C5E4B9561F}"/>
              </a:ext>
            </a:extLst>
          </p:cNvPr>
          <p:cNvSpPr>
            <a:spLocks noGrp="1"/>
          </p:cNvSpPr>
          <p:nvPr>
            <p:ph type="sldNum" sz="quarter" idx="12"/>
          </p:nvPr>
        </p:nvSpPr>
        <p:spPr/>
        <p:txBody>
          <a:bodyPr/>
          <a:lstStyle/>
          <a:p>
            <a:fld id="{5327A6D3-D89F-4DE2-AE34-189C589A22F8}" type="slidenum">
              <a:rPr lang="es-AR" smtClean="0"/>
              <a:t>‹Nº›</a:t>
            </a:fld>
            <a:endParaRPr lang="es-AR"/>
          </a:p>
        </p:txBody>
      </p:sp>
    </p:spTree>
    <p:extLst>
      <p:ext uri="{BB962C8B-B14F-4D97-AF65-F5344CB8AC3E}">
        <p14:creationId xmlns:p14="http://schemas.microsoft.com/office/powerpoint/2010/main" val="322676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3F401-3810-4467-AAD7-92ED6512705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4F9F9C5-4AA0-B576-14B9-A0BB8635920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4B1563A-A4FB-07F4-83FF-C7BEDC052618}"/>
              </a:ext>
            </a:extLst>
          </p:cNvPr>
          <p:cNvSpPr>
            <a:spLocks noGrp="1"/>
          </p:cNvSpPr>
          <p:nvPr>
            <p:ph type="dt" sz="half" idx="10"/>
          </p:nvPr>
        </p:nvSpPr>
        <p:spPr/>
        <p:txBody>
          <a:bodyPr/>
          <a:lstStyle/>
          <a:p>
            <a:fld id="{163B8C63-7853-44AE-92DC-BF52DFED724E}" type="datetimeFigureOut">
              <a:rPr lang="es-AR" smtClean="0"/>
              <a:t>30/10/2022</a:t>
            </a:fld>
            <a:endParaRPr lang="es-AR"/>
          </a:p>
        </p:txBody>
      </p:sp>
      <p:sp>
        <p:nvSpPr>
          <p:cNvPr id="5" name="Marcador de pie de página 4">
            <a:extLst>
              <a:ext uri="{FF2B5EF4-FFF2-40B4-BE49-F238E27FC236}">
                <a16:creationId xmlns:a16="http://schemas.microsoft.com/office/drawing/2014/main" id="{AF1280E4-1FC5-1216-3F4B-CF58131294D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CA4A489-E0FB-AF64-8835-0CB469FD7648}"/>
              </a:ext>
            </a:extLst>
          </p:cNvPr>
          <p:cNvSpPr>
            <a:spLocks noGrp="1"/>
          </p:cNvSpPr>
          <p:nvPr>
            <p:ph type="sldNum" sz="quarter" idx="12"/>
          </p:nvPr>
        </p:nvSpPr>
        <p:spPr/>
        <p:txBody>
          <a:bodyPr/>
          <a:lstStyle/>
          <a:p>
            <a:fld id="{5327A6D3-D89F-4DE2-AE34-189C589A22F8}" type="slidenum">
              <a:rPr lang="es-AR" smtClean="0"/>
              <a:t>‹Nº›</a:t>
            </a:fld>
            <a:endParaRPr lang="es-AR"/>
          </a:p>
        </p:txBody>
      </p:sp>
    </p:spTree>
    <p:extLst>
      <p:ext uri="{BB962C8B-B14F-4D97-AF65-F5344CB8AC3E}">
        <p14:creationId xmlns:p14="http://schemas.microsoft.com/office/powerpoint/2010/main" val="3955266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E3E778-0954-52DA-B170-BF6402B9753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31F52BF-C55C-B286-92D4-CD5F502A21F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6971B2D-4193-7783-18FB-01773053CE90}"/>
              </a:ext>
            </a:extLst>
          </p:cNvPr>
          <p:cNvSpPr>
            <a:spLocks noGrp="1"/>
          </p:cNvSpPr>
          <p:nvPr>
            <p:ph type="dt" sz="half" idx="10"/>
          </p:nvPr>
        </p:nvSpPr>
        <p:spPr/>
        <p:txBody>
          <a:bodyPr/>
          <a:lstStyle/>
          <a:p>
            <a:fld id="{163B8C63-7853-44AE-92DC-BF52DFED724E}" type="datetimeFigureOut">
              <a:rPr lang="es-AR" smtClean="0"/>
              <a:t>30/10/2022</a:t>
            </a:fld>
            <a:endParaRPr lang="es-AR"/>
          </a:p>
        </p:txBody>
      </p:sp>
      <p:sp>
        <p:nvSpPr>
          <p:cNvPr id="5" name="Marcador de pie de página 4">
            <a:extLst>
              <a:ext uri="{FF2B5EF4-FFF2-40B4-BE49-F238E27FC236}">
                <a16:creationId xmlns:a16="http://schemas.microsoft.com/office/drawing/2014/main" id="{0AF6729B-D8B6-7DBE-E619-E5AAE2F9500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0CB2660-6342-E449-A231-D09D1E055391}"/>
              </a:ext>
            </a:extLst>
          </p:cNvPr>
          <p:cNvSpPr>
            <a:spLocks noGrp="1"/>
          </p:cNvSpPr>
          <p:nvPr>
            <p:ph type="sldNum" sz="quarter" idx="12"/>
          </p:nvPr>
        </p:nvSpPr>
        <p:spPr/>
        <p:txBody>
          <a:bodyPr/>
          <a:lstStyle/>
          <a:p>
            <a:fld id="{5327A6D3-D89F-4DE2-AE34-189C589A22F8}" type="slidenum">
              <a:rPr lang="es-AR" smtClean="0"/>
              <a:t>‹Nº›</a:t>
            </a:fld>
            <a:endParaRPr lang="es-AR"/>
          </a:p>
        </p:txBody>
      </p:sp>
    </p:spTree>
    <p:extLst>
      <p:ext uri="{BB962C8B-B14F-4D97-AF65-F5344CB8AC3E}">
        <p14:creationId xmlns:p14="http://schemas.microsoft.com/office/powerpoint/2010/main" val="22605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8A9FA4-54CF-BE9E-8748-68E01AD503A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5F86B4B-05F2-69EB-7CEF-672207DAAE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8426206-7392-3A14-A031-60BE0128D621}"/>
              </a:ext>
            </a:extLst>
          </p:cNvPr>
          <p:cNvSpPr>
            <a:spLocks noGrp="1"/>
          </p:cNvSpPr>
          <p:nvPr>
            <p:ph type="dt" sz="half" idx="10"/>
          </p:nvPr>
        </p:nvSpPr>
        <p:spPr/>
        <p:txBody>
          <a:bodyPr/>
          <a:lstStyle/>
          <a:p>
            <a:fld id="{163B8C63-7853-44AE-92DC-BF52DFED724E}" type="datetimeFigureOut">
              <a:rPr lang="es-AR" smtClean="0"/>
              <a:t>30/10/2022</a:t>
            </a:fld>
            <a:endParaRPr lang="es-AR"/>
          </a:p>
        </p:txBody>
      </p:sp>
      <p:sp>
        <p:nvSpPr>
          <p:cNvPr id="5" name="Marcador de pie de página 4">
            <a:extLst>
              <a:ext uri="{FF2B5EF4-FFF2-40B4-BE49-F238E27FC236}">
                <a16:creationId xmlns:a16="http://schemas.microsoft.com/office/drawing/2014/main" id="{507B1B71-2006-7F16-4F07-076EE47B981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CE11E7F-E36E-753D-0BF0-93E74689D1CB}"/>
              </a:ext>
            </a:extLst>
          </p:cNvPr>
          <p:cNvSpPr>
            <a:spLocks noGrp="1"/>
          </p:cNvSpPr>
          <p:nvPr>
            <p:ph type="sldNum" sz="quarter" idx="12"/>
          </p:nvPr>
        </p:nvSpPr>
        <p:spPr/>
        <p:txBody>
          <a:bodyPr/>
          <a:lstStyle/>
          <a:p>
            <a:fld id="{5327A6D3-D89F-4DE2-AE34-189C589A22F8}" type="slidenum">
              <a:rPr lang="es-AR" smtClean="0"/>
              <a:t>‹Nº›</a:t>
            </a:fld>
            <a:endParaRPr lang="es-AR"/>
          </a:p>
        </p:txBody>
      </p:sp>
    </p:spTree>
    <p:extLst>
      <p:ext uri="{BB962C8B-B14F-4D97-AF65-F5344CB8AC3E}">
        <p14:creationId xmlns:p14="http://schemas.microsoft.com/office/powerpoint/2010/main" val="286053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2274-38DB-E990-5684-B48649CC620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444173C-BD03-31F4-DE7C-C9AB65614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A3EDBE5-F466-B112-C23D-D6119B068CCB}"/>
              </a:ext>
            </a:extLst>
          </p:cNvPr>
          <p:cNvSpPr>
            <a:spLocks noGrp="1"/>
          </p:cNvSpPr>
          <p:nvPr>
            <p:ph type="dt" sz="half" idx="10"/>
          </p:nvPr>
        </p:nvSpPr>
        <p:spPr/>
        <p:txBody>
          <a:bodyPr/>
          <a:lstStyle/>
          <a:p>
            <a:fld id="{163B8C63-7853-44AE-92DC-BF52DFED724E}" type="datetimeFigureOut">
              <a:rPr lang="es-AR" smtClean="0"/>
              <a:t>30/10/2022</a:t>
            </a:fld>
            <a:endParaRPr lang="es-AR"/>
          </a:p>
        </p:txBody>
      </p:sp>
      <p:sp>
        <p:nvSpPr>
          <p:cNvPr id="5" name="Marcador de pie de página 4">
            <a:extLst>
              <a:ext uri="{FF2B5EF4-FFF2-40B4-BE49-F238E27FC236}">
                <a16:creationId xmlns:a16="http://schemas.microsoft.com/office/drawing/2014/main" id="{999C66AC-8755-236B-7B06-B27313A2A53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715A51E-49E9-4156-AE92-9575BB224220}"/>
              </a:ext>
            </a:extLst>
          </p:cNvPr>
          <p:cNvSpPr>
            <a:spLocks noGrp="1"/>
          </p:cNvSpPr>
          <p:nvPr>
            <p:ph type="sldNum" sz="quarter" idx="12"/>
          </p:nvPr>
        </p:nvSpPr>
        <p:spPr/>
        <p:txBody>
          <a:bodyPr/>
          <a:lstStyle/>
          <a:p>
            <a:fld id="{5327A6D3-D89F-4DE2-AE34-189C589A22F8}" type="slidenum">
              <a:rPr lang="es-AR" smtClean="0"/>
              <a:t>‹Nº›</a:t>
            </a:fld>
            <a:endParaRPr lang="es-AR"/>
          </a:p>
        </p:txBody>
      </p:sp>
    </p:spTree>
    <p:extLst>
      <p:ext uri="{BB962C8B-B14F-4D97-AF65-F5344CB8AC3E}">
        <p14:creationId xmlns:p14="http://schemas.microsoft.com/office/powerpoint/2010/main" val="109293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0B71E-325E-8E78-3ECD-3360FED868C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8DB458B-987A-BFCB-9C50-61F27384B7F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C0D49645-77C9-DBB6-34AA-7E126170248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5DF747D4-F00F-EB63-4928-222F22959072}"/>
              </a:ext>
            </a:extLst>
          </p:cNvPr>
          <p:cNvSpPr>
            <a:spLocks noGrp="1"/>
          </p:cNvSpPr>
          <p:nvPr>
            <p:ph type="dt" sz="half" idx="10"/>
          </p:nvPr>
        </p:nvSpPr>
        <p:spPr/>
        <p:txBody>
          <a:bodyPr/>
          <a:lstStyle/>
          <a:p>
            <a:fld id="{163B8C63-7853-44AE-92DC-BF52DFED724E}" type="datetimeFigureOut">
              <a:rPr lang="es-AR" smtClean="0"/>
              <a:t>30/10/2022</a:t>
            </a:fld>
            <a:endParaRPr lang="es-AR"/>
          </a:p>
        </p:txBody>
      </p:sp>
      <p:sp>
        <p:nvSpPr>
          <p:cNvPr id="6" name="Marcador de pie de página 5">
            <a:extLst>
              <a:ext uri="{FF2B5EF4-FFF2-40B4-BE49-F238E27FC236}">
                <a16:creationId xmlns:a16="http://schemas.microsoft.com/office/drawing/2014/main" id="{72EB6644-224D-2A94-2CA9-13C26FAAAC0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34E6BFA-1853-09C2-970F-CD58210C2CB0}"/>
              </a:ext>
            </a:extLst>
          </p:cNvPr>
          <p:cNvSpPr>
            <a:spLocks noGrp="1"/>
          </p:cNvSpPr>
          <p:nvPr>
            <p:ph type="sldNum" sz="quarter" idx="12"/>
          </p:nvPr>
        </p:nvSpPr>
        <p:spPr/>
        <p:txBody>
          <a:bodyPr/>
          <a:lstStyle/>
          <a:p>
            <a:fld id="{5327A6D3-D89F-4DE2-AE34-189C589A22F8}" type="slidenum">
              <a:rPr lang="es-AR" smtClean="0"/>
              <a:t>‹Nº›</a:t>
            </a:fld>
            <a:endParaRPr lang="es-AR"/>
          </a:p>
        </p:txBody>
      </p:sp>
    </p:spTree>
    <p:extLst>
      <p:ext uri="{BB962C8B-B14F-4D97-AF65-F5344CB8AC3E}">
        <p14:creationId xmlns:p14="http://schemas.microsoft.com/office/powerpoint/2010/main" val="345000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E4BFB-779B-FF06-ECA1-DAC40E157DD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570A5CE-DB8B-29D3-B5F8-3F6136039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9CB163D-0A87-C1F3-9E43-E130F427D4F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37D87434-4290-EFBB-17D7-1576F4AB0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729366D-AE5F-3996-E3EB-6DEF3D4CC6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E40C6568-971B-A424-21E4-F3E4C706F618}"/>
              </a:ext>
            </a:extLst>
          </p:cNvPr>
          <p:cNvSpPr>
            <a:spLocks noGrp="1"/>
          </p:cNvSpPr>
          <p:nvPr>
            <p:ph type="dt" sz="half" idx="10"/>
          </p:nvPr>
        </p:nvSpPr>
        <p:spPr/>
        <p:txBody>
          <a:bodyPr/>
          <a:lstStyle/>
          <a:p>
            <a:fld id="{163B8C63-7853-44AE-92DC-BF52DFED724E}" type="datetimeFigureOut">
              <a:rPr lang="es-AR" smtClean="0"/>
              <a:t>30/10/2022</a:t>
            </a:fld>
            <a:endParaRPr lang="es-AR"/>
          </a:p>
        </p:txBody>
      </p:sp>
      <p:sp>
        <p:nvSpPr>
          <p:cNvPr id="8" name="Marcador de pie de página 7">
            <a:extLst>
              <a:ext uri="{FF2B5EF4-FFF2-40B4-BE49-F238E27FC236}">
                <a16:creationId xmlns:a16="http://schemas.microsoft.com/office/drawing/2014/main" id="{CB8E2196-BF1C-4A79-E8A9-B81B1AA8B8FF}"/>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6EA0019A-5AB5-10BC-727E-42E7CB426FDC}"/>
              </a:ext>
            </a:extLst>
          </p:cNvPr>
          <p:cNvSpPr>
            <a:spLocks noGrp="1"/>
          </p:cNvSpPr>
          <p:nvPr>
            <p:ph type="sldNum" sz="quarter" idx="12"/>
          </p:nvPr>
        </p:nvSpPr>
        <p:spPr/>
        <p:txBody>
          <a:bodyPr/>
          <a:lstStyle/>
          <a:p>
            <a:fld id="{5327A6D3-D89F-4DE2-AE34-189C589A22F8}" type="slidenum">
              <a:rPr lang="es-AR" smtClean="0"/>
              <a:t>‹Nº›</a:t>
            </a:fld>
            <a:endParaRPr lang="es-AR"/>
          </a:p>
        </p:txBody>
      </p:sp>
    </p:spTree>
    <p:extLst>
      <p:ext uri="{BB962C8B-B14F-4D97-AF65-F5344CB8AC3E}">
        <p14:creationId xmlns:p14="http://schemas.microsoft.com/office/powerpoint/2010/main" val="361476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F548BA-04D2-A294-E56E-14FBABE4F0C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2958C0A0-ACD5-D298-782D-81AA78E42F27}"/>
              </a:ext>
            </a:extLst>
          </p:cNvPr>
          <p:cNvSpPr>
            <a:spLocks noGrp="1"/>
          </p:cNvSpPr>
          <p:nvPr>
            <p:ph type="dt" sz="half" idx="10"/>
          </p:nvPr>
        </p:nvSpPr>
        <p:spPr/>
        <p:txBody>
          <a:bodyPr/>
          <a:lstStyle/>
          <a:p>
            <a:fld id="{163B8C63-7853-44AE-92DC-BF52DFED724E}" type="datetimeFigureOut">
              <a:rPr lang="es-AR" smtClean="0"/>
              <a:t>30/10/2022</a:t>
            </a:fld>
            <a:endParaRPr lang="es-AR"/>
          </a:p>
        </p:txBody>
      </p:sp>
      <p:sp>
        <p:nvSpPr>
          <p:cNvPr id="4" name="Marcador de pie de página 3">
            <a:extLst>
              <a:ext uri="{FF2B5EF4-FFF2-40B4-BE49-F238E27FC236}">
                <a16:creationId xmlns:a16="http://schemas.microsoft.com/office/drawing/2014/main" id="{7E04FEC2-7B9E-796F-E4F6-10CF3CE2405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702F0578-D7B0-11AC-6DFE-93A9E005B0DB}"/>
              </a:ext>
            </a:extLst>
          </p:cNvPr>
          <p:cNvSpPr>
            <a:spLocks noGrp="1"/>
          </p:cNvSpPr>
          <p:nvPr>
            <p:ph type="sldNum" sz="quarter" idx="12"/>
          </p:nvPr>
        </p:nvSpPr>
        <p:spPr/>
        <p:txBody>
          <a:bodyPr/>
          <a:lstStyle/>
          <a:p>
            <a:fld id="{5327A6D3-D89F-4DE2-AE34-189C589A22F8}" type="slidenum">
              <a:rPr lang="es-AR" smtClean="0"/>
              <a:t>‹Nº›</a:t>
            </a:fld>
            <a:endParaRPr lang="es-AR"/>
          </a:p>
        </p:txBody>
      </p:sp>
    </p:spTree>
    <p:extLst>
      <p:ext uri="{BB962C8B-B14F-4D97-AF65-F5344CB8AC3E}">
        <p14:creationId xmlns:p14="http://schemas.microsoft.com/office/powerpoint/2010/main" val="59928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589D17D-8E6A-B212-C839-2896EF0E8C13}"/>
              </a:ext>
            </a:extLst>
          </p:cNvPr>
          <p:cNvSpPr>
            <a:spLocks noGrp="1"/>
          </p:cNvSpPr>
          <p:nvPr>
            <p:ph type="dt" sz="half" idx="10"/>
          </p:nvPr>
        </p:nvSpPr>
        <p:spPr/>
        <p:txBody>
          <a:bodyPr/>
          <a:lstStyle/>
          <a:p>
            <a:fld id="{163B8C63-7853-44AE-92DC-BF52DFED724E}" type="datetimeFigureOut">
              <a:rPr lang="es-AR" smtClean="0"/>
              <a:t>30/10/2022</a:t>
            </a:fld>
            <a:endParaRPr lang="es-AR"/>
          </a:p>
        </p:txBody>
      </p:sp>
      <p:sp>
        <p:nvSpPr>
          <p:cNvPr id="3" name="Marcador de pie de página 2">
            <a:extLst>
              <a:ext uri="{FF2B5EF4-FFF2-40B4-BE49-F238E27FC236}">
                <a16:creationId xmlns:a16="http://schemas.microsoft.com/office/drawing/2014/main" id="{24E1BE1F-8E84-0BBB-CCAB-1051EA712CF8}"/>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BBE19C8-C7FF-EDA3-4D6C-52B4BAC79F2B}"/>
              </a:ext>
            </a:extLst>
          </p:cNvPr>
          <p:cNvSpPr>
            <a:spLocks noGrp="1"/>
          </p:cNvSpPr>
          <p:nvPr>
            <p:ph type="sldNum" sz="quarter" idx="12"/>
          </p:nvPr>
        </p:nvSpPr>
        <p:spPr/>
        <p:txBody>
          <a:bodyPr/>
          <a:lstStyle/>
          <a:p>
            <a:fld id="{5327A6D3-D89F-4DE2-AE34-189C589A22F8}" type="slidenum">
              <a:rPr lang="es-AR" smtClean="0"/>
              <a:t>‹Nº›</a:t>
            </a:fld>
            <a:endParaRPr lang="es-AR"/>
          </a:p>
        </p:txBody>
      </p:sp>
    </p:spTree>
    <p:extLst>
      <p:ext uri="{BB962C8B-B14F-4D97-AF65-F5344CB8AC3E}">
        <p14:creationId xmlns:p14="http://schemas.microsoft.com/office/powerpoint/2010/main" val="74590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ED52A4-D1C7-D0EA-CBB9-91C90FE34AC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5FC002F-14B4-6AA0-F521-1889DA7E1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28BFB142-2D10-83F1-F435-E4E942336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9DAB284-57A2-AE21-3FE5-BDE017263C58}"/>
              </a:ext>
            </a:extLst>
          </p:cNvPr>
          <p:cNvSpPr>
            <a:spLocks noGrp="1"/>
          </p:cNvSpPr>
          <p:nvPr>
            <p:ph type="dt" sz="half" idx="10"/>
          </p:nvPr>
        </p:nvSpPr>
        <p:spPr/>
        <p:txBody>
          <a:bodyPr/>
          <a:lstStyle/>
          <a:p>
            <a:fld id="{163B8C63-7853-44AE-92DC-BF52DFED724E}" type="datetimeFigureOut">
              <a:rPr lang="es-AR" smtClean="0"/>
              <a:t>30/10/2022</a:t>
            </a:fld>
            <a:endParaRPr lang="es-AR"/>
          </a:p>
        </p:txBody>
      </p:sp>
      <p:sp>
        <p:nvSpPr>
          <p:cNvPr id="6" name="Marcador de pie de página 5">
            <a:extLst>
              <a:ext uri="{FF2B5EF4-FFF2-40B4-BE49-F238E27FC236}">
                <a16:creationId xmlns:a16="http://schemas.microsoft.com/office/drawing/2014/main" id="{D386A2E4-E48E-1E9A-EFB1-51C7A9C5DC3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243DF1D5-8277-89A8-0010-4576A278BD7A}"/>
              </a:ext>
            </a:extLst>
          </p:cNvPr>
          <p:cNvSpPr>
            <a:spLocks noGrp="1"/>
          </p:cNvSpPr>
          <p:nvPr>
            <p:ph type="sldNum" sz="quarter" idx="12"/>
          </p:nvPr>
        </p:nvSpPr>
        <p:spPr/>
        <p:txBody>
          <a:bodyPr/>
          <a:lstStyle/>
          <a:p>
            <a:fld id="{5327A6D3-D89F-4DE2-AE34-189C589A22F8}" type="slidenum">
              <a:rPr lang="es-AR" smtClean="0"/>
              <a:t>‹Nº›</a:t>
            </a:fld>
            <a:endParaRPr lang="es-AR"/>
          </a:p>
        </p:txBody>
      </p:sp>
    </p:spTree>
    <p:extLst>
      <p:ext uri="{BB962C8B-B14F-4D97-AF65-F5344CB8AC3E}">
        <p14:creationId xmlns:p14="http://schemas.microsoft.com/office/powerpoint/2010/main" val="354169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0B75C-A1F5-D841-89B7-12A48F336F2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D844B22C-D528-732B-8669-1DF2490F2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A7FE9474-6B68-634B-28AE-AE2108EEF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8F24581-24DC-2277-6FAE-263AFE19FE99}"/>
              </a:ext>
            </a:extLst>
          </p:cNvPr>
          <p:cNvSpPr>
            <a:spLocks noGrp="1"/>
          </p:cNvSpPr>
          <p:nvPr>
            <p:ph type="dt" sz="half" idx="10"/>
          </p:nvPr>
        </p:nvSpPr>
        <p:spPr/>
        <p:txBody>
          <a:bodyPr/>
          <a:lstStyle/>
          <a:p>
            <a:fld id="{163B8C63-7853-44AE-92DC-BF52DFED724E}" type="datetimeFigureOut">
              <a:rPr lang="es-AR" smtClean="0"/>
              <a:t>30/10/2022</a:t>
            </a:fld>
            <a:endParaRPr lang="es-AR"/>
          </a:p>
        </p:txBody>
      </p:sp>
      <p:sp>
        <p:nvSpPr>
          <p:cNvPr id="6" name="Marcador de pie de página 5">
            <a:extLst>
              <a:ext uri="{FF2B5EF4-FFF2-40B4-BE49-F238E27FC236}">
                <a16:creationId xmlns:a16="http://schemas.microsoft.com/office/drawing/2014/main" id="{3ED7608E-8F6B-1AA8-C98D-23D9336E919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87A6B08-304C-F18C-B873-CCD7903B903B}"/>
              </a:ext>
            </a:extLst>
          </p:cNvPr>
          <p:cNvSpPr>
            <a:spLocks noGrp="1"/>
          </p:cNvSpPr>
          <p:nvPr>
            <p:ph type="sldNum" sz="quarter" idx="12"/>
          </p:nvPr>
        </p:nvSpPr>
        <p:spPr/>
        <p:txBody>
          <a:bodyPr/>
          <a:lstStyle/>
          <a:p>
            <a:fld id="{5327A6D3-D89F-4DE2-AE34-189C589A22F8}" type="slidenum">
              <a:rPr lang="es-AR" smtClean="0"/>
              <a:t>‹Nº›</a:t>
            </a:fld>
            <a:endParaRPr lang="es-AR"/>
          </a:p>
        </p:txBody>
      </p:sp>
    </p:spTree>
    <p:extLst>
      <p:ext uri="{BB962C8B-B14F-4D97-AF65-F5344CB8AC3E}">
        <p14:creationId xmlns:p14="http://schemas.microsoft.com/office/powerpoint/2010/main" val="234741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4E971ED-3F45-77F2-3ADA-56CBB2C701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D2AA5EC-B860-2752-1DCD-AFDA2271FD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25A2EE3-D590-B9BF-5074-ED13D9C31A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B8C63-7853-44AE-92DC-BF52DFED724E}" type="datetimeFigureOut">
              <a:rPr lang="es-AR" smtClean="0"/>
              <a:t>30/10/2022</a:t>
            </a:fld>
            <a:endParaRPr lang="es-AR"/>
          </a:p>
        </p:txBody>
      </p:sp>
      <p:sp>
        <p:nvSpPr>
          <p:cNvPr id="5" name="Marcador de pie de página 4">
            <a:extLst>
              <a:ext uri="{FF2B5EF4-FFF2-40B4-BE49-F238E27FC236}">
                <a16:creationId xmlns:a16="http://schemas.microsoft.com/office/drawing/2014/main" id="{EAFEAFD2-8FF8-9B0E-C06A-16FB151BB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B31A65B9-57B7-76A8-DC41-57ED6DF8B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7A6D3-D89F-4DE2-AE34-189C589A22F8}" type="slidenum">
              <a:rPr lang="es-AR" smtClean="0"/>
              <a:t>‹Nº›</a:t>
            </a:fld>
            <a:endParaRPr lang="es-AR"/>
          </a:p>
        </p:txBody>
      </p:sp>
    </p:spTree>
    <p:extLst>
      <p:ext uri="{BB962C8B-B14F-4D97-AF65-F5344CB8AC3E}">
        <p14:creationId xmlns:p14="http://schemas.microsoft.com/office/powerpoint/2010/main" val="4644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BD13FF77-4654-3349-113B-37DE2673C164}"/>
              </a:ext>
            </a:extLst>
          </p:cNvPr>
          <p:cNvSpPr/>
          <p:nvPr/>
        </p:nvSpPr>
        <p:spPr>
          <a:xfrm>
            <a:off x="522081" y="3238011"/>
            <a:ext cx="1795667" cy="5262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Contextos concurrencia</a:t>
            </a:r>
          </a:p>
        </p:txBody>
      </p:sp>
      <p:sp>
        <p:nvSpPr>
          <p:cNvPr id="3" name="Cuadro de texto 2">
            <a:extLst>
              <a:ext uri="{FF2B5EF4-FFF2-40B4-BE49-F238E27FC236}">
                <a16:creationId xmlns:a16="http://schemas.microsoft.com/office/drawing/2014/main" id="{1C2E4EA8-2459-B3C6-9E5E-DF5D51A3DCB2}"/>
              </a:ext>
            </a:extLst>
          </p:cNvPr>
          <p:cNvSpPr txBox="1">
            <a:spLocks noChangeArrowheads="1"/>
          </p:cNvSpPr>
          <p:nvPr/>
        </p:nvSpPr>
        <p:spPr bwMode="auto">
          <a:xfrm>
            <a:off x="2613882" y="721030"/>
            <a:ext cx="9442649" cy="1670394"/>
          </a:xfrm>
          <a:prstGeom prst="rect">
            <a:avLst/>
          </a:prstGeom>
          <a:solidFill>
            <a:srgbClr val="FFFFFF"/>
          </a:solidFill>
          <a:ln w="19050">
            <a:solidFill>
              <a:schemeClr val="accent1"/>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a:lnSpc>
                <a:spcPct val="107000"/>
              </a:lnSpc>
              <a:spcAft>
                <a:spcPts val="800"/>
              </a:spcAft>
            </a:pPr>
            <a:r>
              <a:rPr lang="es-AR" sz="1400" b="1" u="sng" dirty="0">
                <a:solidFill>
                  <a:srgbClr val="00B050"/>
                </a:solidFill>
                <a:effectLst/>
                <a:latin typeface="2"/>
                <a:ea typeface="Calibri" panose="020F0502020204030204" pitchFamily="34" charset="0"/>
                <a:cs typeface="2"/>
              </a:rPr>
              <a:t>Multiprogramación.</a:t>
            </a:r>
            <a:r>
              <a:rPr lang="es-AR" sz="1400" b="1" dirty="0">
                <a:solidFill>
                  <a:srgbClr val="00B050"/>
                </a:solidFill>
                <a:effectLst/>
                <a:latin typeface="2"/>
                <a:ea typeface="Calibri" panose="020F0502020204030204" pitchFamily="34" charset="0"/>
                <a:cs typeface="2"/>
              </a:rPr>
              <a:t>  </a:t>
            </a:r>
            <a:r>
              <a:rPr lang="es-AR" sz="1400" dirty="0">
                <a:solidFill>
                  <a:srgbClr val="000000"/>
                </a:solidFill>
                <a:effectLst/>
                <a:latin typeface="1"/>
                <a:ea typeface="Calibri" panose="020F0502020204030204" pitchFamily="34" charset="0"/>
                <a:cs typeface="1"/>
              </a:rPr>
              <a:t>Gestión de múltiples procesos dentro de un sistema mono procesador. Los procesos no se ejecutan a la vez, sino que lo hacen de forma concurrente. Se van intercalando dentro del procesador dando la sensación de </a:t>
            </a:r>
            <a:r>
              <a:rPr lang="es-AR" sz="1400" dirty="0" err="1">
                <a:solidFill>
                  <a:srgbClr val="000000"/>
                </a:solidFill>
                <a:effectLst/>
                <a:latin typeface="1"/>
                <a:ea typeface="Calibri" panose="020F0502020204030204" pitchFamily="34" charset="0"/>
                <a:cs typeface="1"/>
              </a:rPr>
              <a:t>seudo-paralelismo</a:t>
            </a:r>
            <a:r>
              <a:rPr lang="es-AR" sz="1400" dirty="0">
                <a:solidFill>
                  <a:srgbClr val="000000"/>
                </a:solidFill>
                <a:effectLst/>
                <a:latin typeface="1"/>
                <a:ea typeface="Calibri" panose="020F0502020204030204" pitchFamily="34" charset="0"/>
                <a:cs typeface="1"/>
              </a:rPr>
              <a:t>.</a:t>
            </a:r>
          </a:p>
          <a:p>
            <a:pPr>
              <a:lnSpc>
                <a:spcPct val="107000"/>
              </a:lnSpc>
              <a:spcAft>
                <a:spcPts val="800"/>
              </a:spcAft>
            </a:pPr>
            <a:r>
              <a:rPr lang="es-AR" sz="1400" b="1" u="sng"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Multiprocesamiento. </a:t>
            </a:r>
            <a:r>
              <a:rPr lang="es-AR" sz="1400" dirty="0">
                <a:effectLst/>
                <a:latin typeface="Calibri" panose="020F0502020204030204" pitchFamily="34" charset="0"/>
                <a:ea typeface="Calibri" panose="020F0502020204030204" pitchFamily="34" charset="0"/>
                <a:cs typeface="Times New Roman" panose="02020603050405020304" pitchFamily="18" charset="0"/>
              </a:rPr>
              <a:t>Gestión de múltiples procesos dentro de un multiprocesador.</a:t>
            </a:r>
          </a:p>
          <a:p>
            <a:pPr>
              <a:lnSpc>
                <a:spcPct val="107000"/>
              </a:lnSpc>
              <a:spcAft>
                <a:spcPts val="800"/>
              </a:spcAft>
            </a:pPr>
            <a:r>
              <a:rPr lang="es-AR" sz="1400" b="1" u="sng"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Multiprocesamiento distribuido</a:t>
            </a:r>
            <a:r>
              <a:rPr lang="es-AR" sz="1400" dirty="0">
                <a:effectLst/>
                <a:latin typeface="Calibri" panose="020F0502020204030204" pitchFamily="34" charset="0"/>
                <a:ea typeface="Calibri" panose="020F0502020204030204" pitchFamily="34" charset="0"/>
                <a:cs typeface="Times New Roman" panose="02020603050405020304" pitchFamily="18" charset="0"/>
              </a:rPr>
              <a:t>. Gestión de múltiples procesos que ejecutan sobre múltiples sistemas de cómputo distribuidos. </a:t>
            </a:r>
            <a:r>
              <a:rPr lang="es-AR" sz="1400" dirty="0"/>
              <a:t>N</a:t>
            </a:r>
            <a:r>
              <a:rPr lang="es-AR" sz="1400" dirty="0">
                <a:effectLst/>
                <a:latin typeface="Calibri" panose="020F0502020204030204" pitchFamily="34" charset="0"/>
                <a:ea typeface="Calibri" panose="020F0502020204030204" pitchFamily="34" charset="0"/>
                <a:cs typeface="Times New Roman" panose="02020603050405020304" pitchFamily="18" charset="0"/>
              </a:rPr>
              <a:t>o es el mismo procesador, diferentes maquinas procesando cooperativamente</a:t>
            </a:r>
          </a:p>
        </p:txBody>
      </p:sp>
      <p:sp>
        <p:nvSpPr>
          <p:cNvPr id="4" name="Cuadro de texto 2">
            <a:extLst>
              <a:ext uri="{FF2B5EF4-FFF2-40B4-BE49-F238E27FC236}">
                <a16:creationId xmlns:a16="http://schemas.microsoft.com/office/drawing/2014/main" id="{A9E80A52-6A94-25BD-CE58-BF9B2086356E}"/>
              </a:ext>
            </a:extLst>
          </p:cNvPr>
          <p:cNvSpPr txBox="1">
            <a:spLocks noChangeArrowheads="1"/>
          </p:cNvSpPr>
          <p:nvPr/>
        </p:nvSpPr>
        <p:spPr bwMode="auto">
          <a:xfrm>
            <a:off x="2554613" y="2896455"/>
            <a:ext cx="9442649" cy="1209370"/>
          </a:xfrm>
          <a:prstGeom prst="rect">
            <a:avLst/>
          </a:prstGeom>
          <a:solidFill>
            <a:srgbClr val="FFFFFF"/>
          </a:solidFill>
          <a:ln w="19050">
            <a:solidFill>
              <a:schemeClr val="accent1"/>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a:lnSpc>
                <a:spcPct val="107000"/>
              </a:lnSpc>
              <a:spcAft>
                <a:spcPts val="800"/>
              </a:spcAft>
            </a:pPr>
            <a:r>
              <a:rPr lang="es-AR" sz="1400" b="1" u="sng"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Múltiples aplicaciones</a:t>
            </a:r>
            <a:r>
              <a:rPr lang="es-AR" sz="1400" dirty="0">
                <a:effectLst/>
                <a:latin typeface="Calibri" panose="020F0502020204030204" pitchFamily="34" charset="0"/>
                <a:ea typeface="Calibri" panose="020F0502020204030204" pitchFamily="34" charset="0"/>
                <a:cs typeface="Times New Roman" panose="02020603050405020304" pitchFamily="18" charset="0"/>
              </a:rPr>
              <a:t>. La multiprogramación fue ideada para permitir compartir dinámicamente el tiempo de procesamiento entre varias aplicaciones.</a:t>
            </a:r>
          </a:p>
          <a:p>
            <a:pPr>
              <a:lnSpc>
                <a:spcPct val="107000"/>
              </a:lnSpc>
              <a:spcAft>
                <a:spcPts val="800"/>
              </a:spcAft>
            </a:pPr>
            <a:r>
              <a:rPr lang="es-AR" sz="1400" b="1" u="sng"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Aplicaciones estructuradas</a:t>
            </a:r>
            <a:r>
              <a:rPr lang="es-AR" sz="1400" dirty="0">
                <a:effectLst/>
                <a:latin typeface="Calibri" panose="020F0502020204030204" pitchFamily="34" charset="0"/>
                <a:ea typeface="Calibri" panose="020F0502020204030204" pitchFamily="34" charset="0"/>
                <a:cs typeface="Times New Roman" panose="02020603050405020304" pitchFamily="18" charset="0"/>
              </a:rPr>
              <a:t>. Algunas aplicaciones pueden ser programadas como un conjunto de procesos concurrentes. </a:t>
            </a:r>
          </a:p>
          <a:p>
            <a:pPr>
              <a:lnSpc>
                <a:spcPct val="107000"/>
              </a:lnSpc>
              <a:spcAft>
                <a:spcPts val="800"/>
              </a:spcAft>
            </a:pPr>
            <a:r>
              <a:rPr lang="es-AR" sz="1400" dirty="0">
                <a:effectLst/>
                <a:latin typeface="Calibri" panose="020F0502020204030204" pitchFamily="34" charset="0"/>
                <a:ea typeface="Calibri" panose="020F0502020204030204" pitchFamily="34" charset="0"/>
                <a:cs typeface="Times New Roman" panose="02020603050405020304" pitchFamily="18" charset="0"/>
              </a:rPr>
              <a:t>Estructura del Sistema Operativo. Los SO son muchas veces implementados como un conjunto de procesos o hilos.</a:t>
            </a:r>
          </a:p>
        </p:txBody>
      </p:sp>
      <p:sp>
        <p:nvSpPr>
          <p:cNvPr id="5" name="Rectángulo: esquinas redondeadas 4">
            <a:extLst>
              <a:ext uri="{FF2B5EF4-FFF2-40B4-BE49-F238E27FC236}">
                <a16:creationId xmlns:a16="http://schemas.microsoft.com/office/drawing/2014/main" id="{758DC0CF-FD68-3BA0-6C29-C0012E3FE973}"/>
              </a:ext>
            </a:extLst>
          </p:cNvPr>
          <p:cNvSpPr/>
          <p:nvPr/>
        </p:nvSpPr>
        <p:spPr>
          <a:xfrm>
            <a:off x="414129" y="4879737"/>
            <a:ext cx="1939603" cy="80981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Dificultades procesamiento concurrente</a:t>
            </a:r>
          </a:p>
        </p:txBody>
      </p:sp>
      <p:sp>
        <p:nvSpPr>
          <p:cNvPr id="6" name="Cuadro de texto 2">
            <a:extLst>
              <a:ext uri="{FF2B5EF4-FFF2-40B4-BE49-F238E27FC236}">
                <a16:creationId xmlns:a16="http://schemas.microsoft.com/office/drawing/2014/main" id="{60A0B40F-0D62-B485-3DBB-C534759D16F1}"/>
              </a:ext>
            </a:extLst>
          </p:cNvPr>
          <p:cNvSpPr txBox="1">
            <a:spLocks noChangeArrowheads="1"/>
          </p:cNvSpPr>
          <p:nvPr/>
        </p:nvSpPr>
        <p:spPr bwMode="auto">
          <a:xfrm>
            <a:off x="2554614" y="4795214"/>
            <a:ext cx="9442649" cy="978858"/>
          </a:xfrm>
          <a:prstGeom prst="rect">
            <a:avLst/>
          </a:prstGeom>
          <a:solidFill>
            <a:srgbClr val="FFFFFF"/>
          </a:solidFill>
          <a:ln w="19050">
            <a:solidFill>
              <a:schemeClr val="accent1"/>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a:lnSpc>
                <a:spcPct val="107000"/>
              </a:lnSpc>
              <a:spcAft>
                <a:spcPts val="800"/>
              </a:spcAft>
            </a:pPr>
            <a:r>
              <a:rPr lang="es-AR" sz="1400" dirty="0">
                <a:effectLst/>
                <a:latin typeface="Calibri" panose="020F0502020204030204" pitchFamily="34" charset="0"/>
                <a:ea typeface="Calibri" panose="020F0502020204030204" pitchFamily="34" charset="0"/>
                <a:cs typeface="Times New Roman" panose="02020603050405020304" pitchFamily="18" charset="0"/>
              </a:rPr>
              <a:t>La compartición de recursos globales está llena de peligros</a:t>
            </a:r>
          </a:p>
          <a:p>
            <a:pPr>
              <a:lnSpc>
                <a:spcPct val="107000"/>
              </a:lnSpc>
              <a:spcAft>
                <a:spcPts val="800"/>
              </a:spcAft>
            </a:pPr>
            <a:r>
              <a:rPr lang="es-AR" sz="1400" dirty="0">
                <a:effectLst/>
                <a:latin typeface="Calibri" panose="020F0502020204030204" pitchFamily="34" charset="0"/>
                <a:ea typeface="Calibri" panose="020F0502020204030204" pitchFamily="34" charset="0"/>
                <a:cs typeface="Times New Roman" panose="02020603050405020304" pitchFamily="18" charset="0"/>
              </a:rPr>
              <a:t>Para el S.O. es complicado gestionar la asignación de recursos de manera óptima.</a:t>
            </a:r>
          </a:p>
          <a:p>
            <a:pPr>
              <a:lnSpc>
                <a:spcPct val="107000"/>
              </a:lnSpc>
              <a:spcAft>
                <a:spcPts val="800"/>
              </a:spcAft>
            </a:pPr>
            <a:r>
              <a:rPr lang="es-AR" sz="1400" dirty="0">
                <a:effectLst/>
                <a:latin typeface="Calibri" panose="020F0502020204030204" pitchFamily="34" charset="0"/>
                <a:ea typeface="Calibri" panose="020F0502020204030204" pitchFamily="34" charset="0"/>
                <a:cs typeface="Times New Roman" panose="02020603050405020304" pitchFamily="18" charset="0"/>
              </a:rPr>
              <a:t>Llega a ser muy complicado localizar errores de programación porque los resultados son no deterministas y no reproducibles.</a:t>
            </a:r>
          </a:p>
        </p:txBody>
      </p:sp>
      <p:sp>
        <p:nvSpPr>
          <p:cNvPr id="7" name="Rectángulo: esquinas redondeadas 6">
            <a:extLst>
              <a:ext uri="{FF2B5EF4-FFF2-40B4-BE49-F238E27FC236}">
                <a16:creationId xmlns:a16="http://schemas.microsoft.com/office/drawing/2014/main" id="{FCDC3316-E761-E836-0ED1-CC09CFA54C0F}"/>
              </a:ext>
            </a:extLst>
          </p:cNvPr>
          <p:cNvSpPr/>
          <p:nvPr/>
        </p:nvSpPr>
        <p:spPr>
          <a:xfrm>
            <a:off x="522081" y="950937"/>
            <a:ext cx="1867636" cy="84235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Diseño SO temas centrales gestión procesos</a:t>
            </a:r>
          </a:p>
        </p:txBody>
      </p:sp>
    </p:spTree>
    <p:extLst>
      <p:ext uri="{BB962C8B-B14F-4D97-AF65-F5344CB8AC3E}">
        <p14:creationId xmlns:p14="http://schemas.microsoft.com/office/powerpoint/2010/main" val="39990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 de texto 2">
            <a:extLst>
              <a:ext uri="{FF2B5EF4-FFF2-40B4-BE49-F238E27FC236}">
                <a16:creationId xmlns:a16="http://schemas.microsoft.com/office/drawing/2014/main" id="{97A6476E-AC10-28C3-E3AE-F8FD130E83A7}"/>
              </a:ext>
            </a:extLst>
          </p:cNvPr>
          <p:cNvSpPr txBox="1">
            <a:spLocks noChangeArrowheads="1"/>
          </p:cNvSpPr>
          <p:nvPr/>
        </p:nvSpPr>
        <p:spPr bwMode="auto">
          <a:xfrm>
            <a:off x="2639284" y="99986"/>
            <a:ext cx="5844316" cy="369332"/>
          </a:xfrm>
          <a:prstGeom prst="rect">
            <a:avLst/>
          </a:prstGeom>
          <a:solidFill>
            <a:srgbClr val="FFFFFF"/>
          </a:solidFill>
          <a:ln w="19050">
            <a:solidFill>
              <a:schemeClr val="accent1"/>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lnSpc>
                <a:spcPct val="100000"/>
              </a:lnSpc>
              <a:spcAft>
                <a:spcPts val="0"/>
              </a:spcAft>
              <a:buNone/>
            </a:pPr>
            <a:r>
              <a:rPr lang="es-AR" dirty="0"/>
              <a:t>S</a:t>
            </a:r>
            <a:r>
              <a:rPr lang="es-AR" dirty="0">
                <a:effectLst/>
                <a:latin typeface="Calibri" panose="020F0502020204030204" pitchFamily="34" charset="0"/>
                <a:ea typeface="Calibri" panose="020F0502020204030204" pitchFamily="34" charset="0"/>
                <a:cs typeface="Times New Roman" panose="02020603050405020304" pitchFamily="18" charset="0"/>
              </a:rPr>
              <a:t>ección de código de un proceso que </a:t>
            </a:r>
            <a:r>
              <a:rPr lang="es-AR" b="1" dirty="0">
                <a:effectLst/>
                <a:latin typeface="Calibri" panose="020F0502020204030204" pitchFamily="34" charset="0"/>
                <a:ea typeface="Calibri" panose="020F0502020204030204" pitchFamily="34" charset="0"/>
                <a:cs typeface="Times New Roman" panose="02020603050405020304" pitchFamily="18" charset="0"/>
              </a:rPr>
              <a:t>requiere</a:t>
            </a:r>
            <a:r>
              <a:rPr lang="es-AR" dirty="0">
                <a:effectLst/>
                <a:latin typeface="Calibri" panose="020F0502020204030204" pitchFamily="34" charset="0"/>
                <a:ea typeface="Calibri" panose="020F0502020204030204" pitchFamily="34" charset="0"/>
                <a:cs typeface="Times New Roman" panose="02020603050405020304" pitchFamily="18" charset="0"/>
              </a:rPr>
              <a:t> </a:t>
            </a:r>
            <a:r>
              <a:rPr lang="es-AR" b="1" dirty="0">
                <a:effectLst/>
                <a:latin typeface="Calibri" panose="020F0502020204030204" pitchFamily="34" charset="0"/>
                <a:ea typeface="Calibri" panose="020F0502020204030204" pitchFamily="34" charset="0"/>
                <a:cs typeface="Times New Roman" panose="02020603050405020304" pitchFamily="18" charset="0"/>
              </a:rPr>
              <a:t>acceso a recursos compartidos</a:t>
            </a:r>
            <a:r>
              <a:rPr lang="es-AR" sz="1800" dirty="0">
                <a:effectLst/>
                <a:latin typeface="Calibri" panose="020F0502020204030204" pitchFamily="34" charset="0"/>
                <a:ea typeface="Calibri" panose="020F0502020204030204" pitchFamily="34" charset="0"/>
                <a:cs typeface="Times New Roman" panose="02020603050405020304" pitchFamily="18" charset="0"/>
              </a:rPr>
              <a:t>.</a:t>
            </a:r>
            <a:endParaRPr lang="es-AR" sz="1400" b="1" dirty="0"/>
          </a:p>
        </p:txBody>
      </p:sp>
      <p:sp>
        <p:nvSpPr>
          <p:cNvPr id="3" name="Rectángulo: esquinas redondeadas 2">
            <a:extLst>
              <a:ext uri="{FF2B5EF4-FFF2-40B4-BE49-F238E27FC236}">
                <a16:creationId xmlns:a16="http://schemas.microsoft.com/office/drawing/2014/main" id="{468E0486-88AC-C8DB-C90F-43C801086CF0}"/>
              </a:ext>
            </a:extLst>
          </p:cNvPr>
          <p:cNvSpPr/>
          <p:nvPr/>
        </p:nvSpPr>
        <p:spPr>
          <a:xfrm>
            <a:off x="543827" y="62087"/>
            <a:ext cx="1795667" cy="5262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Sección Crítica </a:t>
            </a:r>
          </a:p>
          <a:p>
            <a:pPr algn="ctr"/>
            <a:r>
              <a:rPr lang="es-AR" dirty="0"/>
              <a:t>Criticalsection</a:t>
            </a:r>
          </a:p>
        </p:txBody>
      </p:sp>
      <p:sp>
        <p:nvSpPr>
          <p:cNvPr id="4" name="Rectángulo: esquinas redondeadas 3">
            <a:extLst>
              <a:ext uri="{FF2B5EF4-FFF2-40B4-BE49-F238E27FC236}">
                <a16:creationId xmlns:a16="http://schemas.microsoft.com/office/drawing/2014/main" id="{0BE9C286-7B82-B34C-C45E-DB80E7188C43}"/>
              </a:ext>
            </a:extLst>
          </p:cNvPr>
          <p:cNvSpPr/>
          <p:nvPr/>
        </p:nvSpPr>
        <p:spPr>
          <a:xfrm>
            <a:off x="679293" y="872565"/>
            <a:ext cx="1524734" cy="5262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Interbloqueo</a:t>
            </a:r>
          </a:p>
          <a:p>
            <a:pPr algn="ctr"/>
            <a:r>
              <a:rPr lang="es-AR" dirty="0"/>
              <a:t>Deadlock</a:t>
            </a:r>
          </a:p>
        </p:txBody>
      </p:sp>
      <p:sp>
        <p:nvSpPr>
          <p:cNvPr id="9" name="Cuadro de texto 2">
            <a:extLst>
              <a:ext uri="{FF2B5EF4-FFF2-40B4-BE49-F238E27FC236}">
                <a16:creationId xmlns:a16="http://schemas.microsoft.com/office/drawing/2014/main" id="{99C083DC-E92A-7B2A-4153-25F806F1CCD5}"/>
              </a:ext>
            </a:extLst>
          </p:cNvPr>
          <p:cNvSpPr txBox="1">
            <a:spLocks noChangeArrowheads="1"/>
          </p:cNvSpPr>
          <p:nvPr/>
        </p:nvSpPr>
        <p:spPr bwMode="auto">
          <a:xfrm>
            <a:off x="2639280" y="671985"/>
            <a:ext cx="9442649" cy="1078244"/>
          </a:xfrm>
          <a:prstGeom prst="rect">
            <a:avLst/>
          </a:prstGeom>
          <a:solidFill>
            <a:srgbClr val="FFFFFF"/>
          </a:solidFill>
          <a:ln w="19050">
            <a:solidFill>
              <a:schemeClr val="accent1"/>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dirty="0">
                <a:solidFill>
                  <a:srgbClr val="000000"/>
                </a:solidFill>
                <a:effectLst/>
                <a:latin typeface="1"/>
                <a:ea typeface="Calibri" panose="020F0502020204030204" pitchFamily="34" charset="0"/>
                <a:cs typeface="1"/>
              </a:rPr>
              <a:t>Situación donde dos o más procesos son incapaces de actuar porque cada uno está </a:t>
            </a:r>
            <a:r>
              <a:rPr lang="es-AR" b="1" dirty="0">
                <a:solidFill>
                  <a:srgbClr val="000000"/>
                </a:solidFill>
                <a:effectLst/>
                <a:latin typeface="1"/>
                <a:ea typeface="Calibri" panose="020F0502020204030204" pitchFamily="34" charset="0"/>
                <a:cs typeface="1"/>
              </a:rPr>
              <a:t>esperando que alguno haga algo</a:t>
            </a:r>
            <a:r>
              <a:rPr lang="es-AR" dirty="0">
                <a:solidFill>
                  <a:srgbClr val="000000"/>
                </a:solidFill>
                <a:effectLst/>
                <a:latin typeface="1"/>
                <a:ea typeface="Calibri" panose="020F0502020204030204" pitchFamily="34" charset="0"/>
                <a:cs typeface="1"/>
              </a:rPr>
              <a:t>.</a:t>
            </a:r>
          </a:p>
          <a:p>
            <a:pPr marL="0" indent="0">
              <a:buNone/>
            </a:pPr>
            <a:r>
              <a:rPr lang="es-AR" dirty="0">
                <a:solidFill>
                  <a:srgbClr val="000000"/>
                </a:solidFill>
                <a:latin typeface="1"/>
              </a:rPr>
              <a:t>Los procesos se quedan esperando que el otro libere el recurso para continuar su ejecución. Como ninguno puede continuar su ejecución, se bloquean mutuamente. </a:t>
            </a:r>
          </a:p>
          <a:p>
            <a:pPr marL="0" indent="0">
              <a:buNone/>
            </a:pPr>
            <a:r>
              <a:rPr lang="es-AR" dirty="0">
                <a:solidFill>
                  <a:srgbClr val="000000"/>
                </a:solidFill>
                <a:latin typeface="1"/>
              </a:rPr>
              <a:t>Ej. Dos niños que intentan jugar al arco y flecha, uno toma el arco, el otro la flecha. Ninguno puede jugar hasta que alguno libere lo que tomó.</a:t>
            </a:r>
            <a:endParaRPr lang="es-AR" dirty="0">
              <a:solidFill>
                <a:srgbClr val="000000"/>
              </a:solidFill>
              <a:effectLst/>
              <a:latin typeface="Amatic SC" panose="00000500000000000000" pitchFamily="2" charset="-79"/>
              <a:ea typeface="Calibri" panose="020F0502020204030204" pitchFamily="34" charset="0"/>
              <a:cs typeface="Amatic SC" panose="00000500000000000000" pitchFamily="2" charset="-79"/>
            </a:endParaRPr>
          </a:p>
        </p:txBody>
      </p:sp>
      <p:sp>
        <p:nvSpPr>
          <p:cNvPr id="10" name="Cuadro de texto 2">
            <a:extLst>
              <a:ext uri="{FF2B5EF4-FFF2-40B4-BE49-F238E27FC236}">
                <a16:creationId xmlns:a16="http://schemas.microsoft.com/office/drawing/2014/main" id="{1E19153F-436C-87A6-9D23-764B8D959E53}"/>
              </a:ext>
            </a:extLst>
          </p:cNvPr>
          <p:cNvSpPr txBox="1">
            <a:spLocks noChangeArrowheads="1"/>
          </p:cNvSpPr>
          <p:nvPr/>
        </p:nvSpPr>
        <p:spPr bwMode="auto">
          <a:xfrm>
            <a:off x="2639283" y="1848525"/>
            <a:ext cx="9442649" cy="581441"/>
          </a:xfrm>
          <a:prstGeom prst="rect">
            <a:avLst/>
          </a:prstGeom>
          <a:solidFill>
            <a:srgbClr val="FFFFFF"/>
          </a:solidFill>
          <a:ln w="19050">
            <a:solidFill>
              <a:schemeClr val="accent1"/>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dirty="0">
                <a:solidFill>
                  <a:srgbClr val="000000"/>
                </a:solidFill>
                <a:latin typeface="1"/>
              </a:rPr>
              <a:t>Dos o más procesos </a:t>
            </a:r>
            <a:r>
              <a:rPr lang="es-AR" b="1" dirty="0">
                <a:solidFill>
                  <a:srgbClr val="000000"/>
                </a:solidFill>
                <a:latin typeface="1"/>
              </a:rPr>
              <a:t>cambian continuamente su estado </a:t>
            </a:r>
            <a:r>
              <a:rPr lang="es-AR" dirty="0">
                <a:solidFill>
                  <a:srgbClr val="000000"/>
                </a:solidFill>
                <a:latin typeface="1"/>
              </a:rPr>
              <a:t>en </a:t>
            </a:r>
            <a:r>
              <a:rPr lang="es-AR" b="1" dirty="0">
                <a:solidFill>
                  <a:srgbClr val="000000"/>
                </a:solidFill>
                <a:latin typeface="1"/>
              </a:rPr>
              <a:t>respuesta a cambios en los otros procesos</a:t>
            </a:r>
            <a:r>
              <a:rPr lang="es-AR" dirty="0">
                <a:solidFill>
                  <a:srgbClr val="000000"/>
                </a:solidFill>
                <a:latin typeface="1"/>
              </a:rPr>
              <a:t>, sin realizar trabajo útil.</a:t>
            </a:r>
          </a:p>
          <a:p>
            <a:pPr marL="0" indent="0">
              <a:buNone/>
            </a:pPr>
            <a:r>
              <a:rPr lang="es-AR" dirty="0">
                <a:solidFill>
                  <a:srgbClr val="000000"/>
                </a:solidFill>
                <a:latin typeface="1"/>
              </a:rPr>
              <a:t>Ej. Dos personas pasando por una misma puerta. </a:t>
            </a:r>
          </a:p>
        </p:txBody>
      </p:sp>
      <p:sp>
        <p:nvSpPr>
          <p:cNvPr id="11" name="Rectángulo: esquinas redondeadas 10">
            <a:extLst>
              <a:ext uri="{FF2B5EF4-FFF2-40B4-BE49-F238E27FC236}">
                <a16:creationId xmlns:a16="http://schemas.microsoft.com/office/drawing/2014/main" id="{D8F09C41-7944-22E1-C5AE-C4015C77A80D}"/>
              </a:ext>
            </a:extLst>
          </p:cNvPr>
          <p:cNvSpPr/>
          <p:nvPr/>
        </p:nvSpPr>
        <p:spPr>
          <a:xfrm>
            <a:off x="432221" y="1903707"/>
            <a:ext cx="2018877" cy="5262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Círculo vicioso</a:t>
            </a:r>
          </a:p>
          <a:p>
            <a:pPr algn="ctr"/>
            <a:r>
              <a:rPr lang="es-AR" dirty="0"/>
              <a:t>Live lock</a:t>
            </a:r>
          </a:p>
        </p:txBody>
      </p:sp>
      <p:sp>
        <p:nvSpPr>
          <p:cNvPr id="12" name="Cuadro de texto 2">
            <a:extLst>
              <a:ext uri="{FF2B5EF4-FFF2-40B4-BE49-F238E27FC236}">
                <a16:creationId xmlns:a16="http://schemas.microsoft.com/office/drawing/2014/main" id="{B3AD5C01-3245-B677-B512-E053DA0B850A}"/>
              </a:ext>
            </a:extLst>
          </p:cNvPr>
          <p:cNvSpPr txBox="1">
            <a:spLocks noChangeArrowheads="1"/>
          </p:cNvSpPr>
          <p:nvPr/>
        </p:nvSpPr>
        <p:spPr bwMode="auto">
          <a:xfrm>
            <a:off x="2639282" y="2669463"/>
            <a:ext cx="9442649" cy="281231"/>
          </a:xfrm>
          <a:prstGeom prst="rect">
            <a:avLst/>
          </a:prstGeom>
          <a:solidFill>
            <a:srgbClr val="FFFFFF"/>
          </a:solidFill>
          <a:ln w="19050">
            <a:solidFill>
              <a:schemeClr val="accent1"/>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dirty="0">
                <a:solidFill>
                  <a:srgbClr val="000000"/>
                </a:solidFill>
                <a:latin typeface="1"/>
              </a:rPr>
              <a:t>Requisito fundamental que evita que, </a:t>
            </a:r>
            <a:r>
              <a:rPr lang="es-AR" b="1" dirty="0">
                <a:solidFill>
                  <a:srgbClr val="000000"/>
                </a:solidFill>
                <a:latin typeface="1"/>
              </a:rPr>
              <a:t>si un proceso está en su sección crítica</a:t>
            </a:r>
            <a:r>
              <a:rPr lang="es-AR" dirty="0">
                <a:solidFill>
                  <a:srgbClr val="000000"/>
                </a:solidFill>
                <a:latin typeface="1"/>
              </a:rPr>
              <a:t>, </a:t>
            </a:r>
            <a:r>
              <a:rPr lang="es-AR" b="1" dirty="0">
                <a:solidFill>
                  <a:srgbClr val="000000"/>
                </a:solidFill>
                <a:latin typeface="1"/>
              </a:rPr>
              <a:t>ningún otro proceso pueda entrar en su sección crítica</a:t>
            </a:r>
            <a:r>
              <a:rPr lang="es-AR" dirty="0">
                <a:solidFill>
                  <a:srgbClr val="000000"/>
                </a:solidFill>
                <a:latin typeface="1"/>
              </a:rPr>
              <a:t>.</a:t>
            </a:r>
          </a:p>
        </p:txBody>
      </p:sp>
      <p:sp>
        <p:nvSpPr>
          <p:cNvPr id="13" name="Rectángulo: esquinas redondeadas 12">
            <a:extLst>
              <a:ext uri="{FF2B5EF4-FFF2-40B4-BE49-F238E27FC236}">
                <a16:creationId xmlns:a16="http://schemas.microsoft.com/office/drawing/2014/main" id="{CE3D8704-11FA-2FF4-3376-BE165258067E}"/>
              </a:ext>
            </a:extLst>
          </p:cNvPr>
          <p:cNvSpPr/>
          <p:nvPr/>
        </p:nvSpPr>
        <p:spPr>
          <a:xfrm>
            <a:off x="432220" y="2578288"/>
            <a:ext cx="2018877" cy="5038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Exclusión mutua</a:t>
            </a:r>
          </a:p>
          <a:p>
            <a:pPr algn="ctr"/>
            <a:r>
              <a:rPr lang="es-AR" dirty="0"/>
              <a:t>(mutual exclusion) </a:t>
            </a:r>
          </a:p>
        </p:txBody>
      </p:sp>
      <p:sp>
        <p:nvSpPr>
          <p:cNvPr id="14" name="Cuadro de texto 2">
            <a:extLst>
              <a:ext uri="{FF2B5EF4-FFF2-40B4-BE49-F238E27FC236}">
                <a16:creationId xmlns:a16="http://schemas.microsoft.com/office/drawing/2014/main" id="{6D864251-F911-8CFD-16BC-6C431B8D409E}"/>
              </a:ext>
            </a:extLst>
          </p:cNvPr>
          <p:cNvSpPr txBox="1">
            <a:spLocks noChangeArrowheads="1"/>
          </p:cNvSpPr>
          <p:nvPr/>
        </p:nvSpPr>
        <p:spPr bwMode="auto">
          <a:xfrm>
            <a:off x="2639281" y="3190191"/>
            <a:ext cx="9442649" cy="676467"/>
          </a:xfrm>
          <a:prstGeom prst="rect">
            <a:avLst/>
          </a:prstGeom>
          <a:solidFill>
            <a:srgbClr val="FFFFFF"/>
          </a:solidFill>
          <a:ln w="19050">
            <a:solidFill>
              <a:schemeClr val="accent1"/>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dirty="0">
                <a:solidFill>
                  <a:srgbClr val="000000"/>
                </a:solidFill>
                <a:latin typeface="1"/>
              </a:rPr>
              <a:t>Situación donde múltiples hilos o procesos leen y escriben un dato compartido y el resultado final depende de la coordinación de sus ejecuciones. Siempre que exista concurrencia debe haber condición de carrera. Puede producir un error cuando dichos eventos no llegan (se ejecutan) en el orden que el programador esperaba.</a:t>
            </a:r>
          </a:p>
        </p:txBody>
      </p:sp>
      <p:sp>
        <p:nvSpPr>
          <p:cNvPr id="15" name="Rectángulo: esquinas redondeadas 14">
            <a:extLst>
              <a:ext uri="{FF2B5EF4-FFF2-40B4-BE49-F238E27FC236}">
                <a16:creationId xmlns:a16="http://schemas.microsoft.com/office/drawing/2014/main" id="{E3AEAC54-1CBE-E3D8-4528-F69D4458979B}"/>
              </a:ext>
            </a:extLst>
          </p:cNvPr>
          <p:cNvSpPr/>
          <p:nvPr/>
        </p:nvSpPr>
        <p:spPr>
          <a:xfrm>
            <a:off x="432220" y="3254577"/>
            <a:ext cx="2081218" cy="5038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Condición de carrera</a:t>
            </a:r>
          </a:p>
        </p:txBody>
      </p:sp>
      <p:sp>
        <p:nvSpPr>
          <p:cNvPr id="16" name="Rectángulo: esquinas redondeadas 15">
            <a:extLst>
              <a:ext uri="{FF2B5EF4-FFF2-40B4-BE49-F238E27FC236}">
                <a16:creationId xmlns:a16="http://schemas.microsoft.com/office/drawing/2014/main" id="{898D2F02-5DE6-DF34-EA73-C1D5E8301E11}"/>
              </a:ext>
            </a:extLst>
          </p:cNvPr>
          <p:cNvSpPr/>
          <p:nvPr/>
        </p:nvSpPr>
        <p:spPr>
          <a:xfrm>
            <a:off x="564991" y="3971782"/>
            <a:ext cx="1753334" cy="5038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Inanición (Starvation) </a:t>
            </a:r>
          </a:p>
        </p:txBody>
      </p:sp>
      <p:sp>
        <p:nvSpPr>
          <p:cNvPr id="17" name="Cuadro de texto 2">
            <a:extLst>
              <a:ext uri="{FF2B5EF4-FFF2-40B4-BE49-F238E27FC236}">
                <a16:creationId xmlns:a16="http://schemas.microsoft.com/office/drawing/2014/main" id="{8FE45B53-EE93-690B-7947-F5ED1608708A}"/>
              </a:ext>
            </a:extLst>
          </p:cNvPr>
          <p:cNvSpPr txBox="1">
            <a:spLocks noChangeArrowheads="1"/>
          </p:cNvSpPr>
          <p:nvPr/>
        </p:nvSpPr>
        <p:spPr bwMode="auto">
          <a:xfrm>
            <a:off x="2639280" y="4067371"/>
            <a:ext cx="9332583" cy="312650"/>
          </a:xfrm>
          <a:prstGeom prst="rect">
            <a:avLst/>
          </a:prstGeom>
          <a:solidFill>
            <a:srgbClr val="FFFFFF"/>
          </a:solidFill>
          <a:ln w="19050">
            <a:solidFill>
              <a:schemeClr val="accent1"/>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dirty="0">
                <a:solidFill>
                  <a:srgbClr val="000000"/>
                </a:solidFill>
                <a:latin typeface="1"/>
              </a:rPr>
              <a:t>Un proceso preparado para avanzar es </a:t>
            </a:r>
            <a:r>
              <a:rPr lang="es-AR" b="1" dirty="0">
                <a:solidFill>
                  <a:srgbClr val="000000"/>
                </a:solidFill>
                <a:latin typeface="1"/>
              </a:rPr>
              <a:t>soslayado (separado) indefinidamente </a:t>
            </a:r>
            <a:r>
              <a:rPr lang="es-AR" dirty="0">
                <a:solidFill>
                  <a:srgbClr val="000000"/>
                </a:solidFill>
                <a:latin typeface="1"/>
              </a:rPr>
              <a:t>por el planificador, aunque puede avanzar nunca se escoge</a:t>
            </a:r>
            <a:r>
              <a:rPr lang="es-AR" sz="1400" dirty="0">
                <a:solidFill>
                  <a:srgbClr val="000000"/>
                </a:solidFill>
                <a:latin typeface="1"/>
              </a:rPr>
              <a:t>.</a:t>
            </a:r>
          </a:p>
        </p:txBody>
      </p:sp>
      <p:sp>
        <p:nvSpPr>
          <p:cNvPr id="5" name="Cuadro de texto 2">
            <a:extLst>
              <a:ext uri="{FF2B5EF4-FFF2-40B4-BE49-F238E27FC236}">
                <a16:creationId xmlns:a16="http://schemas.microsoft.com/office/drawing/2014/main" id="{7A25A429-178B-3934-FA75-0BFCA69E8D9A}"/>
              </a:ext>
            </a:extLst>
          </p:cNvPr>
          <p:cNvSpPr txBox="1">
            <a:spLocks noChangeArrowheads="1"/>
          </p:cNvSpPr>
          <p:nvPr/>
        </p:nvSpPr>
        <p:spPr bwMode="auto">
          <a:xfrm>
            <a:off x="2639280" y="4726324"/>
            <a:ext cx="9442649" cy="1782283"/>
          </a:xfrm>
          <a:prstGeom prst="rect">
            <a:avLst/>
          </a:prstGeom>
          <a:solidFill>
            <a:srgbClr val="FFFFFF"/>
          </a:solidFill>
          <a:ln w="19050">
            <a:solidFill>
              <a:schemeClr val="accent1"/>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342900" indent="-342900">
              <a:lnSpc>
                <a:spcPct val="107000"/>
              </a:lnSpc>
              <a:spcAft>
                <a:spcPts val="800"/>
              </a:spcAft>
              <a:buFont typeface="+mj-lt"/>
              <a:buAutoNum type="arabicPeriod"/>
            </a:pPr>
            <a:r>
              <a:rPr lang="es-AR" dirty="0">
                <a:effectLst/>
                <a:latin typeface="1"/>
                <a:ea typeface="Calibri" panose="020F0502020204030204" pitchFamily="34" charset="0"/>
                <a:cs typeface="1"/>
              </a:rPr>
              <a:t>Sólo se permite </a:t>
            </a:r>
            <a:r>
              <a:rPr lang="es-AR" b="1" dirty="0">
                <a:effectLst/>
                <a:latin typeface="1"/>
                <a:ea typeface="Calibri" panose="020F0502020204030204" pitchFamily="34" charset="0"/>
                <a:cs typeface="1"/>
              </a:rPr>
              <a:t>un proceso al mismo tiempo dentro de su sección crítica </a:t>
            </a:r>
            <a:r>
              <a:rPr lang="es-AR" dirty="0">
                <a:effectLst/>
                <a:latin typeface="1"/>
                <a:ea typeface="Calibri" panose="020F0502020204030204" pitchFamily="34" charset="0"/>
                <a:cs typeface="1"/>
              </a:rPr>
              <a:t>para el mismo recurso u objeto compartido.</a:t>
            </a:r>
          </a:p>
          <a:p>
            <a:pPr marL="342900" indent="-342900">
              <a:lnSpc>
                <a:spcPct val="107000"/>
              </a:lnSpc>
              <a:spcAft>
                <a:spcPts val="800"/>
              </a:spcAft>
              <a:buFont typeface="+mj-lt"/>
              <a:buAutoNum type="arabicPeriod"/>
            </a:pPr>
            <a:r>
              <a:rPr lang="es-AR" dirty="0">
                <a:effectLst/>
                <a:latin typeface="Calibri" panose="020F0502020204030204" pitchFamily="34" charset="0"/>
                <a:ea typeface="Calibri" panose="020F0502020204030204" pitchFamily="34" charset="0"/>
                <a:cs typeface="Times New Roman" panose="02020603050405020304" pitchFamily="18" charset="0"/>
              </a:rPr>
              <a:t>Un proceso que </a:t>
            </a:r>
            <a:r>
              <a:rPr lang="es-AR" b="1" dirty="0">
                <a:effectLst/>
                <a:latin typeface="Calibri" panose="020F0502020204030204" pitchFamily="34" charset="0"/>
                <a:ea typeface="Calibri" panose="020F0502020204030204" pitchFamily="34" charset="0"/>
                <a:cs typeface="Times New Roman" panose="02020603050405020304" pitchFamily="18" charset="0"/>
              </a:rPr>
              <a:t>no está en su sección crítica no debe impedir </a:t>
            </a:r>
            <a:r>
              <a:rPr lang="es-AR" dirty="0">
                <a:effectLst/>
                <a:latin typeface="Calibri" panose="020F0502020204030204" pitchFamily="34" charset="0"/>
                <a:ea typeface="Calibri" panose="020F0502020204030204" pitchFamily="34" charset="0"/>
                <a:cs typeface="Times New Roman" panose="02020603050405020304" pitchFamily="18" charset="0"/>
              </a:rPr>
              <a:t>que otro proceso acceda a la suya.</a:t>
            </a:r>
          </a:p>
          <a:p>
            <a:pPr marL="342900" indent="-342900">
              <a:lnSpc>
                <a:spcPct val="107000"/>
              </a:lnSpc>
              <a:spcAft>
                <a:spcPts val="800"/>
              </a:spcAft>
              <a:buFont typeface="+mj-lt"/>
              <a:buAutoNum type="arabicPeriod"/>
            </a:pPr>
            <a:r>
              <a:rPr lang="es-AR" dirty="0">
                <a:effectLst/>
                <a:latin typeface="Calibri" panose="020F0502020204030204" pitchFamily="34" charset="0"/>
                <a:ea typeface="Calibri" panose="020F0502020204030204" pitchFamily="34" charset="0"/>
                <a:cs typeface="Times New Roman" panose="02020603050405020304" pitchFamily="18" charset="0"/>
              </a:rPr>
              <a:t>No puede pasar que un proceso que solicite acceso a la S.C. </a:t>
            </a:r>
            <a:r>
              <a:rPr lang="es-AR" b="1" dirty="0">
                <a:effectLst/>
                <a:latin typeface="Calibri" panose="020F0502020204030204" pitchFamily="34" charset="0"/>
                <a:ea typeface="Calibri" panose="020F0502020204030204" pitchFamily="34" charset="0"/>
                <a:cs typeface="Times New Roman" panose="02020603050405020304" pitchFamily="18" charset="0"/>
              </a:rPr>
              <a:t>sea postergado indefinidamente </a:t>
            </a:r>
            <a:r>
              <a:rPr lang="es-AR" dirty="0">
                <a:effectLst/>
                <a:latin typeface="Calibri" panose="020F0502020204030204" pitchFamily="34" charset="0"/>
                <a:ea typeface="Calibri" panose="020F0502020204030204" pitchFamily="34" charset="0"/>
                <a:cs typeface="Times New Roman" panose="02020603050405020304" pitchFamily="18" charset="0"/>
              </a:rPr>
              <a:t>(ni inanición ni interbloqueo). </a:t>
            </a:r>
          </a:p>
          <a:p>
            <a:pPr marL="342900" indent="-342900">
              <a:lnSpc>
                <a:spcPct val="107000"/>
              </a:lnSpc>
              <a:spcAft>
                <a:spcPts val="800"/>
              </a:spcAft>
              <a:buFont typeface="+mj-lt"/>
              <a:buAutoNum type="arabicPeriod"/>
            </a:pPr>
            <a:r>
              <a:rPr lang="es-AR" dirty="0">
                <a:effectLst/>
                <a:latin typeface="Calibri" panose="020F0502020204030204" pitchFamily="34" charset="0"/>
                <a:ea typeface="Calibri" panose="020F0502020204030204" pitchFamily="34" charset="0"/>
                <a:cs typeface="Times New Roman" panose="02020603050405020304" pitchFamily="18" charset="0"/>
              </a:rPr>
              <a:t>Cuando ningún proceso este en su S.C., cualquier proceso que solicite entrar, debe </a:t>
            </a:r>
            <a:r>
              <a:rPr lang="es-AR" b="1" dirty="0">
                <a:effectLst/>
                <a:latin typeface="Calibri" panose="020F0502020204030204" pitchFamily="34" charset="0"/>
                <a:ea typeface="Calibri" panose="020F0502020204030204" pitchFamily="34" charset="0"/>
                <a:cs typeface="Times New Roman" panose="02020603050405020304" pitchFamily="18" charset="0"/>
              </a:rPr>
              <a:t>permitírselo sin demora.</a:t>
            </a:r>
          </a:p>
          <a:p>
            <a:pPr marL="342900" indent="-342900">
              <a:lnSpc>
                <a:spcPct val="107000"/>
              </a:lnSpc>
              <a:spcAft>
                <a:spcPts val="800"/>
              </a:spcAft>
              <a:buFont typeface="+mj-lt"/>
              <a:buAutoNum type="arabicPeriod"/>
            </a:pPr>
            <a:r>
              <a:rPr lang="es-AR" b="1" dirty="0">
                <a:effectLst/>
                <a:latin typeface="Calibri" panose="020F0502020204030204" pitchFamily="34" charset="0"/>
                <a:ea typeface="Calibri" panose="020F0502020204030204" pitchFamily="34" charset="0"/>
                <a:cs typeface="Times New Roman" panose="02020603050405020304" pitchFamily="18" charset="0"/>
              </a:rPr>
              <a:t>No se hacen suposiciones </a:t>
            </a:r>
            <a:r>
              <a:rPr lang="es-AR" dirty="0">
                <a:effectLst/>
                <a:latin typeface="Calibri" panose="020F0502020204030204" pitchFamily="34" charset="0"/>
                <a:ea typeface="Calibri" panose="020F0502020204030204" pitchFamily="34" charset="0"/>
                <a:cs typeface="Times New Roman" panose="02020603050405020304" pitchFamily="18" charset="0"/>
              </a:rPr>
              <a:t>sobre las velocidades relativas de los procesos, ni sobre el número de procesadores.</a:t>
            </a:r>
          </a:p>
          <a:p>
            <a:pPr marL="342900" indent="-342900">
              <a:lnSpc>
                <a:spcPct val="107000"/>
              </a:lnSpc>
              <a:spcAft>
                <a:spcPts val="800"/>
              </a:spcAft>
              <a:buFont typeface="+mj-lt"/>
              <a:buAutoNum type="arabicPeriod"/>
            </a:pPr>
            <a:r>
              <a:rPr lang="es-AR" dirty="0">
                <a:effectLst/>
                <a:latin typeface="Calibri" panose="020F0502020204030204" pitchFamily="34" charset="0"/>
                <a:ea typeface="Calibri" panose="020F0502020204030204" pitchFamily="34" charset="0"/>
                <a:cs typeface="Times New Roman" panose="02020603050405020304" pitchFamily="18" charset="0"/>
              </a:rPr>
              <a:t>Un proceso debe permanecer </a:t>
            </a:r>
            <a:r>
              <a:rPr lang="es-AR" b="1" dirty="0">
                <a:effectLst/>
                <a:latin typeface="Calibri" panose="020F0502020204030204" pitchFamily="34" charset="0"/>
                <a:ea typeface="Calibri" panose="020F0502020204030204" pitchFamily="34" charset="0"/>
                <a:cs typeface="Times New Roman" panose="02020603050405020304" pitchFamily="18" charset="0"/>
              </a:rPr>
              <a:t>dentro</a:t>
            </a:r>
            <a:r>
              <a:rPr lang="es-AR" dirty="0">
                <a:effectLst/>
                <a:latin typeface="Calibri" panose="020F0502020204030204" pitchFamily="34" charset="0"/>
                <a:ea typeface="Calibri" panose="020F0502020204030204" pitchFamily="34" charset="0"/>
                <a:cs typeface="Times New Roman" panose="02020603050405020304" pitchFamily="18" charset="0"/>
              </a:rPr>
              <a:t> de su sección crítica por un tiempo finito.</a:t>
            </a:r>
          </a:p>
        </p:txBody>
      </p:sp>
      <p:sp>
        <p:nvSpPr>
          <p:cNvPr id="7" name="Rectángulo: esquinas redondeadas 6">
            <a:extLst>
              <a:ext uri="{FF2B5EF4-FFF2-40B4-BE49-F238E27FC236}">
                <a16:creationId xmlns:a16="http://schemas.microsoft.com/office/drawing/2014/main" id="{46903956-F4A9-4ECF-93FA-A96474959E0B}"/>
              </a:ext>
            </a:extLst>
          </p:cNvPr>
          <p:cNvSpPr/>
          <p:nvPr/>
        </p:nvSpPr>
        <p:spPr>
          <a:xfrm>
            <a:off x="574995" y="5153828"/>
            <a:ext cx="1795667" cy="5262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Requisitos </a:t>
            </a:r>
          </a:p>
          <a:p>
            <a:pPr algn="ctr"/>
            <a:r>
              <a:rPr lang="es-AR" dirty="0"/>
              <a:t>Exclusión mutua</a:t>
            </a:r>
          </a:p>
        </p:txBody>
      </p:sp>
    </p:spTree>
    <p:extLst>
      <p:ext uri="{BB962C8B-B14F-4D97-AF65-F5344CB8AC3E}">
        <p14:creationId xmlns:p14="http://schemas.microsoft.com/office/powerpoint/2010/main" val="352537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F8134FBE-C8F8-31F8-3FBB-21E468926A2D}"/>
              </a:ext>
            </a:extLst>
          </p:cNvPr>
          <p:cNvSpPr/>
          <p:nvPr/>
        </p:nvSpPr>
        <p:spPr>
          <a:xfrm>
            <a:off x="8042962" y="91808"/>
            <a:ext cx="1795667" cy="526258"/>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Exclusión mutua</a:t>
            </a:r>
          </a:p>
          <a:p>
            <a:pPr algn="ctr"/>
            <a:r>
              <a:rPr lang="es-AR" b="1" dirty="0"/>
              <a:t>2 Intento</a:t>
            </a:r>
          </a:p>
        </p:txBody>
      </p:sp>
      <p:sp>
        <p:nvSpPr>
          <p:cNvPr id="3" name="Rectángulo: esquinas redondeadas 2">
            <a:extLst>
              <a:ext uri="{FF2B5EF4-FFF2-40B4-BE49-F238E27FC236}">
                <a16:creationId xmlns:a16="http://schemas.microsoft.com/office/drawing/2014/main" id="{5F0BD9B4-9D2B-673E-B374-FA6FA953C9D3}"/>
              </a:ext>
            </a:extLst>
          </p:cNvPr>
          <p:cNvSpPr/>
          <p:nvPr/>
        </p:nvSpPr>
        <p:spPr>
          <a:xfrm>
            <a:off x="2210250" y="91808"/>
            <a:ext cx="1795667" cy="52625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Exclusión mutua</a:t>
            </a:r>
          </a:p>
          <a:p>
            <a:pPr algn="ctr"/>
            <a:r>
              <a:rPr lang="es-AR" b="1" dirty="0"/>
              <a:t>1 Intento</a:t>
            </a:r>
          </a:p>
        </p:txBody>
      </p:sp>
      <p:sp>
        <p:nvSpPr>
          <p:cNvPr id="5" name="Cuadro de texto 2">
            <a:extLst>
              <a:ext uri="{FF2B5EF4-FFF2-40B4-BE49-F238E27FC236}">
                <a16:creationId xmlns:a16="http://schemas.microsoft.com/office/drawing/2014/main" id="{67B7FFE8-7519-6685-9A03-8F70C1B25A6B}"/>
              </a:ext>
            </a:extLst>
          </p:cNvPr>
          <p:cNvSpPr txBox="1">
            <a:spLocks noChangeArrowheads="1"/>
          </p:cNvSpPr>
          <p:nvPr/>
        </p:nvSpPr>
        <p:spPr bwMode="auto">
          <a:xfrm>
            <a:off x="114724" y="3536543"/>
            <a:ext cx="6076241" cy="2439194"/>
          </a:xfrm>
          <a:prstGeom prst="rect">
            <a:avLst/>
          </a:prstGeom>
          <a:solidFill>
            <a:srgbClr val="FFFFFF"/>
          </a:solidFill>
          <a:ln w="19050">
            <a:solidFill>
              <a:srgbClr val="00B05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lnSpc>
                <a:spcPct val="107000"/>
              </a:lnSpc>
              <a:spcAft>
                <a:spcPts val="800"/>
              </a:spcAft>
              <a:buNone/>
            </a:pPr>
            <a:r>
              <a:rPr lang="es-AR" sz="1400" b="1" u="sng" dirty="0"/>
              <a:t>Ventaja</a:t>
            </a:r>
          </a:p>
          <a:p>
            <a:r>
              <a:rPr lang="es-AR" sz="1400" dirty="0">
                <a:effectLst/>
                <a:latin typeface="Calibri" panose="020F0502020204030204" pitchFamily="34" charset="0"/>
                <a:ea typeface="Calibri" panose="020F0502020204030204" pitchFamily="34" charset="0"/>
                <a:cs typeface="Times New Roman" panose="02020603050405020304" pitchFamily="18" charset="0"/>
              </a:rPr>
              <a:t>Garantiza la propiedad de exclusión mutua.</a:t>
            </a:r>
          </a:p>
          <a:p>
            <a:pPr marL="0" indent="0">
              <a:lnSpc>
                <a:spcPct val="107000"/>
              </a:lnSpc>
              <a:spcAft>
                <a:spcPts val="800"/>
              </a:spcAft>
              <a:buNone/>
            </a:pPr>
            <a:r>
              <a:rPr lang="es-AR" sz="1400" b="1" u="sng" dirty="0"/>
              <a:t>Desventaja</a:t>
            </a:r>
          </a:p>
          <a:p>
            <a:r>
              <a:rPr lang="es-AR" sz="1400" dirty="0"/>
              <a:t>Los procesos deben alternarse en el uso de su sección crítica por lo tanto el ritmo de ejecución viene dictado por el proceso más lento. </a:t>
            </a:r>
          </a:p>
          <a:p>
            <a:r>
              <a:rPr lang="es-AR" sz="1400" dirty="0">
                <a:effectLst/>
                <a:latin typeface="Calibri" panose="020F0502020204030204" pitchFamily="34" charset="0"/>
                <a:ea typeface="Calibri" panose="020F0502020204030204" pitchFamily="34" charset="0"/>
                <a:cs typeface="Times New Roman" panose="02020603050405020304" pitchFamily="18" charset="0"/>
              </a:rPr>
              <a:t>Si </a:t>
            </a:r>
            <a:r>
              <a:rPr lang="es-AR" sz="1400" b="1" dirty="0">
                <a:effectLst/>
                <a:latin typeface="Calibri" panose="020F0502020204030204" pitchFamily="34" charset="0"/>
                <a:ea typeface="Calibri" panose="020F0502020204030204" pitchFamily="34" charset="0"/>
                <a:cs typeface="Times New Roman" panose="02020603050405020304" pitchFamily="18" charset="0"/>
              </a:rPr>
              <a:t>un proceso falla</a:t>
            </a:r>
            <a:r>
              <a:rPr lang="es-AR" sz="1400" dirty="0">
                <a:effectLst/>
                <a:latin typeface="Calibri" panose="020F0502020204030204" pitchFamily="34" charset="0"/>
                <a:ea typeface="Calibri" panose="020F0502020204030204" pitchFamily="34" charset="0"/>
                <a:cs typeface="Times New Roman" panose="02020603050405020304" pitchFamily="18" charset="0"/>
              </a:rPr>
              <a:t>, el </a:t>
            </a:r>
            <a:r>
              <a:rPr lang="es-AR" sz="1400" b="1" dirty="0">
                <a:effectLst/>
                <a:latin typeface="Calibri" panose="020F0502020204030204" pitchFamily="34" charset="0"/>
                <a:ea typeface="Calibri" panose="020F0502020204030204" pitchFamily="34" charset="0"/>
                <a:cs typeface="Times New Roman" panose="02020603050405020304" pitchFamily="18" charset="0"/>
              </a:rPr>
              <a:t>otro quedará permanentemente bloqueado</a:t>
            </a:r>
            <a:r>
              <a:rPr lang="es-AR" sz="1400" dirty="0">
                <a:effectLst/>
                <a:latin typeface="Calibri" panose="020F0502020204030204" pitchFamily="34" charset="0"/>
                <a:ea typeface="Calibri" panose="020F0502020204030204" pitchFamily="34" charset="0"/>
                <a:cs typeface="Times New Roman" panose="02020603050405020304" pitchFamily="18" charset="0"/>
              </a:rPr>
              <a:t>. </a:t>
            </a:r>
            <a:r>
              <a:rPr lang="es-AR" sz="1400" dirty="0"/>
              <a:t>El que se bloquea no hace el cambio de bandera.</a:t>
            </a:r>
          </a:p>
          <a:p>
            <a:r>
              <a:rPr lang="es-AR" sz="1400" dirty="0">
                <a:effectLst/>
                <a:latin typeface="Calibri" panose="020F0502020204030204" pitchFamily="34" charset="0"/>
                <a:ea typeface="Calibri" panose="020F0502020204030204" pitchFamily="34" charset="0"/>
                <a:cs typeface="Times New Roman" panose="02020603050405020304" pitchFamily="18" charset="0"/>
              </a:rPr>
              <a:t>Este modelo admite solo dos proceso</a:t>
            </a:r>
            <a:r>
              <a:rPr lang="es-AR" sz="1400" dirty="0"/>
              <a:t>s.</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Cuadro de texto 2">
            <a:extLst>
              <a:ext uri="{FF2B5EF4-FFF2-40B4-BE49-F238E27FC236}">
                <a16:creationId xmlns:a16="http://schemas.microsoft.com/office/drawing/2014/main" id="{97A9143C-DF09-7C53-6DD9-8DE8BF76C911}"/>
              </a:ext>
            </a:extLst>
          </p:cNvPr>
          <p:cNvSpPr txBox="1">
            <a:spLocks noChangeArrowheads="1"/>
          </p:cNvSpPr>
          <p:nvPr/>
        </p:nvSpPr>
        <p:spPr bwMode="auto">
          <a:xfrm>
            <a:off x="6315671" y="3530854"/>
            <a:ext cx="5761605" cy="2874890"/>
          </a:xfrm>
          <a:prstGeom prst="rect">
            <a:avLst/>
          </a:prstGeom>
          <a:solidFill>
            <a:srgbClr val="FFFFFF"/>
          </a:solidFill>
          <a:ln w="19050">
            <a:solidFill>
              <a:srgbClr val="7030A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lnSpc>
                <a:spcPct val="107000"/>
              </a:lnSpc>
              <a:spcAft>
                <a:spcPts val="800"/>
              </a:spcAft>
              <a:buNone/>
            </a:pPr>
            <a:r>
              <a:rPr lang="es-AR" sz="1400" b="1" u="sng" dirty="0">
                <a:effectLst/>
                <a:latin typeface="Calibri" panose="020F0502020204030204" pitchFamily="34" charset="0"/>
                <a:ea typeface="Calibri" panose="020F0502020204030204" pitchFamily="34" charset="0"/>
                <a:cs typeface="Times New Roman" panose="02020603050405020304" pitchFamily="18" charset="0"/>
              </a:rPr>
              <a:t>Ventajas</a:t>
            </a:r>
          </a:p>
          <a:p>
            <a:r>
              <a:rPr lang="es-AR" sz="1400" dirty="0">
                <a:effectLst/>
                <a:latin typeface="Calibri" panose="020F0502020204030204" pitchFamily="34" charset="0"/>
                <a:ea typeface="Calibri" panose="020F0502020204030204" pitchFamily="34" charset="0"/>
                <a:cs typeface="Times New Roman" panose="02020603050405020304" pitchFamily="18" charset="0"/>
              </a:rPr>
              <a:t>Si un proceso falla fuera de la s.c., el otro proceso no queda bloqueado. </a:t>
            </a:r>
          </a:p>
          <a:p>
            <a:r>
              <a:rPr lang="es-AR" sz="1400" dirty="0">
                <a:effectLst/>
                <a:latin typeface="Calibri" panose="020F0502020204030204" pitchFamily="34" charset="0"/>
                <a:ea typeface="Calibri" panose="020F0502020204030204" pitchFamily="34" charset="0"/>
                <a:cs typeface="Times New Roman" panose="02020603050405020304" pitchFamily="18" charset="0"/>
              </a:rPr>
              <a:t>Admite + de 2 procesos.</a:t>
            </a:r>
          </a:p>
          <a:p>
            <a:pPr marL="0" indent="0">
              <a:lnSpc>
                <a:spcPct val="107000"/>
              </a:lnSpc>
              <a:spcAft>
                <a:spcPts val="800"/>
              </a:spcAft>
              <a:buNone/>
            </a:pPr>
            <a:r>
              <a:rPr lang="es-AR" sz="1400" b="1" u="sng" dirty="0"/>
              <a:t>Desventaja</a:t>
            </a:r>
          </a:p>
          <a:p>
            <a:r>
              <a:rPr lang="es-AR" sz="1400" b="1" dirty="0">
                <a:effectLst/>
                <a:latin typeface="Calibri" panose="020F0502020204030204" pitchFamily="34" charset="0"/>
                <a:ea typeface="Calibri" panose="020F0502020204030204" pitchFamily="34" charset="0"/>
                <a:cs typeface="Times New Roman" panose="02020603050405020304" pitchFamily="18" charset="0"/>
              </a:rPr>
              <a:t>No garantiza </a:t>
            </a:r>
            <a:r>
              <a:rPr lang="es-AR" sz="1400" dirty="0">
                <a:effectLst/>
                <a:latin typeface="Calibri" panose="020F0502020204030204" pitchFamily="34" charset="0"/>
                <a:ea typeface="Calibri" panose="020F0502020204030204" pitchFamily="34" charset="0"/>
                <a:cs typeface="Times New Roman" panose="02020603050405020304" pitchFamily="18" charset="0"/>
              </a:rPr>
              <a:t>la propiedad de </a:t>
            </a:r>
            <a:r>
              <a:rPr lang="es-AR" sz="1400" b="1" dirty="0">
                <a:effectLst/>
                <a:latin typeface="Calibri" panose="020F0502020204030204" pitchFamily="34" charset="0"/>
                <a:ea typeface="Calibri" panose="020F0502020204030204" pitchFamily="34" charset="0"/>
                <a:cs typeface="Times New Roman" panose="02020603050405020304" pitchFamily="18" charset="0"/>
              </a:rPr>
              <a:t>exclusión mutua</a:t>
            </a:r>
            <a:r>
              <a:rPr lang="es-AR" sz="1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s-AR" sz="1400" dirty="0"/>
              <a:t>S</a:t>
            </a:r>
            <a:r>
              <a:rPr lang="es-AR" sz="1400" dirty="0">
                <a:effectLst/>
                <a:latin typeface="Calibri" panose="020F0502020204030204" pitchFamily="34" charset="0"/>
                <a:ea typeface="Calibri" panose="020F0502020204030204" pitchFamily="34" charset="0"/>
                <a:cs typeface="Times New Roman" panose="02020603050405020304" pitchFamily="18" charset="0"/>
              </a:rPr>
              <a:t>i un proceso falla </a:t>
            </a:r>
            <a:r>
              <a:rPr lang="es-AR" sz="1400" b="1" dirty="0">
                <a:effectLst/>
                <a:latin typeface="Calibri" panose="020F0502020204030204" pitchFamily="34" charset="0"/>
                <a:ea typeface="Calibri" panose="020F0502020204030204" pitchFamily="34" charset="0"/>
                <a:cs typeface="Times New Roman" panose="02020603050405020304" pitchFamily="18" charset="0"/>
              </a:rPr>
              <a:t>dentro de su s.c. </a:t>
            </a:r>
            <a:r>
              <a:rPr lang="es-AR" sz="1400" dirty="0">
                <a:effectLst/>
                <a:latin typeface="Calibri" panose="020F0502020204030204" pitchFamily="34" charset="0"/>
                <a:ea typeface="Calibri" panose="020F0502020204030204" pitchFamily="34" charset="0"/>
                <a:cs typeface="Times New Roman" panose="02020603050405020304" pitchFamily="18" charset="0"/>
              </a:rPr>
              <a:t>o después de establecer su estado, el otro proceso quedará permanentemente bloqueado. </a:t>
            </a:r>
          </a:p>
          <a:p>
            <a:pPr marL="0" indent="0">
              <a:lnSpc>
                <a:spcPct val="107000"/>
              </a:lnSpc>
              <a:spcAft>
                <a:spcPts val="800"/>
              </a:spcAft>
              <a:buNone/>
            </a:pPr>
            <a:r>
              <a:rPr lang="es-AR" sz="1800" b="1"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Falla</a:t>
            </a:r>
            <a:r>
              <a:rPr lang="es-AR" sz="1400" dirty="0">
                <a:effectLst/>
                <a:latin typeface="Calibri" panose="020F0502020204030204" pitchFamily="34" charset="0"/>
                <a:ea typeface="Calibri" panose="020F0502020204030204" pitchFamily="34" charset="0"/>
                <a:cs typeface="Times New Roman" panose="02020603050405020304" pitchFamily="18" charset="0"/>
              </a:rPr>
              <a:t> debido a que un proceso puede cambiar su estado después de que otro proceso lo haya cambiado.</a:t>
            </a:r>
          </a:p>
        </p:txBody>
      </p:sp>
      <p:pic>
        <p:nvPicPr>
          <p:cNvPr id="28" name="Imagen 27">
            <a:extLst>
              <a:ext uri="{FF2B5EF4-FFF2-40B4-BE49-F238E27FC236}">
                <a16:creationId xmlns:a16="http://schemas.microsoft.com/office/drawing/2014/main" id="{59B58C6F-BC51-C760-50DB-534865499458}"/>
              </a:ext>
            </a:extLst>
          </p:cNvPr>
          <p:cNvPicPr>
            <a:picLocks noChangeAspect="1"/>
          </p:cNvPicPr>
          <p:nvPr/>
        </p:nvPicPr>
        <p:blipFill>
          <a:blip r:embed="rId2"/>
          <a:stretch>
            <a:fillRect/>
          </a:stretch>
        </p:blipFill>
        <p:spPr>
          <a:xfrm>
            <a:off x="114724" y="882263"/>
            <a:ext cx="5896755" cy="2439195"/>
          </a:xfrm>
          <a:prstGeom prst="rect">
            <a:avLst/>
          </a:prstGeom>
        </p:spPr>
      </p:pic>
      <p:pic>
        <p:nvPicPr>
          <p:cNvPr id="32" name="Imagen 31">
            <a:extLst>
              <a:ext uri="{FF2B5EF4-FFF2-40B4-BE49-F238E27FC236}">
                <a16:creationId xmlns:a16="http://schemas.microsoft.com/office/drawing/2014/main" id="{83C5F768-8F5F-5D14-1AC7-4E219CC9C55C}"/>
              </a:ext>
            </a:extLst>
          </p:cNvPr>
          <p:cNvPicPr>
            <a:picLocks noChangeAspect="1"/>
          </p:cNvPicPr>
          <p:nvPr/>
        </p:nvPicPr>
        <p:blipFill>
          <a:blip r:embed="rId3"/>
          <a:stretch>
            <a:fillRect/>
          </a:stretch>
        </p:blipFill>
        <p:spPr>
          <a:xfrm>
            <a:off x="6190965" y="794359"/>
            <a:ext cx="5761605" cy="2736495"/>
          </a:xfrm>
          <a:prstGeom prst="rect">
            <a:avLst/>
          </a:prstGeom>
        </p:spPr>
      </p:pic>
    </p:spTree>
    <p:extLst>
      <p:ext uri="{BB962C8B-B14F-4D97-AF65-F5344CB8AC3E}">
        <p14:creationId xmlns:p14="http://schemas.microsoft.com/office/powerpoint/2010/main" val="118224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A8AF925-1934-6427-6BD6-4F4221BDDEAF}"/>
              </a:ext>
            </a:extLst>
          </p:cNvPr>
          <p:cNvSpPr/>
          <p:nvPr/>
        </p:nvSpPr>
        <p:spPr>
          <a:xfrm>
            <a:off x="2210250" y="91808"/>
            <a:ext cx="1795667" cy="52625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Exclusión mutua</a:t>
            </a:r>
          </a:p>
          <a:p>
            <a:pPr algn="ctr"/>
            <a:r>
              <a:rPr lang="es-AR" b="1" dirty="0"/>
              <a:t>3 Intento</a:t>
            </a:r>
          </a:p>
        </p:txBody>
      </p:sp>
      <p:sp>
        <p:nvSpPr>
          <p:cNvPr id="3" name="Rectángulo: esquinas redondeadas 2">
            <a:extLst>
              <a:ext uri="{FF2B5EF4-FFF2-40B4-BE49-F238E27FC236}">
                <a16:creationId xmlns:a16="http://schemas.microsoft.com/office/drawing/2014/main" id="{B3C4413A-4A2D-6E68-68DB-FE0C00585D5A}"/>
              </a:ext>
            </a:extLst>
          </p:cNvPr>
          <p:cNvSpPr/>
          <p:nvPr/>
        </p:nvSpPr>
        <p:spPr>
          <a:xfrm>
            <a:off x="7823650" y="91808"/>
            <a:ext cx="1795667" cy="52625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Exclusión mutua</a:t>
            </a:r>
          </a:p>
          <a:p>
            <a:pPr algn="ctr"/>
            <a:r>
              <a:rPr lang="es-AR" b="1" dirty="0"/>
              <a:t>4 Intento</a:t>
            </a:r>
          </a:p>
        </p:txBody>
      </p:sp>
      <p:sp>
        <p:nvSpPr>
          <p:cNvPr id="4" name="Cuadro de texto 2">
            <a:extLst>
              <a:ext uri="{FF2B5EF4-FFF2-40B4-BE49-F238E27FC236}">
                <a16:creationId xmlns:a16="http://schemas.microsoft.com/office/drawing/2014/main" id="{2D360C65-ABC3-A39F-5B13-F95250C86664}"/>
              </a:ext>
            </a:extLst>
          </p:cNvPr>
          <p:cNvSpPr txBox="1">
            <a:spLocks noChangeArrowheads="1"/>
          </p:cNvSpPr>
          <p:nvPr/>
        </p:nvSpPr>
        <p:spPr bwMode="auto">
          <a:xfrm>
            <a:off x="371445" y="4336204"/>
            <a:ext cx="5473276" cy="2234010"/>
          </a:xfrm>
          <a:prstGeom prst="rect">
            <a:avLst/>
          </a:prstGeom>
          <a:solidFill>
            <a:srgbClr val="FFFFFF"/>
          </a:solidFill>
          <a:ln w="19050">
            <a:solidFill>
              <a:schemeClr val="accent2"/>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lnSpc>
                <a:spcPct val="107000"/>
              </a:lnSpc>
              <a:spcAft>
                <a:spcPts val="800"/>
              </a:spcAft>
              <a:buNone/>
            </a:pPr>
            <a:r>
              <a:rPr lang="es-AR" sz="1400" b="1" u="sng" dirty="0"/>
              <a:t>Ventaja</a:t>
            </a:r>
          </a:p>
          <a:p>
            <a:r>
              <a:rPr lang="es-AR" sz="1400" dirty="0">
                <a:effectLst/>
                <a:latin typeface="Calibri" panose="020F0502020204030204" pitchFamily="34" charset="0"/>
                <a:ea typeface="Calibri" panose="020F0502020204030204" pitchFamily="34" charset="0"/>
                <a:cs typeface="Times New Roman" panose="02020603050405020304" pitchFamily="18" charset="0"/>
              </a:rPr>
              <a:t>Garantiza la propiedad de exclusión mutua. Porque una vez que un proceso establece su estado verdadero, el otro no puede entrar  a la SC.</a:t>
            </a:r>
          </a:p>
          <a:p>
            <a:pPr marL="0" indent="0">
              <a:lnSpc>
                <a:spcPct val="107000"/>
              </a:lnSpc>
              <a:spcAft>
                <a:spcPts val="800"/>
              </a:spcAft>
              <a:buNone/>
            </a:pPr>
            <a:r>
              <a:rPr lang="es-AR" sz="1400" b="1" u="sng" dirty="0"/>
              <a:t>Desventaja</a:t>
            </a:r>
          </a:p>
          <a:p>
            <a:r>
              <a:rPr lang="es-AR" sz="1400" b="1"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Falla </a:t>
            </a:r>
            <a:r>
              <a:rPr lang="es-AR" sz="1400" dirty="0"/>
              <a:t> produce </a:t>
            </a:r>
            <a:r>
              <a:rPr lang="es-AR" sz="1400" b="1" dirty="0" err="1"/>
              <a:t>Deadslock</a:t>
            </a:r>
            <a:r>
              <a:rPr lang="es-AR" sz="1400" dirty="0"/>
              <a:t>. Por falta de sincro, ambos procesos puede cambiar su estado, porque no llegan activar la bandera. Ambos se quedan esperando que el otro libere el recurso.</a:t>
            </a:r>
          </a:p>
        </p:txBody>
      </p:sp>
      <p:sp>
        <p:nvSpPr>
          <p:cNvPr id="5" name="Cuadro de texto 2">
            <a:extLst>
              <a:ext uri="{FF2B5EF4-FFF2-40B4-BE49-F238E27FC236}">
                <a16:creationId xmlns:a16="http://schemas.microsoft.com/office/drawing/2014/main" id="{DD6561F0-91B6-036E-B710-E580366C880F}"/>
              </a:ext>
            </a:extLst>
          </p:cNvPr>
          <p:cNvSpPr txBox="1">
            <a:spLocks noChangeArrowheads="1"/>
          </p:cNvSpPr>
          <p:nvPr/>
        </p:nvSpPr>
        <p:spPr bwMode="auto">
          <a:xfrm>
            <a:off x="6269992" y="4042017"/>
            <a:ext cx="5627508" cy="2567113"/>
          </a:xfrm>
          <a:prstGeom prst="rect">
            <a:avLst/>
          </a:prstGeom>
          <a:solidFill>
            <a:srgbClr val="FFFFFF"/>
          </a:solidFill>
          <a:ln w="19050">
            <a:solidFill>
              <a:srgbClr val="00B0F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lnSpc>
                <a:spcPct val="107000"/>
              </a:lnSpc>
              <a:spcAft>
                <a:spcPts val="800"/>
              </a:spcAft>
              <a:buNone/>
            </a:pPr>
            <a:r>
              <a:rPr lang="es-AR" sz="1400" b="1" u="sng" dirty="0"/>
              <a:t>Ventaja</a:t>
            </a:r>
          </a:p>
          <a:p>
            <a:r>
              <a:rPr lang="es-AR" sz="1400" dirty="0">
                <a:effectLst/>
                <a:latin typeface="Calibri" panose="020F0502020204030204" pitchFamily="34" charset="0"/>
                <a:ea typeface="Calibri" panose="020F0502020204030204" pitchFamily="34" charset="0"/>
                <a:cs typeface="Times New Roman" panose="02020603050405020304" pitchFamily="18" charset="0"/>
              </a:rPr>
              <a:t>Garantiza la propiedad de exclusión mutua.</a:t>
            </a:r>
          </a:p>
          <a:p>
            <a:r>
              <a:rPr lang="es-AR" sz="1400" dirty="0"/>
              <a:t>C</a:t>
            </a:r>
            <a:r>
              <a:rPr lang="es-AR" sz="1400" dirty="0">
                <a:effectLst/>
                <a:latin typeface="Calibri" panose="020F0502020204030204" pitchFamily="34" charset="0"/>
                <a:ea typeface="Calibri" panose="020F0502020204030204" pitchFamily="34" charset="0"/>
                <a:cs typeface="Times New Roman" panose="02020603050405020304" pitchFamily="18" charset="0"/>
              </a:rPr>
              <a:t>ada proceso se vuelve más «respetuoso». Cada uno establece si estado en verdadero, pero está preparado a cambiar su estado si otro decide entrar.</a:t>
            </a:r>
          </a:p>
          <a:p>
            <a:pPr marL="0" indent="0">
              <a:lnSpc>
                <a:spcPct val="107000"/>
              </a:lnSpc>
              <a:spcAft>
                <a:spcPts val="800"/>
              </a:spcAft>
              <a:buNone/>
            </a:pPr>
            <a:r>
              <a:rPr lang="es-AR" sz="1400" b="1" u="sng" dirty="0"/>
              <a:t>Desventaja</a:t>
            </a:r>
          </a:p>
          <a:p>
            <a:r>
              <a:rPr lang="es-AR" sz="1400" b="1" dirty="0">
                <a:solidFill>
                  <a:srgbClr val="FF0000"/>
                </a:solidFill>
              </a:rPr>
              <a:t>Falla</a:t>
            </a:r>
            <a:r>
              <a:rPr lang="es-AR" sz="1400" b="1" dirty="0"/>
              <a:t> produce LIVE LOCK </a:t>
            </a:r>
            <a:r>
              <a:rPr lang="es-AR" sz="1400" dirty="0"/>
              <a:t>. Circulo vicioso. Se quedan bloqueando y liberando constantemente y ninguno de los dos entra en la SC. Ninguno de los dos se anima avanzar.</a:t>
            </a:r>
          </a:p>
        </p:txBody>
      </p:sp>
      <p:pic>
        <p:nvPicPr>
          <p:cNvPr id="9" name="Imagen 8">
            <a:extLst>
              <a:ext uri="{FF2B5EF4-FFF2-40B4-BE49-F238E27FC236}">
                <a16:creationId xmlns:a16="http://schemas.microsoft.com/office/drawing/2014/main" id="{5F6BCD55-AA5D-BD62-ED35-21F8D7B12767}"/>
              </a:ext>
            </a:extLst>
          </p:cNvPr>
          <p:cNvPicPr>
            <a:picLocks noChangeAspect="1"/>
          </p:cNvPicPr>
          <p:nvPr/>
        </p:nvPicPr>
        <p:blipFill>
          <a:blip r:embed="rId2"/>
          <a:stretch>
            <a:fillRect/>
          </a:stretch>
        </p:blipFill>
        <p:spPr>
          <a:xfrm>
            <a:off x="25003" y="889000"/>
            <a:ext cx="6013948" cy="2760133"/>
          </a:xfrm>
          <a:prstGeom prst="rect">
            <a:avLst/>
          </a:prstGeom>
        </p:spPr>
      </p:pic>
      <p:pic>
        <p:nvPicPr>
          <p:cNvPr id="14" name="Imagen 13">
            <a:extLst>
              <a:ext uri="{FF2B5EF4-FFF2-40B4-BE49-F238E27FC236}">
                <a16:creationId xmlns:a16="http://schemas.microsoft.com/office/drawing/2014/main" id="{2480FDD0-6028-B762-1167-5C2D126037BE}"/>
              </a:ext>
            </a:extLst>
          </p:cNvPr>
          <p:cNvPicPr>
            <a:picLocks noChangeAspect="1"/>
          </p:cNvPicPr>
          <p:nvPr/>
        </p:nvPicPr>
        <p:blipFill>
          <a:blip r:embed="rId3"/>
          <a:stretch>
            <a:fillRect/>
          </a:stretch>
        </p:blipFill>
        <p:spPr>
          <a:xfrm>
            <a:off x="6153050" y="736939"/>
            <a:ext cx="5744450" cy="3205661"/>
          </a:xfrm>
          <a:prstGeom prst="rect">
            <a:avLst/>
          </a:prstGeom>
        </p:spPr>
      </p:pic>
    </p:spTree>
    <p:extLst>
      <p:ext uri="{BB962C8B-B14F-4D97-AF65-F5344CB8AC3E}">
        <p14:creationId xmlns:p14="http://schemas.microsoft.com/office/powerpoint/2010/main" val="9081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0A516E02-FB55-285B-F4A5-E8356A63BE0B}"/>
              </a:ext>
            </a:extLst>
          </p:cNvPr>
          <p:cNvPicPr>
            <a:picLocks noChangeAspect="1"/>
          </p:cNvPicPr>
          <p:nvPr/>
        </p:nvPicPr>
        <p:blipFill>
          <a:blip r:embed="rId2"/>
          <a:stretch>
            <a:fillRect/>
          </a:stretch>
        </p:blipFill>
        <p:spPr>
          <a:xfrm>
            <a:off x="126319" y="80708"/>
            <a:ext cx="6401355" cy="3299746"/>
          </a:xfrm>
          <a:prstGeom prst="rect">
            <a:avLst/>
          </a:prstGeom>
        </p:spPr>
      </p:pic>
      <p:sp>
        <p:nvSpPr>
          <p:cNvPr id="19" name="Rectángulo: esquinas redondeadas 18">
            <a:extLst>
              <a:ext uri="{FF2B5EF4-FFF2-40B4-BE49-F238E27FC236}">
                <a16:creationId xmlns:a16="http://schemas.microsoft.com/office/drawing/2014/main" id="{D9D30310-CC51-E1AB-FE53-9300881BCB9A}"/>
              </a:ext>
            </a:extLst>
          </p:cNvPr>
          <p:cNvSpPr/>
          <p:nvPr/>
        </p:nvSpPr>
        <p:spPr>
          <a:xfrm>
            <a:off x="4486525" y="296056"/>
            <a:ext cx="1795667" cy="526258"/>
          </a:xfrm>
          <a:prstGeom prst="roundRect">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a:t>Dekker</a:t>
            </a:r>
            <a:endParaRPr lang="es-AR" b="1" dirty="0"/>
          </a:p>
        </p:txBody>
      </p:sp>
      <p:pic>
        <p:nvPicPr>
          <p:cNvPr id="18" name="Imagen 17">
            <a:extLst>
              <a:ext uri="{FF2B5EF4-FFF2-40B4-BE49-F238E27FC236}">
                <a16:creationId xmlns:a16="http://schemas.microsoft.com/office/drawing/2014/main" id="{286ED823-9ADB-BE7F-6C14-46E7AC2B3C70}"/>
              </a:ext>
            </a:extLst>
          </p:cNvPr>
          <p:cNvPicPr>
            <a:picLocks noChangeAspect="1"/>
          </p:cNvPicPr>
          <p:nvPr/>
        </p:nvPicPr>
        <p:blipFill>
          <a:blip r:embed="rId3"/>
          <a:stretch>
            <a:fillRect/>
          </a:stretch>
        </p:blipFill>
        <p:spPr>
          <a:xfrm>
            <a:off x="3166129" y="3627137"/>
            <a:ext cx="8390347" cy="3101609"/>
          </a:xfrm>
          <a:prstGeom prst="rect">
            <a:avLst/>
          </a:prstGeom>
        </p:spPr>
      </p:pic>
      <p:sp>
        <p:nvSpPr>
          <p:cNvPr id="2" name="Rectángulo: esquinas redondeadas 1">
            <a:extLst>
              <a:ext uri="{FF2B5EF4-FFF2-40B4-BE49-F238E27FC236}">
                <a16:creationId xmlns:a16="http://schemas.microsoft.com/office/drawing/2014/main" id="{BAABD4E6-FEAC-07E2-C4B1-3A6460EDB336}"/>
              </a:ext>
            </a:extLst>
          </p:cNvPr>
          <p:cNvSpPr/>
          <p:nvPr/>
        </p:nvSpPr>
        <p:spPr>
          <a:xfrm>
            <a:off x="9304748" y="3814401"/>
            <a:ext cx="1795667" cy="526258"/>
          </a:xfrm>
          <a:prstGeom prst="roundRect">
            <a:avLst/>
          </a:prstGeom>
          <a:solidFill>
            <a:srgbClr val="7EF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Peterson</a:t>
            </a:r>
          </a:p>
        </p:txBody>
      </p:sp>
    </p:spTree>
    <p:extLst>
      <p:ext uri="{BB962C8B-B14F-4D97-AF65-F5344CB8AC3E}">
        <p14:creationId xmlns:p14="http://schemas.microsoft.com/office/powerpoint/2010/main" val="408559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7C0ED03-0E65-A223-2CC8-2A68C38EE630}"/>
              </a:ext>
            </a:extLst>
          </p:cNvPr>
          <p:cNvPicPr>
            <a:picLocks noChangeAspect="1"/>
          </p:cNvPicPr>
          <p:nvPr/>
        </p:nvPicPr>
        <p:blipFill>
          <a:blip r:embed="rId2"/>
          <a:stretch>
            <a:fillRect/>
          </a:stretch>
        </p:blipFill>
        <p:spPr>
          <a:xfrm>
            <a:off x="2256125" y="51003"/>
            <a:ext cx="2781541" cy="1493649"/>
          </a:xfrm>
          <a:prstGeom prst="rect">
            <a:avLst/>
          </a:prstGeom>
        </p:spPr>
      </p:pic>
      <p:pic>
        <p:nvPicPr>
          <p:cNvPr id="5" name="Imagen 4">
            <a:extLst>
              <a:ext uri="{FF2B5EF4-FFF2-40B4-BE49-F238E27FC236}">
                <a16:creationId xmlns:a16="http://schemas.microsoft.com/office/drawing/2014/main" id="{15D053A3-EEE4-F756-8242-6CBA060CC2B5}"/>
              </a:ext>
            </a:extLst>
          </p:cNvPr>
          <p:cNvPicPr>
            <a:picLocks noChangeAspect="1"/>
          </p:cNvPicPr>
          <p:nvPr/>
        </p:nvPicPr>
        <p:blipFill>
          <a:blip r:embed="rId3"/>
          <a:stretch>
            <a:fillRect/>
          </a:stretch>
        </p:blipFill>
        <p:spPr>
          <a:xfrm>
            <a:off x="1543401" y="5103139"/>
            <a:ext cx="2758679" cy="1463167"/>
          </a:xfrm>
          <a:prstGeom prst="rect">
            <a:avLst/>
          </a:prstGeom>
        </p:spPr>
      </p:pic>
      <p:sp>
        <p:nvSpPr>
          <p:cNvPr id="9" name="Rectángulo: esquinas redondeadas 8">
            <a:extLst>
              <a:ext uri="{FF2B5EF4-FFF2-40B4-BE49-F238E27FC236}">
                <a16:creationId xmlns:a16="http://schemas.microsoft.com/office/drawing/2014/main" id="{DA922BF0-5CB5-505D-FB6B-702E985A0E75}"/>
              </a:ext>
            </a:extLst>
          </p:cNvPr>
          <p:cNvSpPr/>
          <p:nvPr/>
        </p:nvSpPr>
        <p:spPr>
          <a:xfrm>
            <a:off x="331099" y="291694"/>
            <a:ext cx="1795667" cy="526258"/>
          </a:xfrm>
          <a:prstGeom prst="roundRect">
            <a:avLst/>
          </a:prstGeom>
          <a:solidFill>
            <a:srgbClr val="006CBE"/>
          </a:solidFill>
          <a:ln>
            <a:solidFill>
              <a:srgbClr val="2F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Interrupciones</a:t>
            </a:r>
          </a:p>
        </p:txBody>
      </p:sp>
      <p:sp>
        <p:nvSpPr>
          <p:cNvPr id="10" name="Rectángulo: esquinas redondeadas 9">
            <a:extLst>
              <a:ext uri="{FF2B5EF4-FFF2-40B4-BE49-F238E27FC236}">
                <a16:creationId xmlns:a16="http://schemas.microsoft.com/office/drawing/2014/main" id="{E3691B96-6F24-D310-F08F-A6560AF61197}"/>
              </a:ext>
            </a:extLst>
          </p:cNvPr>
          <p:cNvSpPr/>
          <p:nvPr/>
        </p:nvSpPr>
        <p:spPr>
          <a:xfrm>
            <a:off x="99670" y="5397294"/>
            <a:ext cx="1530496" cy="494178"/>
          </a:xfrm>
          <a:prstGeom prst="roundRect">
            <a:avLst/>
          </a:prstGeom>
          <a:solidFill>
            <a:srgbClr val="B9B500"/>
          </a:solidFill>
          <a:ln>
            <a:solidFill>
              <a:srgbClr val="B9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Test and </a:t>
            </a:r>
            <a:r>
              <a:rPr lang="es-AR" b="1" dirty="0" err="1"/>
              <a:t>Sent</a:t>
            </a:r>
            <a:endParaRPr lang="es-AR" b="1" dirty="0"/>
          </a:p>
        </p:txBody>
      </p:sp>
      <p:sp>
        <p:nvSpPr>
          <p:cNvPr id="15" name="Cuadro de texto 2">
            <a:extLst>
              <a:ext uri="{FF2B5EF4-FFF2-40B4-BE49-F238E27FC236}">
                <a16:creationId xmlns:a16="http://schemas.microsoft.com/office/drawing/2014/main" id="{41665BF3-520C-0DE2-8CD3-07C6360C5000}"/>
              </a:ext>
            </a:extLst>
          </p:cNvPr>
          <p:cNvSpPr txBox="1">
            <a:spLocks noChangeArrowheads="1"/>
          </p:cNvSpPr>
          <p:nvPr/>
        </p:nvSpPr>
        <p:spPr bwMode="auto">
          <a:xfrm>
            <a:off x="5167025" y="98315"/>
            <a:ext cx="5370777" cy="1557478"/>
          </a:xfrm>
          <a:prstGeom prst="rect">
            <a:avLst/>
          </a:prstGeom>
          <a:solidFill>
            <a:srgbClr val="FFFFFF"/>
          </a:solidFill>
          <a:ln w="19050">
            <a:solidFill>
              <a:srgbClr val="00B05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lnSpc>
                <a:spcPct val="107000"/>
              </a:lnSpc>
              <a:spcAft>
                <a:spcPts val="800"/>
              </a:spcAft>
              <a:buNone/>
            </a:pPr>
            <a:r>
              <a:rPr lang="es-AR" sz="1100" dirty="0"/>
              <a:t>Forzamos a que un proceso se ejecute hasta que decidamos que las interrupciones vuelvan habilitarse. </a:t>
            </a:r>
          </a:p>
          <a:p>
            <a:pPr marL="0" indent="0">
              <a:lnSpc>
                <a:spcPct val="107000"/>
              </a:lnSpc>
              <a:spcAft>
                <a:spcPts val="800"/>
              </a:spcAft>
              <a:buNone/>
            </a:pPr>
            <a:r>
              <a:rPr lang="es-AR" sz="1100" dirty="0"/>
              <a:t>La sección crítica no puede ser interrumpida, se garantiza la exclusión mutua, aunque el precio de esta solución es alto. </a:t>
            </a:r>
          </a:p>
          <a:p>
            <a:pPr marL="0" indent="0">
              <a:lnSpc>
                <a:spcPct val="107000"/>
              </a:lnSpc>
              <a:spcAft>
                <a:spcPts val="800"/>
              </a:spcAft>
              <a:buNone/>
            </a:pPr>
            <a:r>
              <a:rPr lang="es-AR" sz="1100" dirty="0"/>
              <a:t>La eficiencia de ejecución podría degradarse notablemente porque se limita la capacidad del procesador. Otro problema es que esta solución no funcionará sobre una arquitectura multiprocesador.</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ángulo: esquinas redondeadas 15">
            <a:extLst>
              <a:ext uri="{FF2B5EF4-FFF2-40B4-BE49-F238E27FC236}">
                <a16:creationId xmlns:a16="http://schemas.microsoft.com/office/drawing/2014/main" id="{7B8EA649-D018-1155-7789-0B14B9C45470}"/>
              </a:ext>
            </a:extLst>
          </p:cNvPr>
          <p:cNvSpPr/>
          <p:nvPr/>
        </p:nvSpPr>
        <p:spPr>
          <a:xfrm>
            <a:off x="99670" y="1608392"/>
            <a:ext cx="2229587" cy="770088"/>
          </a:xfrm>
          <a:prstGeom prst="roundRect">
            <a:avLst/>
          </a:prstGeom>
          <a:solidFill>
            <a:srgbClr val="B9B500"/>
          </a:solidFill>
          <a:ln>
            <a:solidFill>
              <a:srgbClr val="B9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Instrucciones Maquinas Especiales</a:t>
            </a:r>
          </a:p>
        </p:txBody>
      </p:sp>
      <p:sp>
        <p:nvSpPr>
          <p:cNvPr id="20" name="Cuadro de texto 2">
            <a:extLst>
              <a:ext uri="{FF2B5EF4-FFF2-40B4-BE49-F238E27FC236}">
                <a16:creationId xmlns:a16="http://schemas.microsoft.com/office/drawing/2014/main" id="{2AE3059B-100B-81E1-85E4-1E4C22FCA4A9}"/>
              </a:ext>
            </a:extLst>
          </p:cNvPr>
          <p:cNvSpPr txBox="1">
            <a:spLocks noChangeArrowheads="1"/>
          </p:cNvSpPr>
          <p:nvPr/>
        </p:nvSpPr>
        <p:spPr bwMode="auto">
          <a:xfrm>
            <a:off x="2429437" y="1750744"/>
            <a:ext cx="9017777" cy="627736"/>
          </a:xfrm>
          <a:prstGeom prst="rect">
            <a:avLst/>
          </a:prstGeom>
          <a:ln w="19050">
            <a:solidFill>
              <a:srgbClr val="B9B500"/>
            </a:solidFill>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lnSpc>
                <a:spcPct val="107000"/>
              </a:lnSpc>
              <a:spcAft>
                <a:spcPts val="800"/>
              </a:spcAft>
              <a:buNone/>
            </a:pPr>
            <a:r>
              <a:rPr lang="es-AR" sz="1100" dirty="0"/>
              <a:t>Varias instrucciones máquina llevan a cabo </a:t>
            </a:r>
            <a:r>
              <a:rPr lang="es-AR" sz="1100" b="1" dirty="0"/>
              <a:t>acciones atómicamente </a:t>
            </a:r>
            <a:r>
              <a:rPr lang="es-AR" sz="1100" dirty="0"/>
              <a:t>(ejecución en único ciclo de ejecución), como leer o escribir o leer y comprobar, sobre una única posición de memoria con un único ciclo de búsqueda de instrucción. </a:t>
            </a:r>
            <a:r>
              <a:rPr lang="es-AR" sz="1100" b="1" dirty="0"/>
              <a:t>Durante la ejecución de la instrucción</a:t>
            </a:r>
            <a:r>
              <a:rPr lang="es-AR" sz="1100" dirty="0"/>
              <a:t>, </a:t>
            </a:r>
            <a:r>
              <a:rPr lang="es-AR" sz="1100" b="1" dirty="0"/>
              <a:t>se bloquea el acceso a toda otra instrucción que referencia esa posición.</a:t>
            </a:r>
          </a:p>
        </p:txBody>
      </p:sp>
      <p:pic>
        <p:nvPicPr>
          <p:cNvPr id="22" name="Imagen 21">
            <a:extLst>
              <a:ext uri="{FF2B5EF4-FFF2-40B4-BE49-F238E27FC236}">
                <a16:creationId xmlns:a16="http://schemas.microsoft.com/office/drawing/2014/main" id="{BFC2EB9C-58F4-BC9E-3DC2-480099A55359}"/>
              </a:ext>
            </a:extLst>
          </p:cNvPr>
          <p:cNvPicPr>
            <a:picLocks noChangeAspect="1"/>
          </p:cNvPicPr>
          <p:nvPr/>
        </p:nvPicPr>
        <p:blipFill>
          <a:blip r:embed="rId4"/>
          <a:stretch>
            <a:fillRect/>
          </a:stretch>
        </p:blipFill>
        <p:spPr>
          <a:xfrm>
            <a:off x="99670" y="2944539"/>
            <a:ext cx="4054191" cy="2133785"/>
          </a:xfrm>
          <a:prstGeom prst="rect">
            <a:avLst/>
          </a:prstGeom>
        </p:spPr>
      </p:pic>
      <p:sp>
        <p:nvSpPr>
          <p:cNvPr id="23" name="Cuadro de texto 2">
            <a:extLst>
              <a:ext uri="{FF2B5EF4-FFF2-40B4-BE49-F238E27FC236}">
                <a16:creationId xmlns:a16="http://schemas.microsoft.com/office/drawing/2014/main" id="{158F554F-2A5C-80AB-C835-56D640E0692B}"/>
              </a:ext>
            </a:extLst>
          </p:cNvPr>
          <p:cNvSpPr txBox="1">
            <a:spLocks noChangeArrowheads="1"/>
          </p:cNvSpPr>
          <p:nvPr/>
        </p:nvSpPr>
        <p:spPr bwMode="auto">
          <a:xfrm>
            <a:off x="4752013" y="2602657"/>
            <a:ext cx="6838854" cy="3963649"/>
          </a:xfrm>
          <a:prstGeom prst="rect">
            <a:avLst/>
          </a:prstGeom>
          <a:solidFill>
            <a:srgbClr val="FFFFFF"/>
          </a:solidFill>
          <a:ln w="19050">
            <a:solidFill>
              <a:srgbClr val="B9B50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lnSpc>
                <a:spcPct val="107000"/>
              </a:lnSpc>
              <a:spcAft>
                <a:spcPts val="800"/>
              </a:spcAft>
              <a:buNone/>
            </a:pPr>
            <a:r>
              <a:rPr lang="es-AR" b="1" u="sng" dirty="0"/>
              <a:t>Ventajas</a:t>
            </a:r>
          </a:p>
          <a:p>
            <a:r>
              <a:rPr lang="es-AR" dirty="0"/>
              <a:t>Es aplicable a cualquier número de procesos sobre un procesador único o multiprocesador de memoria compartida.</a:t>
            </a:r>
          </a:p>
          <a:p>
            <a:r>
              <a:rPr lang="es-AR" dirty="0"/>
              <a:t>Es simple, y por tanto, fácil de verificar</a:t>
            </a:r>
          </a:p>
          <a:p>
            <a:r>
              <a:rPr lang="es-AR" dirty="0"/>
              <a:t>Puede ser utilizado para dar soporte a múltiples secciones críticas: cada sección crítica puede ser definida por su propia variable (varias llaves).</a:t>
            </a:r>
          </a:p>
          <a:p>
            <a:pPr marL="0" indent="0">
              <a:lnSpc>
                <a:spcPct val="107000"/>
              </a:lnSpc>
              <a:spcAft>
                <a:spcPts val="800"/>
              </a:spcAft>
              <a:buNone/>
            </a:pPr>
            <a:r>
              <a:rPr lang="es-AR" b="1" u="sng" dirty="0"/>
              <a:t>Desventajas</a:t>
            </a:r>
          </a:p>
          <a:p>
            <a:r>
              <a:rPr lang="es-AR" dirty="0"/>
              <a:t>Se emplea espera activa. Así, mientras un proceso está esperando para acceder a una s.c., continúa consumiendo tiempo de procesador.</a:t>
            </a:r>
          </a:p>
          <a:p>
            <a:r>
              <a:rPr lang="es-AR" b="1" dirty="0"/>
              <a:t>Es posible la inanición</a:t>
            </a:r>
            <a:r>
              <a:rPr lang="es-AR" dirty="0"/>
              <a:t>. Cuando un proceso abandona su s.c. y hay más de un proceso esperando, la selección del proceso en espera es arbitraria. Así a algún proceso podría denegársele indefinidamente acceso.</a:t>
            </a:r>
          </a:p>
          <a:p>
            <a:r>
              <a:rPr lang="es-AR" b="1" dirty="0"/>
              <a:t>Es posible el interbloqueo</a:t>
            </a:r>
            <a:r>
              <a:rPr lang="es-AR" dirty="0"/>
              <a:t>. Supongamos que el P1 ejecuta una instrucción especial y entra a su s.c.. Entonces el P1 es interrumpido para darle el procesador a P2, que tiene más prioridad. Si P2 intenta usar el mismo recurso que P1, se le denegará el acceso y caerá en una espera activa. P1 nunca será escogido por ser de menor prioridad que P2.</a:t>
            </a:r>
            <a:endParaRPr lang="es-AR" sz="1400" dirty="0"/>
          </a:p>
        </p:txBody>
      </p:sp>
      <p:sp>
        <p:nvSpPr>
          <p:cNvPr id="11" name="Rectángulo: esquinas redondeadas 10">
            <a:extLst>
              <a:ext uri="{FF2B5EF4-FFF2-40B4-BE49-F238E27FC236}">
                <a16:creationId xmlns:a16="http://schemas.microsoft.com/office/drawing/2014/main" id="{0BEC138E-B70E-0699-8F96-E087B4E74B2D}"/>
              </a:ext>
            </a:extLst>
          </p:cNvPr>
          <p:cNvSpPr/>
          <p:nvPr/>
        </p:nvSpPr>
        <p:spPr>
          <a:xfrm>
            <a:off x="331099" y="2513107"/>
            <a:ext cx="1795667" cy="526258"/>
          </a:xfrm>
          <a:prstGeom prst="roundRect">
            <a:avLst/>
          </a:prstGeom>
          <a:solidFill>
            <a:srgbClr val="B9B500"/>
          </a:solidFill>
          <a:ln>
            <a:solidFill>
              <a:srgbClr val="B9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Exchange</a:t>
            </a:r>
          </a:p>
        </p:txBody>
      </p:sp>
    </p:spTree>
    <p:extLst>
      <p:ext uri="{BB962C8B-B14F-4D97-AF65-F5344CB8AC3E}">
        <p14:creationId xmlns:p14="http://schemas.microsoft.com/office/powerpoint/2010/main" val="16953996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1178</Words>
  <Application>Microsoft Office PowerPoint</Application>
  <PresentationFormat>Panorámica</PresentationFormat>
  <Paragraphs>87</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1</vt:lpstr>
      <vt:lpstr>2</vt:lpstr>
      <vt:lpstr>Amatic SC</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sonia di mauro</dc:creator>
  <cp:lastModifiedBy>sonia di mauro</cp:lastModifiedBy>
  <cp:revision>1</cp:revision>
  <dcterms:created xsi:type="dcterms:W3CDTF">2022-10-30T02:10:18Z</dcterms:created>
  <dcterms:modified xsi:type="dcterms:W3CDTF">2022-10-31T01:43:59Z</dcterms:modified>
</cp:coreProperties>
</file>