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6" r:id="rId4"/>
    <p:sldId id="267" r:id="rId5"/>
    <p:sldId id="268" r:id="rId6"/>
    <p:sldId id="269"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di mauro" userId="4f3d50b1a399b71a" providerId="LiveId" clId="{DF5DBF33-0B9A-4C55-8C25-9992369BEB47}"/>
    <pc:docChg chg="custSel addSld delSld modSld">
      <pc:chgData name="sonia di mauro" userId="4f3d50b1a399b71a" providerId="LiveId" clId="{DF5DBF33-0B9A-4C55-8C25-9992369BEB47}" dt="2022-10-31T21:21:17.638" v="383" actId="2696"/>
      <pc:docMkLst>
        <pc:docMk/>
      </pc:docMkLst>
      <pc:sldChg chg="addSp modSp del">
        <pc:chgData name="sonia di mauro" userId="4f3d50b1a399b71a" providerId="LiveId" clId="{DF5DBF33-0B9A-4C55-8C25-9992369BEB47}" dt="2022-10-31T02:12:59.905" v="16" actId="2696"/>
        <pc:sldMkLst>
          <pc:docMk/>
          <pc:sldMk cId="784148416" sldId="256"/>
        </pc:sldMkLst>
        <pc:spChg chg="add mod">
          <ac:chgData name="sonia di mauro" userId="4f3d50b1a399b71a" providerId="LiveId" clId="{DF5DBF33-0B9A-4C55-8C25-9992369BEB47}" dt="2022-10-31T02:12:54.491" v="15"/>
          <ac:spMkLst>
            <pc:docMk/>
            <pc:sldMk cId="784148416" sldId="256"/>
            <ac:spMk id="4" creationId="{B98A5156-898F-633E-F6F7-82CA34AE46BD}"/>
          </ac:spMkLst>
        </pc:spChg>
      </pc:sldChg>
      <pc:sldChg chg="addSp delSp modSp mod">
        <pc:chgData name="sonia di mauro" userId="4f3d50b1a399b71a" providerId="LiveId" clId="{DF5DBF33-0B9A-4C55-8C25-9992369BEB47}" dt="2022-10-31T02:13:44.044" v="26" actId="478"/>
        <pc:sldMkLst>
          <pc:docMk/>
          <pc:sldMk cId="3519460116" sldId="257"/>
        </pc:sldMkLst>
        <pc:spChg chg="mod">
          <ac:chgData name="sonia di mauro" userId="4f3d50b1a399b71a" providerId="LiveId" clId="{DF5DBF33-0B9A-4C55-8C25-9992369BEB47}" dt="2022-10-31T02:12:02.691" v="14" actId="113"/>
          <ac:spMkLst>
            <pc:docMk/>
            <pc:sldMk cId="3519460116" sldId="257"/>
            <ac:spMk id="8" creationId="{44B864A5-E475-D9FC-F2A1-7FB6FE6DE758}"/>
          </ac:spMkLst>
        </pc:spChg>
        <pc:spChg chg="del">
          <ac:chgData name="sonia di mauro" userId="4f3d50b1a399b71a" providerId="LiveId" clId="{DF5DBF33-0B9A-4C55-8C25-9992369BEB47}" dt="2022-10-31T02:13:44.044" v="26" actId="478"/>
          <ac:spMkLst>
            <pc:docMk/>
            <pc:sldMk cId="3519460116" sldId="257"/>
            <ac:spMk id="9" creationId="{167F26DE-6125-D71B-F7F5-1CC51ED5E0B0}"/>
          </ac:spMkLst>
        </pc:spChg>
        <pc:spChg chg="add mod">
          <ac:chgData name="sonia di mauro" userId="4f3d50b1a399b71a" providerId="LiveId" clId="{DF5DBF33-0B9A-4C55-8C25-9992369BEB47}" dt="2022-10-31T02:13:40.774" v="25"/>
          <ac:spMkLst>
            <pc:docMk/>
            <pc:sldMk cId="3519460116" sldId="257"/>
            <ac:spMk id="10" creationId="{B806A555-5CE3-460F-037A-0A7BEFF407BC}"/>
          </ac:spMkLst>
        </pc:spChg>
      </pc:sldChg>
      <pc:sldChg chg="modSp mod">
        <pc:chgData name="sonia di mauro" userId="4f3d50b1a399b71a" providerId="LiveId" clId="{DF5DBF33-0B9A-4C55-8C25-9992369BEB47}" dt="2022-10-31T02:11:45.636" v="13" actId="20577"/>
        <pc:sldMkLst>
          <pc:docMk/>
          <pc:sldMk cId="556603017" sldId="265"/>
        </pc:sldMkLst>
        <pc:spChg chg="mod">
          <ac:chgData name="sonia di mauro" userId="4f3d50b1a399b71a" providerId="LiveId" clId="{DF5DBF33-0B9A-4C55-8C25-9992369BEB47}" dt="2022-10-31T02:11:45.636" v="13" actId="20577"/>
          <ac:spMkLst>
            <pc:docMk/>
            <pc:sldMk cId="556603017" sldId="265"/>
            <ac:spMk id="9" creationId="{52DBDB17-4B69-0FF5-6CB5-AA25D1AA9628}"/>
          </ac:spMkLst>
        </pc:spChg>
      </pc:sldChg>
      <pc:sldChg chg="addSp modSp new mod">
        <pc:chgData name="sonia di mauro" userId="4f3d50b1a399b71a" providerId="LiveId" clId="{DF5DBF33-0B9A-4C55-8C25-9992369BEB47}" dt="2022-10-31T02:23:27.618" v="131" actId="113"/>
        <pc:sldMkLst>
          <pc:docMk/>
          <pc:sldMk cId="2893805466" sldId="266"/>
        </pc:sldMkLst>
        <pc:spChg chg="add mod">
          <ac:chgData name="sonia di mauro" userId="4f3d50b1a399b71a" providerId="LiveId" clId="{DF5DBF33-0B9A-4C55-8C25-9992369BEB47}" dt="2022-10-31T02:13:57.631" v="29" actId="207"/>
          <ac:spMkLst>
            <pc:docMk/>
            <pc:sldMk cId="2893805466" sldId="266"/>
            <ac:spMk id="2" creationId="{C1F40167-A749-9F67-EFF5-12369C9F9E10}"/>
          </ac:spMkLst>
        </pc:spChg>
        <pc:spChg chg="add mod">
          <ac:chgData name="sonia di mauro" userId="4f3d50b1a399b71a" providerId="LiveId" clId="{DF5DBF33-0B9A-4C55-8C25-9992369BEB47}" dt="2022-10-31T02:23:27.618" v="131" actId="113"/>
          <ac:spMkLst>
            <pc:docMk/>
            <pc:sldMk cId="2893805466" sldId="266"/>
            <ac:spMk id="3" creationId="{C1FD642C-B573-551C-C22F-A97D04482285}"/>
          </ac:spMkLst>
        </pc:spChg>
        <pc:spChg chg="add mod">
          <ac:chgData name="sonia di mauro" userId="4f3d50b1a399b71a" providerId="LiveId" clId="{DF5DBF33-0B9A-4C55-8C25-9992369BEB47}" dt="2022-10-31T02:17:11.235" v="84" actId="20577"/>
          <ac:spMkLst>
            <pc:docMk/>
            <pc:sldMk cId="2893805466" sldId="266"/>
            <ac:spMk id="4" creationId="{9934F881-4120-A924-0FCB-D9C8F5EA0E4D}"/>
          </ac:spMkLst>
        </pc:spChg>
        <pc:spChg chg="add mod">
          <ac:chgData name="sonia di mauro" userId="4f3d50b1a399b71a" providerId="LiveId" clId="{DF5DBF33-0B9A-4C55-8C25-9992369BEB47}" dt="2022-10-31T02:19:00.467" v="94" actId="113"/>
          <ac:spMkLst>
            <pc:docMk/>
            <pc:sldMk cId="2893805466" sldId="266"/>
            <ac:spMk id="5" creationId="{A9C33069-3F4E-2380-56FC-0F82F646024B}"/>
          </ac:spMkLst>
        </pc:spChg>
      </pc:sldChg>
      <pc:sldChg chg="addSp delSp modSp new mod">
        <pc:chgData name="sonia di mauro" userId="4f3d50b1a399b71a" providerId="LiveId" clId="{DF5DBF33-0B9A-4C55-8C25-9992369BEB47}" dt="2022-10-31T02:28:27.646" v="172" actId="1076"/>
        <pc:sldMkLst>
          <pc:docMk/>
          <pc:sldMk cId="716777254" sldId="267"/>
        </pc:sldMkLst>
        <pc:spChg chg="add mod">
          <ac:chgData name="sonia di mauro" userId="4f3d50b1a399b71a" providerId="LiveId" clId="{DF5DBF33-0B9A-4C55-8C25-9992369BEB47}" dt="2022-10-31T02:19:58.653" v="104" actId="20577"/>
          <ac:spMkLst>
            <pc:docMk/>
            <pc:sldMk cId="716777254" sldId="267"/>
            <ac:spMk id="2" creationId="{F3C1EF03-0980-805B-B9BE-32B6B1CE90BE}"/>
          </ac:spMkLst>
        </pc:spChg>
        <pc:spChg chg="add mod">
          <ac:chgData name="sonia di mauro" userId="4f3d50b1a399b71a" providerId="LiveId" clId="{DF5DBF33-0B9A-4C55-8C25-9992369BEB47}" dt="2022-10-31T02:25:54.897" v="160" actId="14100"/>
          <ac:spMkLst>
            <pc:docMk/>
            <pc:sldMk cId="716777254" sldId="267"/>
            <ac:spMk id="3" creationId="{249F0D90-3C09-2774-404B-09A24AB648F4}"/>
          </ac:spMkLst>
        </pc:spChg>
        <pc:spChg chg="add del mod">
          <ac:chgData name="sonia di mauro" userId="4f3d50b1a399b71a" providerId="LiveId" clId="{DF5DBF33-0B9A-4C55-8C25-9992369BEB47}" dt="2022-10-31T02:23:55.865" v="134" actId="478"/>
          <ac:spMkLst>
            <pc:docMk/>
            <pc:sldMk cId="716777254" sldId="267"/>
            <ac:spMk id="5" creationId="{C0B7687D-FC01-B2B6-EAB7-04C2351A1B56}"/>
          </ac:spMkLst>
        </pc:spChg>
        <pc:spChg chg="add mod">
          <ac:chgData name="sonia di mauro" userId="4f3d50b1a399b71a" providerId="LiveId" clId="{DF5DBF33-0B9A-4C55-8C25-9992369BEB47}" dt="2022-10-31T02:25:49.494" v="158" actId="1076"/>
          <ac:spMkLst>
            <pc:docMk/>
            <pc:sldMk cId="716777254" sldId="267"/>
            <ac:spMk id="6" creationId="{30A724E8-1B04-926A-F2D1-56D497F69A4B}"/>
          </ac:spMkLst>
        </pc:spChg>
        <pc:spChg chg="add mod">
          <ac:chgData name="sonia di mauro" userId="4f3d50b1a399b71a" providerId="LiveId" clId="{DF5DBF33-0B9A-4C55-8C25-9992369BEB47}" dt="2022-10-31T02:28:02.537" v="171" actId="115"/>
          <ac:spMkLst>
            <pc:docMk/>
            <pc:sldMk cId="716777254" sldId="267"/>
            <ac:spMk id="7" creationId="{7D9BD6E4-6669-59F7-A2D9-BB5DC9BDC18F}"/>
          </ac:spMkLst>
        </pc:spChg>
        <pc:picChg chg="add mod">
          <ac:chgData name="sonia di mauro" userId="4f3d50b1a399b71a" providerId="LiveId" clId="{DF5DBF33-0B9A-4C55-8C25-9992369BEB47}" dt="2022-10-31T02:28:27.646" v="172" actId="1076"/>
          <ac:picMkLst>
            <pc:docMk/>
            <pc:sldMk cId="716777254" sldId="267"/>
            <ac:picMk id="4" creationId="{4C8BC05C-F169-F075-1FC2-5DED4A9DCF46}"/>
          </ac:picMkLst>
        </pc:picChg>
      </pc:sldChg>
      <pc:sldChg chg="addSp delSp modSp new mod">
        <pc:chgData name="sonia di mauro" userId="4f3d50b1a399b71a" providerId="LiveId" clId="{DF5DBF33-0B9A-4C55-8C25-9992369BEB47}" dt="2022-10-31T21:19:17.837" v="366" actId="1076"/>
        <pc:sldMkLst>
          <pc:docMk/>
          <pc:sldMk cId="2936980221" sldId="268"/>
        </pc:sldMkLst>
        <pc:spChg chg="add mod">
          <ac:chgData name="sonia di mauro" userId="4f3d50b1a399b71a" providerId="LiveId" clId="{DF5DBF33-0B9A-4C55-8C25-9992369BEB47}" dt="2022-10-31T21:19:17.837" v="366" actId="1076"/>
          <ac:spMkLst>
            <pc:docMk/>
            <pc:sldMk cId="2936980221" sldId="268"/>
            <ac:spMk id="2" creationId="{2C34F229-CBA0-BD08-23F6-7566F45BC686}"/>
          </ac:spMkLst>
        </pc:spChg>
        <pc:spChg chg="add mod">
          <ac:chgData name="sonia di mauro" userId="4f3d50b1a399b71a" providerId="LiveId" clId="{DF5DBF33-0B9A-4C55-8C25-9992369BEB47}" dt="2022-10-31T21:19:15.956" v="365" actId="1076"/>
          <ac:spMkLst>
            <pc:docMk/>
            <pc:sldMk cId="2936980221" sldId="268"/>
            <ac:spMk id="3" creationId="{D983C72E-848A-7BD5-06F5-634DFEA1A274}"/>
          </ac:spMkLst>
        </pc:spChg>
        <pc:spChg chg="add mod">
          <ac:chgData name="sonia di mauro" userId="4f3d50b1a399b71a" providerId="LiveId" clId="{DF5DBF33-0B9A-4C55-8C25-9992369BEB47}" dt="2022-10-31T11:59:09.310" v="299" actId="1076"/>
          <ac:spMkLst>
            <pc:docMk/>
            <pc:sldMk cId="2936980221" sldId="268"/>
            <ac:spMk id="5" creationId="{783EE659-AF17-1F95-390D-7E674CE0F705}"/>
          </ac:spMkLst>
        </pc:spChg>
        <pc:spChg chg="add mod">
          <ac:chgData name="sonia di mauro" userId="4f3d50b1a399b71a" providerId="LiveId" clId="{DF5DBF33-0B9A-4C55-8C25-9992369BEB47}" dt="2022-10-31T21:19:13.677" v="364" actId="1076"/>
          <ac:spMkLst>
            <pc:docMk/>
            <pc:sldMk cId="2936980221" sldId="268"/>
            <ac:spMk id="6" creationId="{25C49336-BE3C-B0FC-9EF2-22115187CFF1}"/>
          </ac:spMkLst>
        </pc:spChg>
        <pc:picChg chg="add del mod">
          <ac:chgData name="sonia di mauro" userId="4f3d50b1a399b71a" providerId="LiveId" clId="{DF5DBF33-0B9A-4C55-8C25-9992369BEB47}" dt="2022-10-31T11:57:58.875" v="270" actId="21"/>
          <ac:picMkLst>
            <pc:docMk/>
            <pc:sldMk cId="2936980221" sldId="268"/>
            <ac:picMk id="4" creationId="{87BDDB68-1ECA-A86A-2198-F9E7F8AF5C56}"/>
          </ac:picMkLst>
        </pc:picChg>
      </pc:sldChg>
      <pc:sldChg chg="addSp modSp new mod">
        <pc:chgData name="sonia di mauro" userId="4f3d50b1a399b71a" providerId="LiveId" clId="{DF5DBF33-0B9A-4C55-8C25-9992369BEB47}" dt="2022-10-31T21:21:10.674" v="382" actId="208"/>
        <pc:sldMkLst>
          <pc:docMk/>
          <pc:sldMk cId="871077829" sldId="269"/>
        </pc:sldMkLst>
        <pc:spChg chg="add mod">
          <ac:chgData name="sonia di mauro" userId="4f3d50b1a399b71a" providerId="LiveId" clId="{DF5DBF33-0B9A-4C55-8C25-9992369BEB47}" dt="2022-10-31T21:19:42.051" v="368" actId="208"/>
          <ac:spMkLst>
            <pc:docMk/>
            <pc:sldMk cId="871077829" sldId="269"/>
            <ac:spMk id="3" creationId="{212AF1EB-56E7-1A26-27E2-C490F595944E}"/>
          </ac:spMkLst>
        </pc:spChg>
        <pc:spChg chg="add mod">
          <ac:chgData name="sonia di mauro" userId="4f3d50b1a399b71a" providerId="LiveId" clId="{DF5DBF33-0B9A-4C55-8C25-9992369BEB47}" dt="2022-10-31T21:19:36.985" v="367" actId="207"/>
          <ac:spMkLst>
            <pc:docMk/>
            <pc:sldMk cId="871077829" sldId="269"/>
            <ac:spMk id="4" creationId="{E5F0D3AA-0236-A8AF-E5E1-128826B228D6}"/>
          </ac:spMkLst>
        </pc:spChg>
        <pc:spChg chg="add mod">
          <ac:chgData name="sonia di mauro" userId="4f3d50b1a399b71a" providerId="LiveId" clId="{DF5DBF33-0B9A-4C55-8C25-9992369BEB47}" dt="2022-10-31T21:21:10.674" v="382" actId="208"/>
          <ac:spMkLst>
            <pc:docMk/>
            <pc:sldMk cId="871077829" sldId="269"/>
            <ac:spMk id="5" creationId="{5ABA883E-90BA-D49F-AB9A-9F15906BBC54}"/>
          </ac:spMkLst>
        </pc:spChg>
        <pc:picChg chg="add mod ord">
          <ac:chgData name="sonia di mauro" userId="4f3d50b1a399b71a" providerId="LiveId" clId="{DF5DBF33-0B9A-4C55-8C25-9992369BEB47}" dt="2022-10-31T21:20:58.328" v="381" actId="1076"/>
          <ac:picMkLst>
            <pc:docMk/>
            <pc:sldMk cId="871077829" sldId="269"/>
            <ac:picMk id="2" creationId="{BF5DECA5-220B-1390-12F8-D21DBAA62926}"/>
          </ac:picMkLst>
        </pc:picChg>
      </pc:sldChg>
      <pc:sldChg chg="new del">
        <pc:chgData name="sonia di mauro" userId="4f3d50b1a399b71a" providerId="LiveId" clId="{DF5DBF33-0B9A-4C55-8C25-9992369BEB47}" dt="2022-10-31T21:21:17.638" v="383" actId="2696"/>
        <pc:sldMkLst>
          <pc:docMk/>
          <pc:sldMk cId="4092101901"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77B82-30A8-1DAB-5AC4-5B5EC54EBF2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3B427C5-50CD-20EF-407C-5250ECF7B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27C18FE-48D0-BD33-F77F-DD1789BDE638}"/>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24218FB0-E341-6942-7B66-E650BAF5CC90}"/>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158CD700-54E8-F428-305B-F252DA7E0E83}"/>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296386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57BAE-3D20-807A-8487-3692FDD451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446BC42-CBF0-FD02-4168-46CC34A07B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598C45D-639F-12A6-9837-20D7658E27C6}"/>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0D0C3225-88B3-4400-0175-853C4CDDBF99}"/>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B61D3181-346F-CD53-CC3C-F0AA94A773E7}"/>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310246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57E253-73A1-7362-4FFE-04C5862CB56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9971393-71BF-419B-7900-0077A963724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BFD1F2D-D10B-EC3F-2233-5A761815368C}"/>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57E7394C-A6B2-6689-75C0-F1191BE5091C}"/>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91ADF18E-7E70-1179-3621-A97E74E93647}"/>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189109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10377-013E-6BE2-6143-FF812951937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DA19899-2085-14D3-7884-7171EEACB54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477D15F-A518-3F1E-AD00-517305597267}"/>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CAFF4E7A-1D54-735B-FB20-1FD4E827AEA2}"/>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F7F00ED8-A35A-623D-01EE-22B3D43D0720}"/>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140334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82163-4DC2-B863-7D5B-D7F52F7317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05A52C8-8CAE-D401-A063-1AEC5CD2E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D96A3ED-C004-0B60-EF4D-0922FA3E288B}"/>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65FE43AA-B3B6-E810-D75E-43D3DC376E72}"/>
              </a:ext>
            </a:extLst>
          </p:cNvPr>
          <p:cNvSpPr>
            <a:spLocks noGrp="1"/>
          </p:cNvSpPr>
          <p:nvPr>
            <p:ph type="ftr" sz="quarter" idx="11"/>
          </p:nvPr>
        </p:nvSpPr>
        <p:spPr/>
        <p:txBody>
          <a:bodyPr/>
          <a:lstStyle/>
          <a:p>
            <a:endParaRPr lang="es-AR" dirty="0"/>
          </a:p>
        </p:txBody>
      </p:sp>
      <p:sp>
        <p:nvSpPr>
          <p:cNvPr id="6" name="Marcador de número de diapositiva 5">
            <a:extLst>
              <a:ext uri="{FF2B5EF4-FFF2-40B4-BE49-F238E27FC236}">
                <a16:creationId xmlns:a16="http://schemas.microsoft.com/office/drawing/2014/main" id="{07A1CCC4-2410-B03D-54F8-F7BC045E8A5C}"/>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77255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DFC68-ABC4-784B-BD41-AFC47359192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630F0C5-C174-4E2B-A674-BBF8F352D51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E0822CF-47FD-6150-F302-13D533D662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5980C79-E388-EA62-3C45-FA59A5E4CDB2}"/>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6" name="Marcador de pie de página 5">
            <a:extLst>
              <a:ext uri="{FF2B5EF4-FFF2-40B4-BE49-F238E27FC236}">
                <a16:creationId xmlns:a16="http://schemas.microsoft.com/office/drawing/2014/main" id="{615AAA32-FD17-1EAC-B7CF-D8CBA96194D0}"/>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911BF356-D0BB-A08D-2342-F2938710B677}"/>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3944598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FEA67F-17BA-480D-BD1E-8DE60553DC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D72E734-869E-784D-E4E5-0AF614C81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B12E54B-F5FE-2B1E-DF94-0245B83382F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E4BBB34-06E2-1B76-407A-E05DDA413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236FBE0-5640-FDB0-2529-B29F83B36A1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5428D30-7B60-78A0-1953-B733AF7EDDBD}"/>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8" name="Marcador de pie de página 7">
            <a:extLst>
              <a:ext uri="{FF2B5EF4-FFF2-40B4-BE49-F238E27FC236}">
                <a16:creationId xmlns:a16="http://schemas.microsoft.com/office/drawing/2014/main" id="{640D31FA-847D-7BBF-178C-94E4DA8741C6}"/>
              </a:ext>
            </a:extLst>
          </p:cNvPr>
          <p:cNvSpPr>
            <a:spLocks noGrp="1"/>
          </p:cNvSpPr>
          <p:nvPr>
            <p:ph type="ftr" sz="quarter" idx="11"/>
          </p:nvPr>
        </p:nvSpPr>
        <p:spPr/>
        <p:txBody>
          <a:bodyPr/>
          <a:lstStyle/>
          <a:p>
            <a:endParaRPr lang="es-AR" dirty="0"/>
          </a:p>
        </p:txBody>
      </p:sp>
      <p:sp>
        <p:nvSpPr>
          <p:cNvPr id="9" name="Marcador de número de diapositiva 8">
            <a:extLst>
              <a:ext uri="{FF2B5EF4-FFF2-40B4-BE49-F238E27FC236}">
                <a16:creationId xmlns:a16="http://schemas.microsoft.com/office/drawing/2014/main" id="{BB029B54-B3A8-0099-19EA-7CF8C61D967C}"/>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21625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68A44-579A-AA5B-2C06-2C62B9D3C34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0F29B5F-89A2-FEB0-C1B2-0E5D773AA097}"/>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4" name="Marcador de pie de página 3">
            <a:extLst>
              <a:ext uri="{FF2B5EF4-FFF2-40B4-BE49-F238E27FC236}">
                <a16:creationId xmlns:a16="http://schemas.microsoft.com/office/drawing/2014/main" id="{B7EBE4B1-1AFB-60C6-6F61-C44C4234E690}"/>
              </a:ext>
            </a:extLst>
          </p:cNvPr>
          <p:cNvSpPr>
            <a:spLocks noGrp="1"/>
          </p:cNvSpPr>
          <p:nvPr>
            <p:ph type="ftr" sz="quarter" idx="11"/>
          </p:nvPr>
        </p:nvSpPr>
        <p:spPr/>
        <p:txBody>
          <a:bodyPr/>
          <a:lstStyle/>
          <a:p>
            <a:endParaRPr lang="es-AR" dirty="0"/>
          </a:p>
        </p:txBody>
      </p:sp>
      <p:sp>
        <p:nvSpPr>
          <p:cNvPr id="5" name="Marcador de número de diapositiva 4">
            <a:extLst>
              <a:ext uri="{FF2B5EF4-FFF2-40B4-BE49-F238E27FC236}">
                <a16:creationId xmlns:a16="http://schemas.microsoft.com/office/drawing/2014/main" id="{749DD295-A1A0-4508-5247-463A3B9F3785}"/>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295199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DCED5FA-2E99-36A9-293D-570EB1834DDB}"/>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3" name="Marcador de pie de página 2">
            <a:extLst>
              <a:ext uri="{FF2B5EF4-FFF2-40B4-BE49-F238E27FC236}">
                <a16:creationId xmlns:a16="http://schemas.microsoft.com/office/drawing/2014/main" id="{A124116E-609C-969F-8246-F6823FC14CFD}"/>
              </a:ext>
            </a:extLst>
          </p:cNvPr>
          <p:cNvSpPr>
            <a:spLocks noGrp="1"/>
          </p:cNvSpPr>
          <p:nvPr>
            <p:ph type="ftr" sz="quarter" idx="11"/>
          </p:nvPr>
        </p:nvSpPr>
        <p:spPr/>
        <p:txBody>
          <a:bodyPr/>
          <a:lstStyle/>
          <a:p>
            <a:endParaRPr lang="es-AR" dirty="0"/>
          </a:p>
        </p:txBody>
      </p:sp>
      <p:sp>
        <p:nvSpPr>
          <p:cNvPr id="4" name="Marcador de número de diapositiva 3">
            <a:extLst>
              <a:ext uri="{FF2B5EF4-FFF2-40B4-BE49-F238E27FC236}">
                <a16:creationId xmlns:a16="http://schemas.microsoft.com/office/drawing/2014/main" id="{40D139D1-BF70-F2D5-D940-D003AD55D089}"/>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300823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B907F-3B66-A429-E6B1-42BD572F9E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497216B-8C55-D95B-9183-501A7FD64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107ED9F1-3962-8687-6B7C-649572CC0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CE6DF37-77DF-1804-DF5C-BF1C8B202B9E}"/>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6" name="Marcador de pie de página 5">
            <a:extLst>
              <a:ext uri="{FF2B5EF4-FFF2-40B4-BE49-F238E27FC236}">
                <a16:creationId xmlns:a16="http://schemas.microsoft.com/office/drawing/2014/main" id="{C79A5A41-8F24-72FE-37A4-8CA4D4913A25}"/>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FC1E86A2-2E59-64D0-2AC0-907447626691}"/>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194270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82B0D-0E47-302E-055A-9DF4DD5D85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0E2B7F6-2882-E506-9B0F-0F6F2FAD6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Marcador de texto 3">
            <a:extLst>
              <a:ext uri="{FF2B5EF4-FFF2-40B4-BE49-F238E27FC236}">
                <a16:creationId xmlns:a16="http://schemas.microsoft.com/office/drawing/2014/main" id="{7BE89461-1C39-60F4-7764-0AF115D90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02B56B-E642-47D5-4716-3B6839542EA7}"/>
              </a:ext>
            </a:extLst>
          </p:cNvPr>
          <p:cNvSpPr>
            <a:spLocks noGrp="1"/>
          </p:cNvSpPr>
          <p:nvPr>
            <p:ph type="dt" sz="half" idx="10"/>
          </p:nvPr>
        </p:nvSpPr>
        <p:spPr/>
        <p:txBody>
          <a:bodyPr/>
          <a:lstStyle/>
          <a:p>
            <a:fld id="{E0017110-7446-4AAF-A058-98319F7A1A29}" type="datetimeFigureOut">
              <a:rPr lang="es-AR" smtClean="0"/>
              <a:t>31/10/2022</a:t>
            </a:fld>
            <a:endParaRPr lang="es-AR" dirty="0"/>
          </a:p>
        </p:txBody>
      </p:sp>
      <p:sp>
        <p:nvSpPr>
          <p:cNvPr id="6" name="Marcador de pie de página 5">
            <a:extLst>
              <a:ext uri="{FF2B5EF4-FFF2-40B4-BE49-F238E27FC236}">
                <a16:creationId xmlns:a16="http://schemas.microsoft.com/office/drawing/2014/main" id="{541760D0-40BD-532F-CB2F-A9A91DAF0896}"/>
              </a:ext>
            </a:extLst>
          </p:cNvPr>
          <p:cNvSpPr>
            <a:spLocks noGrp="1"/>
          </p:cNvSpPr>
          <p:nvPr>
            <p:ph type="ftr" sz="quarter" idx="11"/>
          </p:nvPr>
        </p:nvSpPr>
        <p:spPr/>
        <p:txBody>
          <a:bodyPr/>
          <a:lstStyle/>
          <a:p>
            <a:endParaRPr lang="es-AR" dirty="0"/>
          </a:p>
        </p:txBody>
      </p:sp>
      <p:sp>
        <p:nvSpPr>
          <p:cNvPr id="7" name="Marcador de número de diapositiva 6">
            <a:extLst>
              <a:ext uri="{FF2B5EF4-FFF2-40B4-BE49-F238E27FC236}">
                <a16:creationId xmlns:a16="http://schemas.microsoft.com/office/drawing/2014/main" id="{926F2BBA-613B-223E-205E-3DB34D51A57E}"/>
              </a:ext>
            </a:extLst>
          </p:cNvPr>
          <p:cNvSpPr>
            <a:spLocks noGrp="1"/>
          </p:cNvSpPr>
          <p:nvPr>
            <p:ph type="sldNum" sz="quarter" idx="12"/>
          </p:nvPr>
        </p:nvSpPr>
        <p:spPr/>
        <p:txBody>
          <a:bodyPr/>
          <a:lstStyle/>
          <a:p>
            <a:fld id="{61A0D103-8BB4-4612-B167-589376AF437D}" type="slidenum">
              <a:rPr lang="es-AR" smtClean="0"/>
              <a:t>‹Nº›</a:t>
            </a:fld>
            <a:endParaRPr lang="es-AR" dirty="0"/>
          </a:p>
        </p:txBody>
      </p:sp>
    </p:spTree>
    <p:extLst>
      <p:ext uri="{BB962C8B-B14F-4D97-AF65-F5344CB8AC3E}">
        <p14:creationId xmlns:p14="http://schemas.microsoft.com/office/powerpoint/2010/main" val="386889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BB01A9-FE2C-D744-B76F-E3A7C9586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B80C8A3-B94D-D4C0-9DDA-841B7683F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FA17A2B-E32A-1370-31E4-5DD0E55EB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17110-7446-4AAF-A058-98319F7A1A29}" type="datetimeFigureOut">
              <a:rPr lang="es-AR" smtClean="0"/>
              <a:t>31/10/2022</a:t>
            </a:fld>
            <a:endParaRPr lang="es-AR" dirty="0"/>
          </a:p>
        </p:txBody>
      </p:sp>
      <p:sp>
        <p:nvSpPr>
          <p:cNvPr id="5" name="Marcador de pie de página 4">
            <a:extLst>
              <a:ext uri="{FF2B5EF4-FFF2-40B4-BE49-F238E27FC236}">
                <a16:creationId xmlns:a16="http://schemas.microsoft.com/office/drawing/2014/main" id="{AB31D561-EFD4-AB27-E3B3-5C9551F54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Marcador de número de diapositiva 5">
            <a:extLst>
              <a:ext uri="{FF2B5EF4-FFF2-40B4-BE49-F238E27FC236}">
                <a16:creationId xmlns:a16="http://schemas.microsoft.com/office/drawing/2014/main" id="{AF097974-0187-08B6-96D4-B98E35A1A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0D103-8BB4-4612-B167-589376AF437D}" type="slidenum">
              <a:rPr lang="es-AR" smtClean="0"/>
              <a:t>‹Nº›</a:t>
            </a:fld>
            <a:endParaRPr lang="es-AR" dirty="0"/>
          </a:p>
        </p:txBody>
      </p:sp>
    </p:spTree>
    <p:extLst>
      <p:ext uri="{BB962C8B-B14F-4D97-AF65-F5344CB8AC3E}">
        <p14:creationId xmlns:p14="http://schemas.microsoft.com/office/powerpoint/2010/main" val="1196297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3CB6091-46C4-9B8B-3A07-86666E65F850}"/>
              </a:ext>
            </a:extLst>
          </p:cNvPr>
          <p:cNvSpPr/>
          <p:nvPr/>
        </p:nvSpPr>
        <p:spPr>
          <a:xfrm>
            <a:off x="158895" y="194588"/>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Librería Hilos C</a:t>
            </a:r>
          </a:p>
        </p:txBody>
      </p:sp>
      <p:sp>
        <p:nvSpPr>
          <p:cNvPr id="4" name="Cuadro de texto 2">
            <a:extLst>
              <a:ext uri="{FF2B5EF4-FFF2-40B4-BE49-F238E27FC236}">
                <a16:creationId xmlns:a16="http://schemas.microsoft.com/office/drawing/2014/main" id="{5CAB570F-30F3-CEF5-C193-369191396B5C}"/>
              </a:ext>
            </a:extLst>
          </p:cNvPr>
          <p:cNvSpPr txBox="1">
            <a:spLocks noChangeArrowheads="1"/>
          </p:cNvSpPr>
          <p:nvPr/>
        </p:nvSpPr>
        <p:spPr bwMode="auto">
          <a:xfrm>
            <a:off x="2226822" y="192962"/>
            <a:ext cx="2334093" cy="645754"/>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n-US" sz="1400" b="1" dirty="0"/>
              <a:t>pthread.h</a:t>
            </a:r>
          </a:p>
          <a:p>
            <a:pPr marL="0" indent="0">
              <a:buNone/>
            </a:pPr>
            <a:r>
              <a:rPr lang="en-US" sz="1400" b="1" dirty="0"/>
              <a:t>#include &lt;pthread.h&gt;</a:t>
            </a:r>
          </a:p>
        </p:txBody>
      </p:sp>
      <p:sp>
        <p:nvSpPr>
          <p:cNvPr id="6" name="Cuadro de texto 2">
            <a:extLst>
              <a:ext uri="{FF2B5EF4-FFF2-40B4-BE49-F238E27FC236}">
                <a16:creationId xmlns:a16="http://schemas.microsoft.com/office/drawing/2014/main" id="{DFF894A1-3AF7-BA91-3402-1EACC8FF9A2F}"/>
              </a:ext>
            </a:extLst>
          </p:cNvPr>
          <p:cNvSpPr txBox="1">
            <a:spLocks noChangeArrowheads="1"/>
          </p:cNvSpPr>
          <p:nvPr/>
        </p:nvSpPr>
        <p:spPr bwMode="auto">
          <a:xfrm>
            <a:off x="2226822" y="1217928"/>
            <a:ext cx="8637972" cy="31265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lnSpc>
                <a:spcPct val="107000"/>
              </a:lnSpc>
              <a:spcAft>
                <a:spcPts val="800"/>
              </a:spcAft>
              <a:buNone/>
            </a:pPr>
            <a:r>
              <a:rPr lang="es-AR" sz="1400" b="1" dirty="0">
                <a:effectLst/>
                <a:latin typeface="Calibri" panose="020F0502020204030204" pitchFamily="34" charset="0"/>
                <a:ea typeface="Calibri" panose="020F0502020204030204" pitchFamily="34" charset="0"/>
                <a:cs typeface="Times New Roman" panose="02020603050405020304" pitchFamily="18" charset="0"/>
              </a:rPr>
              <a:t>Int </a:t>
            </a:r>
            <a:r>
              <a:rPr lang="es-AR"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pthread_create </a:t>
            </a:r>
            <a:r>
              <a:rPr lang="es-AR" sz="1400" b="1" dirty="0">
                <a:effectLst/>
                <a:latin typeface="Calibri" panose="020F0502020204030204" pitchFamily="34" charset="0"/>
                <a:ea typeface="Calibri" panose="020F0502020204030204" pitchFamily="34" charset="0"/>
                <a:cs typeface="Times New Roman" panose="02020603050405020304" pitchFamily="18" charset="0"/>
              </a:rPr>
              <a:t>( pthread_t *thread,   const pthread_attr_t  * attr,    void *(*func)  (void *),  void *arg)</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 de texto 2">
            <a:extLst>
              <a:ext uri="{FF2B5EF4-FFF2-40B4-BE49-F238E27FC236}">
                <a16:creationId xmlns:a16="http://schemas.microsoft.com/office/drawing/2014/main" id="{52DBDB17-4B69-0FF5-6CB5-AA25D1AA9628}"/>
              </a:ext>
            </a:extLst>
          </p:cNvPr>
          <p:cNvSpPr txBox="1">
            <a:spLocks noChangeArrowheads="1"/>
          </p:cNvSpPr>
          <p:nvPr/>
        </p:nvSpPr>
        <p:spPr bwMode="auto">
          <a:xfrm>
            <a:off x="2226822" y="1631765"/>
            <a:ext cx="8299884" cy="2913426"/>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b="1" dirty="0"/>
              <a:t>Crea un hilo e inicia su ejecución.</a:t>
            </a:r>
          </a:p>
          <a:p>
            <a:pPr marL="0" indent="0">
              <a:buNone/>
            </a:pPr>
            <a:r>
              <a:rPr lang="es-AR" b="1" dirty="0"/>
              <a:t>Thread</a:t>
            </a:r>
            <a:r>
              <a:rPr lang="es-AR" dirty="0"/>
              <a:t>: se debe pasar la dirección de una variable del tipo pthread que se usa como manejador de hilo</a:t>
            </a:r>
          </a:p>
          <a:p>
            <a:pPr marL="0" indent="0">
              <a:buNone/>
            </a:pPr>
            <a:r>
              <a:rPr lang="es-AR" b="1" dirty="0"/>
              <a:t>Attr: </a:t>
            </a:r>
            <a:r>
              <a:rPr lang="es-AR" dirty="0"/>
              <a:t>se debe de pasar la dirección de una estructura con los atributos del hilo se puede pasar</a:t>
            </a:r>
          </a:p>
          <a:p>
            <a:pPr marL="0" indent="0">
              <a:buNone/>
            </a:pPr>
            <a:r>
              <a:rPr lang="es-AR" b="1" dirty="0"/>
              <a:t>Func: </a:t>
            </a:r>
            <a:r>
              <a:rPr lang="es-AR" dirty="0"/>
              <a:t>función con el código de ejecución del hilo</a:t>
            </a:r>
          </a:p>
          <a:p>
            <a:pPr marL="0" indent="0">
              <a:buNone/>
            </a:pPr>
            <a:r>
              <a:rPr lang="es-AR" b="1" dirty="0"/>
              <a:t>Arg</a:t>
            </a:r>
            <a:r>
              <a:rPr lang="es-AR" dirty="0"/>
              <a:t>: puntero al parámetro del hilo Solo se puede pasar un parámetro</a:t>
            </a:r>
          </a:p>
          <a:p>
            <a:pPr marL="0" indent="0">
              <a:buNone/>
            </a:pPr>
            <a:r>
              <a:rPr lang="es-AR" b="1" dirty="0"/>
              <a:t>pthread_t *thread  </a:t>
            </a:r>
            <a:r>
              <a:rPr lang="es-AR" dirty="0"/>
              <a:t>El nombre que le vamos a poner al hilo</a:t>
            </a:r>
          </a:p>
          <a:p>
            <a:pPr marL="0" indent="0">
              <a:buNone/>
            </a:pPr>
            <a:r>
              <a:rPr lang="es-AR" b="1" dirty="0"/>
              <a:t>const pthread_attr_t *attr </a:t>
            </a:r>
            <a:r>
              <a:rPr lang="es-AR" dirty="0"/>
              <a:t>Dato de tipo atributo, se le da el comportamiento al hilo. La prioridad que tenga, paramentro al hilo, planificación del hilo, si es dependiente o independiente. También se puede pasar Null.</a:t>
            </a:r>
          </a:p>
          <a:p>
            <a:pPr marL="0" indent="0">
              <a:buNone/>
            </a:pPr>
            <a:r>
              <a:rPr lang="es-AR" b="1" dirty="0"/>
              <a:t>void *(*func) (void *) </a:t>
            </a:r>
            <a:r>
              <a:rPr lang="es-AR" dirty="0"/>
              <a:t> Luego se le va a pasar la función. Tarea que a realizar por el hilo</a:t>
            </a:r>
          </a:p>
          <a:p>
            <a:pPr marL="0" indent="0">
              <a:buNone/>
            </a:pPr>
            <a:r>
              <a:rPr lang="es-AR" b="1" dirty="0"/>
              <a:t>void *arg </a:t>
            </a:r>
            <a:r>
              <a:rPr lang="es-AR" dirty="0"/>
              <a:t> Argumento, parámetro que queremos que utilice la función. (entero, carácter, etc)</a:t>
            </a:r>
            <a:endParaRPr lang="es-AR" sz="1400" dirty="0"/>
          </a:p>
        </p:txBody>
      </p:sp>
      <p:sp>
        <p:nvSpPr>
          <p:cNvPr id="12" name="Cuadro de texto 2">
            <a:extLst>
              <a:ext uri="{FF2B5EF4-FFF2-40B4-BE49-F238E27FC236}">
                <a16:creationId xmlns:a16="http://schemas.microsoft.com/office/drawing/2014/main" id="{29BEE969-AFC0-FFCA-7C67-5B2463CAF6F2}"/>
              </a:ext>
            </a:extLst>
          </p:cNvPr>
          <p:cNvSpPr txBox="1">
            <a:spLocks noChangeArrowheads="1"/>
          </p:cNvSpPr>
          <p:nvPr/>
        </p:nvSpPr>
        <p:spPr bwMode="auto">
          <a:xfrm>
            <a:off x="2226822" y="4924403"/>
            <a:ext cx="4107766" cy="31265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n-US" sz="1400" b="1" dirty="0"/>
              <a:t>Int </a:t>
            </a:r>
            <a:r>
              <a:rPr lang="en-US" sz="1400" b="1" dirty="0">
                <a:solidFill>
                  <a:srgbClr val="FF0000"/>
                </a:solidFill>
              </a:rPr>
              <a:t>pthread_join </a:t>
            </a:r>
            <a:r>
              <a:rPr lang="en-US" sz="1400" b="1" dirty="0"/>
              <a:t>(pthread_tthread, void**value)</a:t>
            </a:r>
            <a:endParaRPr lang="es-AR" sz="1400" b="1" dirty="0"/>
          </a:p>
        </p:txBody>
      </p:sp>
      <p:sp>
        <p:nvSpPr>
          <p:cNvPr id="3" name="Rectángulo: esquinas redondeadas 2">
            <a:extLst>
              <a:ext uri="{FF2B5EF4-FFF2-40B4-BE49-F238E27FC236}">
                <a16:creationId xmlns:a16="http://schemas.microsoft.com/office/drawing/2014/main" id="{DB3A99AF-4A51-E568-1E36-D0731A42FDD8}"/>
              </a:ext>
            </a:extLst>
          </p:cNvPr>
          <p:cNvSpPr/>
          <p:nvPr/>
        </p:nvSpPr>
        <p:spPr>
          <a:xfrm>
            <a:off x="172939" y="1074471"/>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Creación de Pthread</a:t>
            </a:r>
          </a:p>
        </p:txBody>
      </p:sp>
      <p:sp>
        <p:nvSpPr>
          <p:cNvPr id="20" name="Rectángulo: esquinas redondeadas 19">
            <a:extLst>
              <a:ext uri="{FF2B5EF4-FFF2-40B4-BE49-F238E27FC236}">
                <a16:creationId xmlns:a16="http://schemas.microsoft.com/office/drawing/2014/main" id="{8D0D00DD-DBD4-9150-ECE7-F8F1267F7BF8}"/>
              </a:ext>
            </a:extLst>
          </p:cNvPr>
          <p:cNvSpPr/>
          <p:nvPr/>
        </p:nvSpPr>
        <p:spPr>
          <a:xfrm>
            <a:off x="172939" y="4924403"/>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Espera</a:t>
            </a:r>
          </a:p>
        </p:txBody>
      </p:sp>
      <p:sp>
        <p:nvSpPr>
          <p:cNvPr id="21" name="Cuadro de texto 2">
            <a:extLst>
              <a:ext uri="{FF2B5EF4-FFF2-40B4-BE49-F238E27FC236}">
                <a16:creationId xmlns:a16="http://schemas.microsoft.com/office/drawing/2014/main" id="{65A354C0-A63D-3FF5-4539-F45AEBC42CEE}"/>
              </a:ext>
            </a:extLst>
          </p:cNvPr>
          <p:cNvSpPr txBox="1">
            <a:spLocks noChangeArrowheads="1"/>
          </p:cNvSpPr>
          <p:nvPr/>
        </p:nvSpPr>
        <p:spPr bwMode="auto">
          <a:xfrm>
            <a:off x="2226822" y="5387379"/>
            <a:ext cx="8299884" cy="1311962"/>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Con esta función hace que el main espere a la finalización de todos los hilos que se hayan joineado</a:t>
            </a:r>
          </a:p>
          <a:p>
            <a:pPr marL="0" indent="0">
              <a:buNone/>
            </a:pPr>
            <a:r>
              <a:rPr lang="es-AR" sz="1400" dirty="0"/>
              <a:t>El hilo que invoca la función se espera hasta que el hilo cuyo manejador se especifique haya terminado</a:t>
            </a:r>
          </a:p>
          <a:p>
            <a:pPr marL="0" indent="0">
              <a:buNone/>
            </a:pPr>
            <a:r>
              <a:rPr lang="es-AR" sz="1400" dirty="0"/>
              <a:t>Thread: manejador del hilo al que hay que esperar</a:t>
            </a:r>
          </a:p>
          <a:p>
            <a:pPr marL="0" indent="0">
              <a:buNone/>
            </a:pPr>
            <a:r>
              <a:rPr lang="es-AR" sz="1400" dirty="0"/>
              <a:t>Value: valor de terminación del hilo.</a:t>
            </a:r>
          </a:p>
        </p:txBody>
      </p:sp>
    </p:spTree>
    <p:extLst>
      <p:ext uri="{BB962C8B-B14F-4D97-AF65-F5344CB8AC3E}">
        <p14:creationId xmlns:p14="http://schemas.microsoft.com/office/powerpoint/2010/main" val="55660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3C4889F-8AFF-979B-2191-8CBF5FA4FB63}"/>
              </a:ext>
            </a:extLst>
          </p:cNvPr>
          <p:cNvSpPr/>
          <p:nvPr/>
        </p:nvSpPr>
        <p:spPr>
          <a:xfrm>
            <a:off x="172939" y="205430"/>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Terminacion</a:t>
            </a:r>
          </a:p>
        </p:txBody>
      </p:sp>
      <p:sp>
        <p:nvSpPr>
          <p:cNvPr id="3" name="Cuadro de texto 2">
            <a:extLst>
              <a:ext uri="{FF2B5EF4-FFF2-40B4-BE49-F238E27FC236}">
                <a16:creationId xmlns:a16="http://schemas.microsoft.com/office/drawing/2014/main" id="{1B690C4D-2814-99FD-A416-479B84869427}"/>
              </a:ext>
            </a:extLst>
          </p:cNvPr>
          <p:cNvSpPr txBox="1">
            <a:spLocks noChangeArrowheads="1"/>
          </p:cNvSpPr>
          <p:nvPr/>
        </p:nvSpPr>
        <p:spPr bwMode="auto">
          <a:xfrm>
            <a:off x="2387688" y="319873"/>
            <a:ext cx="2726179" cy="31265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n-US" sz="1400" b="1" dirty="0"/>
              <a:t>Int   </a:t>
            </a:r>
            <a:r>
              <a:rPr lang="en-US" sz="1400" b="1" dirty="0">
                <a:solidFill>
                  <a:srgbClr val="FF0000"/>
                </a:solidFill>
              </a:rPr>
              <a:t>pthread_exit   </a:t>
            </a:r>
            <a:r>
              <a:rPr lang="en-US" sz="1400" b="1" dirty="0"/>
              <a:t>(void ** value)</a:t>
            </a:r>
            <a:endParaRPr lang="es-AR" sz="1400" b="1" dirty="0"/>
          </a:p>
        </p:txBody>
      </p:sp>
      <p:sp>
        <p:nvSpPr>
          <p:cNvPr id="4" name="Cuadro de texto 2">
            <a:extLst>
              <a:ext uri="{FF2B5EF4-FFF2-40B4-BE49-F238E27FC236}">
                <a16:creationId xmlns:a16="http://schemas.microsoft.com/office/drawing/2014/main" id="{61CC9591-7FC3-B79D-C5DB-6C7A685DC342}"/>
              </a:ext>
            </a:extLst>
          </p:cNvPr>
          <p:cNvSpPr txBox="1">
            <a:spLocks noChangeArrowheads="1"/>
          </p:cNvSpPr>
          <p:nvPr/>
        </p:nvSpPr>
        <p:spPr bwMode="auto">
          <a:xfrm>
            <a:off x="2387686" y="692136"/>
            <a:ext cx="8299884" cy="978858"/>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Finaliza el hilo que se está ejecutando</a:t>
            </a:r>
          </a:p>
          <a:p>
            <a:pPr marL="0" indent="0">
              <a:buNone/>
            </a:pPr>
            <a:r>
              <a:rPr lang="es-AR" sz="1400" dirty="0"/>
              <a:t>Permite a un proceso ligero (o hilos) planificar su ejecución, indicando el estado de terminación del mismo</a:t>
            </a:r>
          </a:p>
          <a:p>
            <a:pPr marL="0" indent="0">
              <a:buNone/>
            </a:pPr>
            <a:r>
              <a:rPr lang="es-AR" sz="1400" dirty="0"/>
              <a:t>El estado de terminación no puede ser un puntero a una variable local. </a:t>
            </a:r>
          </a:p>
        </p:txBody>
      </p:sp>
      <p:sp>
        <p:nvSpPr>
          <p:cNvPr id="5" name="Rectángulo: esquinas redondeadas 4">
            <a:extLst>
              <a:ext uri="{FF2B5EF4-FFF2-40B4-BE49-F238E27FC236}">
                <a16:creationId xmlns:a16="http://schemas.microsoft.com/office/drawing/2014/main" id="{FDF59875-2F07-308B-D8EE-E24EFDD62903}"/>
              </a:ext>
            </a:extLst>
          </p:cNvPr>
          <p:cNvSpPr/>
          <p:nvPr/>
        </p:nvSpPr>
        <p:spPr>
          <a:xfrm>
            <a:off x="283006" y="2059630"/>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Identificacion</a:t>
            </a:r>
          </a:p>
        </p:txBody>
      </p:sp>
      <p:sp>
        <p:nvSpPr>
          <p:cNvPr id="6" name="Cuadro de texto 2">
            <a:extLst>
              <a:ext uri="{FF2B5EF4-FFF2-40B4-BE49-F238E27FC236}">
                <a16:creationId xmlns:a16="http://schemas.microsoft.com/office/drawing/2014/main" id="{596B1B16-0DD5-B746-691D-0FFD28E8A202}"/>
              </a:ext>
            </a:extLst>
          </p:cNvPr>
          <p:cNvSpPr txBox="1">
            <a:spLocks noChangeArrowheads="1"/>
          </p:cNvSpPr>
          <p:nvPr/>
        </p:nvSpPr>
        <p:spPr bwMode="auto">
          <a:xfrm>
            <a:off x="2387687" y="2174073"/>
            <a:ext cx="2726179" cy="31265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n-US" sz="1400" b="1" dirty="0"/>
              <a:t>Pthread_t   </a:t>
            </a:r>
            <a:r>
              <a:rPr lang="en-US" sz="1400" b="1" dirty="0">
                <a:solidFill>
                  <a:srgbClr val="FF0000"/>
                </a:solidFill>
              </a:rPr>
              <a:t>pthread_self </a:t>
            </a:r>
            <a:r>
              <a:rPr lang="en-US" sz="1400" b="1" dirty="0"/>
              <a:t>(void)</a:t>
            </a:r>
            <a:endParaRPr lang="es-AR" sz="1400" b="1" dirty="0"/>
          </a:p>
        </p:txBody>
      </p:sp>
      <p:sp>
        <p:nvSpPr>
          <p:cNvPr id="7" name="Cuadro de texto 2">
            <a:extLst>
              <a:ext uri="{FF2B5EF4-FFF2-40B4-BE49-F238E27FC236}">
                <a16:creationId xmlns:a16="http://schemas.microsoft.com/office/drawing/2014/main" id="{0B8E43BD-2DC9-1B63-8759-95A06E0FA85B}"/>
              </a:ext>
            </a:extLst>
          </p:cNvPr>
          <p:cNvSpPr txBox="1">
            <a:spLocks noChangeArrowheads="1"/>
          </p:cNvSpPr>
          <p:nvPr/>
        </p:nvSpPr>
        <p:spPr bwMode="auto">
          <a:xfrm>
            <a:off x="2387686" y="2601166"/>
            <a:ext cx="8299884" cy="645754"/>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Devuelve el identificador del thread que ejecuta la llamada.</a:t>
            </a:r>
          </a:p>
          <a:p>
            <a:pPr marL="0" indent="0">
              <a:buNone/>
            </a:pPr>
            <a:r>
              <a:rPr lang="es-AR" sz="1400" dirty="0"/>
              <a:t>Devuelve el ID del hilo.</a:t>
            </a:r>
          </a:p>
        </p:txBody>
      </p:sp>
      <p:sp>
        <p:nvSpPr>
          <p:cNvPr id="8" name="Cuadro de texto 2">
            <a:extLst>
              <a:ext uri="{FF2B5EF4-FFF2-40B4-BE49-F238E27FC236}">
                <a16:creationId xmlns:a16="http://schemas.microsoft.com/office/drawing/2014/main" id="{44B864A5-E475-D9FC-F2A1-7FB6FE6DE758}"/>
              </a:ext>
            </a:extLst>
          </p:cNvPr>
          <p:cNvSpPr txBox="1">
            <a:spLocks noChangeArrowheads="1"/>
          </p:cNvSpPr>
          <p:nvPr/>
        </p:nvSpPr>
        <p:spPr bwMode="auto">
          <a:xfrm>
            <a:off x="2387686" y="3742364"/>
            <a:ext cx="8915313" cy="2874890"/>
          </a:xfrm>
          <a:prstGeom prst="rect">
            <a:avLst/>
          </a:prstGeom>
          <a:solidFill>
            <a:srgbClr val="FFFFFF"/>
          </a:solidFill>
          <a:ln w="19050">
            <a:solidFill>
              <a:srgbClr val="7030A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Cada hilo tiene asociados un conjunto de atributos</a:t>
            </a:r>
          </a:p>
          <a:p>
            <a:pPr marL="0" indent="0">
              <a:buNone/>
            </a:pPr>
            <a:r>
              <a:rPr lang="es-AR" sz="1400" dirty="0"/>
              <a:t>Atributos representados por una variable de tipo </a:t>
            </a:r>
            <a:r>
              <a:rPr lang="es-AR" sz="1400" b="1" dirty="0"/>
              <a:t>phtread_attr_t</a:t>
            </a:r>
          </a:p>
          <a:p>
            <a:pPr marL="0" indent="0">
              <a:buNone/>
            </a:pPr>
            <a:r>
              <a:rPr lang="es-AR" sz="1400" dirty="0"/>
              <a:t>Los atributos controlan si un hilo es independiente o dependiente, el tamaño de la pila privada del hilo, la localización de la pila del hilo y la política de planificación del hilo.</a:t>
            </a:r>
          </a:p>
          <a:p>
            <a:pPr marL="0" indent="0">
              <a:buNone/>
            </a:pPr>
            <a:endParaRPr lang="es-AR" sz="1400" dirty="0"/>
          </a:p>
          <a:p>
            <a:pPr marL="0" indent="0">
              <a:buNone/>
            </a:pPr>
            <a:r>
              <a:rPr lang="es-AR" sz="1400" b="1" dirty="0"/>
              <a:t>Int </a:t>
            </a:r>
            <a:r>
              <a:rPr lang="es-AR" sz="1400" b="1" dirty="0">
                <a:solidFill>
                  <a:srgbClr val="FF0000"/>
                </a:solidFill>
              </a:rPr>
              <a:t>pthread_attr_init </a:t>
            </a:r>
            <a:r>
              <a:rPr lang="es-AR" sz="1400" b="1" dirty="0"/>
              <a:t>(pthread_atrr_t *attr)  inicia </a:t>
            </a:r>
            <a:r>
              <a:rPr lang="es-AR" sz="1400" dirty="0"/>
              <a:t>una estructura de atributos de hilo.</a:t>
            </a:r>
          </a:p>
          <a:p>
            <a:pPr marL="0" indent="0">
              <a:buNone/>
            </a:pPr>
            <a:r>
              <a:rPr lang="es-AR" sz="1400" b="1" dirty="0"/>
              <a:t>Int </a:t>
            </a:r>
            <a:r>
              <a:rPr lang="es-AR" sz="1400" b="1" dirty="0">
                <a:solidFill>
                  <a:srgbClr val="FF0000"/>
                </a:solidFill>
              </a:rPr>
              <a:t>pthread_attr_destroy </a:t>
            </a:r>
            <a:r>
              <a:rPr lang="es-AR" sz="1400" b="1" dirty="0"/>
              <a:t>(pthread_atrr_t *attr)  </a:t>
            </a:r>
            <a:r>
              <a:rPr lang="es-AR" sz="1400" dirty="0"/>
              <a:t>destruye una estructura de atributos de hilo</a:t>
            </a:r>
          </a:p>
          <a:p>
            <a:pPr marL="0" indent="0">
              <a:buNone/>
            </a:pPr>
            <a:r>
              <a:rPr lang="es-AR" sz="1400" b="1" dirty="0"/>
              <a:t>Int </a:t>
            </a:r>
            <a:r>
              <a:rPr lang="es-AR" sz="1400" b="1" dirty="0">
                <a:solidFill>
                  <a:srgbClr val="FF0000"/>
                </a:solidFill>
              </a:rPr>
              <a:t>pthread_attr_setStackSize </a:t>
            </a:r>
            <a:r>
              <a:rPr lang="es-AR" sz="1400" b="1" dirty="0"/>
              <a:t>(pthread_atrr_t *attr, int stackSize) </a:t>
            </a:r>
            <a:r>
              <a:rPr lang="es-AR" sz="1400" dirty="0"/>
              <a:t>define el tamaño de la pila para un hilo. </a:t>
            </a:r>
          </a:p>
          <a:p>
            <a:pPr marL="0" indent="0">
              <a:buNone/>
            </a:pPr>
            <a:r>
              <a:rPr lang="es-AR" sz="1400" b="1" dirty="0"/>
              <a:t>Int </a:t>
            </a:r>
            <a:r>
              <a:rPr lang="es-AR" sz="1400" b="1" dirty="0">
                <a:solidFill>
                  <a:srgbClr val="FF0000"/>
                </a:solidFill>
              </a:rPr>
              <a:t>tpthread_attr_getStackSize </a:t>
            </a:r>
            <a:r>
              <a:rPr lang="es-AR" sz="1400" b="1" dirty="0"/>
              <a:t>(pthread_atrr_t *attr, int *stackSize) </a:t>
            </a:r>
            <a:r>
              <a:rPr lang="es-AR" sz="1400" dirty="0"/>
              <a:t>permite obtener el tamaño de la pila de un hilo.</a:t>
            </a:r>
          </a:p>
        </p:txBody>
      </p:sp>
      <p:sp>
        <p:nvSpPr>
          <p:cNvPr id="10" name="Rectángulo: esquinas redondeadas 9">
            <a:extLst>
              <a:ext uri="{FF2B5EF4-FFF2-40B4-BE49-F238E27FC236}">
                <a16:creationId xmlns:a16="http://schemas.microsoft.com/office/drawing/2014/main" id="{B806A555-5CE3-460F-037A-0A7BEFF407BC}"/>
              </a:ext>
            </a:extLst>
          </p:cNvPr>
          <p:cNvSpPr/>
          <p:nvPr/>
        </p:nvSpPr>
        <p:spPr>
          <a:xfrm>
            <a:off x="172939" y="4924403"/>
            <a:ext cx="1779972" cy="54153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Espera</a:t>
            </a:r>
          </a:p>
        </p:txBody>
      </p:sp>
    </p:spTree>
    <p:extLst>
      <p:ext uri="{BB962C8B-B14F-4D97-AF65-F5344CB8AC3E}">
        <p14:creationId xmlns:p14="http://schemas.microsoft.com/office/powerpoint/2010/main" val="351946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C1F40167-A749-9F67-EFF5-12369C9F9E10}"/>
              </a:ext>
            </a:extLst>
          </p:cNvPr>
          <p:cNvSpPr/>
          <p:nvPr/>
        </p:nvSpPr>
        <p:spPr>
          <a:xfrm>
            <a:off x="206806" y="369337"/>
            <a:ext cx="1779972" cy="54153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Hilos</a:t>
            </a:r>
          </a:p>
        </p:txBody>
      </p:sp>
      <p:sp>
        <p:nvSpPr>
          <p:cNvPr id="3" name="Cuadro de texto 2">
            <a:extLst>
              <a:ext uri="{FF2B5EF4-FFF2-40B4-BE49-F238E27FC236}">
                <a16:creationId xmlns:a16="http://schemas.microsoft.com/office/drawing/2014/main" id="{C1FD642C-B573-551C-C22F-A97D04482285}"/>
              </a:ext>
            </a:extLst>
          </p:cNvPr>
          <p:cNvSpPr txBox="1">
            <a:spLocks noChangeArrowheads="1"/>
          </p:cNvSpPr>
          <p:nvPr/>
        </p:nvSpPr>
        <p:spPr bwMode="auto">
          <a:xfrm>
            <a:off x="2336886" y="96777"/>
            <a:ext cx="8299884" cy="2336602"/>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Características que le permite a una aplicación realizar </a:t>
            </a:r>
            <a:r>
              <a:rPr lang="es-AR" sz="1400" b="1" dirty="0"/>
              <a:t>varias tareas a la vez </a:t>
            </a:r>
            <a:r>
              <a:rPr lang="es-AR" sz="1400" dirty="0"/>
              <a:t>(para el usuario, la ejecución es concurrente). Es una tarea que puede ser ejecutada en paralelo con otra tarea. </a:t>
            </a:r>
            <a:r>
              <a:rPr lang="es-AR" sz="1400" b="1" dirty="0"/>
              <a:t>INDEPENDIENTEMENTE</a:t>
            </a:r>
            <a:r>
              <a:rPr lang="es-AR" sz="1400" dirty="0"/>
              <a:t>.</a:t>
            </a:r>
          </a:p>
          <a:p>
            <a:pPr marL="0" indent="0">
              <a:buNone/>
            </a:pPr>
            <a:r>
              <a:rPr lang="es-AR" sz="1400" dirty="0"/>
              <a:t>La mayoría de los SO modernos proporcionan procesos con múltiples secuencias o hilos de control en su interior. </a:t>
            </a:r>
            <a:r>
              <a:rPr lang="es-AR" sz="1400" b="1" dirty="0"/>
              <a:t>Para agilizar la ejecución, y minimizar el uso de la memoria. </a:t>
            </a:r>
          </a:p>
          <a:p>
            <a:pPr marL="0" indent="0">
              <a:buNone/>
            </a:pPr>
            <a:r>
              <a:rPr lang="es-AR" sz="1400" dirty="0"/>
              <a:t>Se lo considera una </a:t>
            </a:r>
            <a:r>
              <a:rPr lang="es-AR" sz="1400" b="1" dirty="0"/>
              <a:t>unidad básica de utilización de la CPU</a:t>
            </a:r>
            <a:r>
              <a:rPr lang="es-AR" sz="1400" dirty="0"/>
              <a:t>. </a:t>
            </a:r>
          </a:p>
          <a:p>
            <a:pPr marL="0" indent="0">
              <a:buNone/>
            </a:pPr>
            <a:r>
              <a:rPr lang="es-AR" sz="1400" b="1" dirty="0"/>
              <a:t>Cada hilo posee identificador del thread contador de programa, conjunto de registros y pila.</a:t>
            </a:r>
          </a:p>
          <a:p>
            <a:pPr marL="0" indent="0">
              <a:buNone/>
            </a:pPr>
            <a:r>
              <a:rPr lang="es-AR" sz="1400" dirty="0"/>
              <a:t>Comparten con el resto de los hilos del proceso </a:t>
            </a:r>
            <a:r>
              <a:rPr lang="es-AR" sz="1400" b="1" dirty="0"/>
              <a:t>mapa de memoria, ficheros abiertos y señales, semáforos y temporizadores.</a:t>
            </a:r>
          </a:p>
        </p:txBody>
      </p:sp>
      <p:sp>
        <p:nvSpPr>
          <p:cNvPr id="4" name="Rectángulo: esquinas redondeadas 3">
            <a:extLst>
              <a:ext uri="{FF2B5EF4-FFF2-40B4-BE49-F238E27FC236}">
                <a16:creationId xmlns:a16="http://schemas.microsoft.com/office/drawing/2014/main" id="{9934F881-4120-A924-0FCB-D9C8F5EA0E4D}"/>
              </a:ext>
            </a:extLst>
          </p:cNvPr>
          <p:cNvSpPr/>
          <p:nvPr/>
        </p:nvSpPr>
        <p:spPr>
          <a:xfrm>
            <a:off x="206806" y="2697670"/>
            <a:ext cx="1779972" cy="54153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Beneficios</a:t>
            </a:r>
          </a:p>
        </p:txBody>
      </p:sp>
      <p:sp>
        <p:nvSpPr>
          <p:cNvPr id="5" name="Cuadro de texto 2">
            <a:extLst>
              <a:ext uri="{FF2B5EF4-FFF2-40B4-BE49-F238E27FC236}">
                <a16:creationId xmlns:a16="http://schemas.microsoft.com/office/drawing/2014/main" id="{A9C33069-3F4E-2380-56FC-0F82F646024B}"/>
              </a:ext>
            </a:extLst>
          </p:cNvPr>
          <p:cNvSpPr txBox="1">
            <a:spLocks noChangeArrowheads="1"/>
          </p:cNvSpPr>
          <p:nvPr/>
        </p:nvSpPr>
        <p:spPr bwMode="auto">
          <a:xfrm>
            <a:off x="2300104" y="2697670"/>
            <a:ext cx="8373447" cy="2695033"/>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1. </a:t>
            </a:r>
            <a:r>
              <a:rPr lang="es-AR" sz="1400" b="1" dirty="0"/>
              <a:t>Lleva mucho menos tiempo crear un nuevo hilo en un proceso existente que crear un proceso totalmente nuevo. </a:t>
            </a:r>
            <a:r>
              <a:rPr lang="es-AR" sz="1400" dirty="0"/>
              <a:t>Cuando creo un proceso, reservo memoria para ese proceso.  entonces los hilos que voy creando van a ejecutar instrucciones del proceso que ya está en memoria. Creo proceso cargar memoria, BCP, verificar que tenga la memoria suficiente para ejecutarlo. Cuando se crea un hilo, el proceso ya está en MP. Por eso es más fácil darle al hilo la tarea que tenga que ejecutar. </a:t>
            </a:r>
          </a:p>
          <a:p>
            <a:pPr marL="0" indent="0">
              <a:buNone/>
            </a:pPr>
            <a:r>
              <a:rPr lang="es-AR" sz="1400" dirty="0"/>
              <a:t>2. </a:t>
            </a:r>
            <a:r>
              <a:rPr lang="es-AR" sz="1400" b="1" dirty="0"/>
              <a:t>Lleva menos tiempo finalizar un hilo que un proceso.</a:t>
            </a:r>
          </a:p>
          <a:p>
            <a:pPr marL="0" indent="0">
              <a:buNone/>
            </a:pPr>
            <a:r>
              <a:rPr lang="es-AR" sz="1400" dirty="0"/>
              <a:t>3. </a:t>
            </a:r>
            <a:r>
              <a:rPr lang="es-AR" sz="1400" b="1" dirty="0"/>
              <a:t>Lleva menos tiempo cambiar entre dos hilos dentro del mismo proceso</a:t>
            </a:r>
            <a:r>
              <a:rPr lang="es-AR" sz="1400" dirty="0"/>
              <a:t>. Cambio de modo usuario modo núcleo, cambio de contexto. Son mas rápidos entre hilos que entre procesos. </a:t>
            </a:r>
          </a:p>
          <a:p>
            <a:pPr marL="0" indent="0">
              <a:buNone/>
            </a:pPr>
            <a:r>
              <a:rPr lang="es-AR" sz="1400" dirty="0"/>
              <a:t>4. </a:t>
            </a:r>
            <a:r>
              <a:rPr lang="es-AR" sz="1400" b="1" dirty="0"/>
              <a:t>Los hilos mejoran la eficiencia de la comunicación entre diferentes programas que están ejecutando</a:t>
            </a:r>
            <a:r>
              <a:rPr lang="es-AR" sz="1400" dirty="0"/>
              <a:t>. Que hilos se debe ejecutar primero cual no, los datos que se pasan entre hilos, la sincronización.</a:t>
            </a:r>
          </a:p>
        </p:txBody>
      </p:sp>
    </p:spTree>
    <p:extLst>
      <p:ext uri="{BB962C8B-B14F-4D97-AF65-F5344CB8AC3E}">
        <p14:creationId xmlns:p14="http://schemas.microsoft.com/office/powerpoint/2010/main" val="289380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3C1EF03-0980-805B-B9BE-32B6B1CE90BE}"/>
              </a:ext>
            </a:extLst>
          </p:cNvPr>
          <p:cNvSpPr/>
          <p:nvPr/>
        </p:nvSpPr>
        <p:spPr>
          <a:xfrm>
            <a:off x="359206" y="335470"/>
            <a:ext cx="1779972" cy="54153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Estados</a:t>
            </a:r>
          </a:p>
        </p:txBody>
      </p:sp>
      <p:sp>
        <p:nvSpPr>
          <p:cNvPr id="3" name="Cuadro de texto 2">
            <a:extLst>
              <a:ext uri="{FF2B5EF4-FFF2-40B4-BE49-F238E27FC236}">
                <a16:creationId xmlns:a16="http://schemas.microsoft.com/office/drawing/2014/main" id="{249F0D90-3C09-2774-404B-09A24AB648F4}"/>
              </a:ext>
            </a:extLst>
          </p:cNvPr>
          <p:cNvSpPr txBox="1">
            <a:spLocks noChangeArrowheads="1"/>
          </p:cNvSpPr>
          <p:nvPr/>
        </p:nvSpPr>
        <p:spPr bwMode="auto">
          <a:xfrm>
            <a:off x="2223904" y="180107"/>
            <a:ext cx="9832630" cy="2541786"/>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Un Thread puede estar en cualquiera de estos 3 estados:</a:t>
            </a:r>
          </a:p>
          <a:p>
            <a:pPr marL="0" indent="0">
              <a:buNone/>
            </a:pPr>
            <a:r>
              <a:rPr lang="es-AR" sz="1400" b="1" dirty="0">
                <a:effectLst>
                  <a:outerShdw blurRad="38100" dist="38100" dir="2700000" algn="tl">
                    <a:srgbClr val="000000">
                      <a:alpha val="43137"/>
                    </a:srgbClr>
                  </a:outerShdw>
                </a:effectLst>
              </a:rPr>
              <a:t>Ejecución</a:t>
            </a:r>
            <a:r>
              <a:rPr lang="es-AR" sz="1400" dirty="0"/>
              <a:t>: tiene en ese momento la CPU y está activo.</a:t>
            </a:r>
          </a:p>
          <a:p>
            <a:pPr marL="0" indent="0">
              <a:buNone/>
            </a:pPr>
            <a:r>
              <a:rPr lang="es-AR" sz="1400" b="1" u="sng" dirty="0"/>
              <a:t>Bloqueado</a:t>
            </a:r>
            <a:r>
              <a:rPr lang="es-AR" sz="1400" dirty="0"/>
              <a:t>: espera que algún proceso o hilo lo desbloquee.</a:t>
            </a:r>
          </a:p>
          <a:p>
            <a:pPr marL="0" indent="0">
              <a:buNone/>
            </a:pPr>
            <a:r>
              <a:rPr lang="es-AR" sz="1400" b="1" u="sng" dirty="0"/>
              <a:t>Listo</a:t>
            </a:r>
            <a:r>
              <a:rPr lang="es-AR" sz="1400" dirty="0"/>
              <a:t>: está planificado para ejecutarse y lo hace apenas llegue su turno.</a:t>
            </a:r>
          </a:p>
          <a:p>
            <a:pPr marL="0" indent="0">
              <a:buNone/>
            </a:pPr>
            <a:endParaRPr lang="es-AR" sz="1400" dirty="0"/>
          </a:p>
          <a:p>
            <a:pPr marL="0" indent="0">
              <a:buNone/>
            </a:pPr>
            <a:r>
              <a:rPr lang="es-AR" sz="1400" dirty="0"/>
              <a:t>Si un proceso está suspendido, los hilos dejan de correr en MP, todos los hilos son descargadas en MS. No hay estado de suspendido de hilos.</a:t>
            </a:r>
          </a:p>
          <a:p>
            <a:pPr marL="0" indent="0">
              <a:buNone/>
            </a:pPr>
            <a:endParaRPr lang="es-AR" sz="1400" dirty="0"/>
          </a:p>
        </p:txBody>
      </p:sp>
      <p:pic>
        <p:nvPicPr>
          <p:cNvPr id="4" name="Imagen 3">
            <a:extLst>
              <a:ext uri="{FF2B5EF4-FFF2-40B4-BE49-F238E27FC236}">
                <a16:creationId xmlns:a16="http://schemas.microsoft.com/office/drawing/2014/main" id="{4C8BC05C-F169-F075-1FC2-5DED4A9DCF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6997" y="437304"/>
            <a:ext cx="2186940" cy="1242060"/>
          </a:xfrm>
          <a:prstGeom prst="rect">
            <a:avLst/>
          </a:prstGeom>
          <a:noFill/>
          <a:ln>
            <a:noFill/>
          </a:ln>
        </p:spPr>
      </p:pic>
      <p:sp>
        <p:nvSpPr>
          <p:cNvPr id="6" name="Rectángulo: esquinas redondeadas 5">
            <a:extLst>
              <a:ext uri="{FF2B5EF4-FFF2-40B4-BE49-F238E27FC236}">
                <a16:creationId xmlns:a16="http://schemas.microsoft.com/office/drawing/2014/main" id="{30A724E8-1B04-926A-F2D1-56D497F69A4B}"/>
              </a:ext>
            </a:extLst>
          </p:cNvPr>
          <p:cNvSpPr/>
          <p:nvPr/>
        </p:nvSpPr>
        <p:spPr>
          <a:xfrm>
            <a:off x="135466" y="2841934"/>
            <a:ext cx="1779972" cy="54153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Ejemplos</a:t>
            </a:r>
          </a:p>
        </p:txBody>
      </p:sp>
      <p:sp>
        <p:nvSpPr>
          <p:cNvPr id="7" name="Cuadro de texto 2">
            <a:extLst>
              <a:ext uri="{FF2B5EF4-FFF2-40B4-BE49-F238E27FC236}">
                <a16:creationId xmlns:a16="http://schemas.microsoft.com/office/drawing/2014/main" id="{7D9BD6E4-6669-59F7-A2D9-BB5DC9BDC18F}"/>
              </a:ext>
            </a:extLst>
          </p:cNvPr>
          <p:cNvSpPr txBox="1">
            <a:spLocks noChangeArrowheads="1"/>
          </p:cNvSpPr>
          <p:nvPr/>
        </p:nvSpPr>
        <p:spPr bwMode="auto">
          <a:xfrm>
            <a:off x="2223904" y="2838139"/>
            <a:ext cx="9832630" cy="3853491"/>
          </a:xfrm>
          <a:prstGeom prst="rect">
            <a:avLst/>
          </a:prstGeom>
          <a:solidFill>
            <a:srgbClr val="FFFFFF"/>
          </a:solidFill>
          <a:ln w="19050">
            <a:solidFill>
              <a:srgbClr val="00B05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000" dirty="0"/>
              <a:t>• </a:t>
            </a:r>
            <a:r>
              <a:rPr lang="es-AR" b="1" u="sng" dirty="0"/>
              <a:t>Servidor de archivos</a:t>
            </a:r>
            <a:r>
              <a:rPr lang="es-AR" dirty="0"/>
              <a:t>. Cada vez que llega una nueva petición de archivo, el programa de gestión de archivos puede ejecutar un nuevo hilo. Ya que un servidor manejará muchas peticiones, se crearán y finalizarán muchos hilos en un corto periodo de tiempo. Además, ya que los procesos o los hilos en un servidor de archivos deben compartir archivos de datos y coordinar sus acciones, es más rápido usar hilos y memoria compartida que usar procesos y paso de mensajes para esta coordinación.</a:t>
            </a:r>
          </a:p>
          <a:p>
            <a:pPr marL="0" indent="0">
              <a:buNone/>
            </a:pPr>
            <a:r>
              <a:rPr lang="es-AR" dirty="0"/>
              <a:t>• </a:t>
            </a:r>
            <a:r>
              <a:rPr lang="es-AR" b="1" u="sng" dirty="0"/>
              <a:t>Trabajo en primer plano y en segundo plano</a:t>
            </a:r>
            <a:r>
              <a:rPr lang="es-AR" u="sng" dirty="0"/>
              <a:t>. </a:t>
            </a:r>
            <a:r>
              <a:rPr lang="es-AR" dirty="0"/>
              <a:t>Por ejemplo, en un programa de hoja de cálculo, un hilo podría mostrar menús y leer la entrada de usuario, mientras otro hilo ejecuta los mandatos de usuario y actualiza la hoja de cálculo. Esta forma de trabajo a menudo incrementa la velocidad que se percibe de la aplicación, permitiendo al programa solicitar el siguiente mandato antes de que el mandato anterior esté completado. El auto guardado, son hilos.</a:t>
            </a:r>
          </a:p>
          <a:p>
            <a:pPr marL="0" indent="0">
              <a:buNone/>
            </a:pPr>
            <a:r>
              <a:rPr lang="es-AR" dirty="0"/>
              <a:t>• </a:t>
            </a:r>
            <a:r>
              <a:rPr lang="es-AR" b="1" u="sng" dirty="0"/>
              <a:t>Procesamiento asíncrono</a:t>
            </a:r>
            <a:r>
              <a:rPr lang="es-AR" u="sng" dirty="0"/>
              <a:t>. </a:t>
            </a:r>
            <a:r>
              <a:rPr lang="es-AR" dirty="0"/>
              <a:t>Los elementos asíncronos de un programa se pueden implementar como hilos. Por ejemplo, se puede diseñar un procesador de textos con protección contra un fallo de corriente que escriba el buffer de su memoria RAM a disco una vez por minuto. Se puede crear un hilo cuyo único trabajo sea crear una copia de seguridad periódicamente y que se planifique directamente a través del sistema operativo; no se necesita código adicional en el programa principal que proporcione control de tiempo o que coordine la entrada/salida. </a:t>
            </a:r>
            <a:r>
              <a:rPr lang="es-AR" b="1" dirty="0"/>
              <a:t>Hilos que se ejecutan en una cantidad de tiempo de forma asíncronos, corte de energía, luego trae la ultima versión recuperación.</a:t>
            </a:r>
          </a:p>
          <a:p>
            <a:pPr marL="0" indent="0">
              <a:buNone/>
            </a:pPr>
            <a:r>
              <a:rPr lang="es-AR" dirty="0"/>
              <a:t>• </a:t>
            </a:r>
            <a:r>
              <a:rPr lang="es-AR" b="1" u="sng" dirty="0"/>
              <a:t>Velocidad de ejecución</a:t>
            </a:r>
            <a:r>
              <a:rPr lang="es-AR" dirty="0"/>
              <a:t>. Un proceso multihilo puede computar una serie de datos mientras que lee los siguientes de un dispositivo. En un sistema multiprocesador pueden estar ejecutando simultáneamente múltiples hilos de un mismo proceso. De esta forma, aunque un hilo pueda estar bloqueado por una operación de E/S mientras lee datos, otro hilo puede estar ejecutando.</a:t>
            </a:r>
          </a:p>
          <a:p>
            <a:pPr marL="0" indent="0">
              <a:buNone/>
            </a:pPr>
            <a:r>
              <a:rPr lang="es-AR" dirty="0"/>
              <a:t>• </a:t>
            </a:r>
            <a:r>
              <a:rPr lang="es-AR" b="1" u="sng" dirty="0"/>
              <a:t>Estructura modular de programas</a:t>
            </a:r>
            <a:r>
              <a:rPr lang="es-AR" dirty="0"/>
              <a:t>. Los programas que realizan diversas tareas (independientes y si son dependientes tiene que tener una sincronización que lo vemos en concurrencia) o que tienen varias fuentes y destinos de entrada y salida, se pueden diseñar e implementar más fácilmente usando hilos. </a:t>
            </a:r>
          </a:p>
        </p:txBody>
      </p:sp>
    </p:spTree>
    <p:extLst>
      <p:ext uri="{BB962C8B-B14F-4D97-AF65-F5344CB8AC3E}">
        <p14:creationId xmlns:p14="http://schemas.microsoft.com/office/powerpoint/2010/main" val="71677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2C34F229-CBA0-BD08-23F6-7566F45BC686}"/>
              </a:ext>
            </a:extLst>
          </p:cNvPr>
          <p:cNvSpPr/>
          <p:nvPr/>
        </p:nvSpPr>
        <p:spPr>
          <a:xfrm>
            <a:off x="677985" y="3910102"/>
            <a:ext cx="1779972" cy="54153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Nivel </a:t>
            </a:r>
            <a:r>
              <a:rPr lang="es-AR" dirty="0" err="1"/>
              <a:t>Kernel</a:t>
            </a:r>
            <a:r>
              <a:rPr lang="es-AR" dirty="0"/>
              <a:t> KTL</a:t>
            </a:r>
          </a:p>
        </p:txBody>
      </p:sp>
      <p:sp>
        <p:nvSpPr>
          <p:cNvPr id="3" name="Cuadro de texto 2">
            <a:extLst>
              <a:ext uri="{FF2B5EF4-FFF2-40B4-BE49-F238E27FC236}">
                <a16:creationId xmlns:a16="http://schemas.microsoft.com/office/drawing/2014/main" id="{D983C72E-848A-7BD5-06F5-634DFEA1A274}"/>
              </a:ext>
            </a:extLst>
          </p:cNvPr>
          <p:cNvSpPr txBox="1">
            <a:spLocks noChangeArrowheads="1"/>
          </p:cNvSpPr>
          <p:nvPr/>
        </p:nvSpPr>
        <p:spPr bwMode="auto">
          <a:xfrm>
            <a:off x="2866719" y="3014193"/>
            <a:ext cx="8977496" cy="2874890"/>
          </a:xfrm>
          <a:prstGeom prst="rect">
            <a:avLst/>
          </a:prstGeom>
          <a:solidFill>
            <a:srgbClr val="FFFFFF"/>
          </a:solidFill>
          <a:ln w="19050">
            <a:solidFill>
              <a:schemeClr val="accent2"/>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En un entorno KLT puro, el núcleo gestiona todo el trabajo de gestión de hilos. </a:t>
            </a:r>
          </a:p>
          <a:p>
            <a:pPr marL="0" indent="0">
              <a:buNone/>
            </a:pPr>
            <a:r>
              <a:rPr lang="es-AR" sz="1400" dirty="0"/>
              <a:t>No hay código de gestión de hilos en la aplicación (no a nivel usuario), solamente una interfaz de programación de aplicación (API) para acceder a las utilidades de hilos del núcleo. </a:t>
            </a:r>
          </a:p>
          <a:p>
            <a:pPr marL="0" indent="0">
              <a:buNone/>
            </a:pPr>
            <a:r>
              <a:rPr lang="es-AR" sz="1400" b="1" u="sng" dirty="0"/>
              <a:t>Ventajas</a:t>
            </a:r>
          </a:p>
          <a:p>
            <a:pPr marL="0" indent="0">
              <a:buNone/>
            </a:pPr>
            <a:r>
              <a:rPr lang="es-AR" sz="1400" dirty="0"/>
              <a:t>El núcleo puede planificar simultáneamente múltiples hilos de un solo proceso en múltiples procesadores.</a:t>
            </a:r>
          </a:p>
          <a:p>
            <a:pPr marL="0" indent="0">
              <a:buNone/>
            </a:pPr>
            <a:r>
              <a:rPr lang="es-AR" sz="1400" dirty="0"/>
              <a:t>Si se bloquea un hilo de un proceso, el núcleo puede planificar otro hilo del mismo proceso. </a:t>
            </a:r>
          </a:p>
          <a:p>
            <a:pPr marL="0" indent="0">
              <a:buNone/>
            </a:pPr>
            <a:r>
              <a:rPr lang="es-AR" sz="1400" dirty="0"/>
              <a:t>Las rutinas del núcleo pueden ser en sí mismas multihilo. </a:t>
            </a:r>
          </a:p>
          <a:p>
            <a:pPr marL="0" indent="0">
              <a:buNone/>
            </a:pPr>
            <a:r>
              <a:rPr lang="es-AR" sz="1400" b="1" u="sng" dirty="0"/>
              <a:t>Desventajas</a:t>
            </a:r>
          </a:p>
          <a:p>
            <a:pPr marL="0" indent="0">
              <a:buNone/>
            </a:pPr>
            <a:r>
              <a:rPr lang="es-AR" sz="1400" dirty="0"/>
              <a:t>La transferencia de control de un hilo a otro del mismo proceso requiere un cambio de modo al núcleo</a:t>
            </a:r>
          </a:p>
        </p:txBody>
      </p:sp>
      <p:sp>
        <p:nvSpPr>
          <p:cNvPr id="5" name="Rectángulo: esquinas redondeadas 4">
            <a:extLst>
              <a:ext uri="{FF2B5EF4-FFF2-40B4-BE49-F238E27FC236}">
                <a16:creationId xmlns:a16="http://schemas.microsoft.com/office/drawing/2014/main" id="{783EE659-AF17-1F95-390D-7E674CE0F705}"/>
              </a:ext>
            </a:extLst>
          </p:cNvPr>
          <p:cNvSpPr/>
          <p:nvPr/>
        </p:nvSpPr>
        <p:spPr>
          <a:xfrm>
            <a:off x="550984" y="1255061"/>
            <a:ext cx="1779972" cy="54153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Nivel Usuario ULT</a:t>
            </a:r>
          </a:p>
        </p:txBody>
      </p:sp>
      <p:sp>
        <p:nvSpPr>
          <p:cNvPr id="6" name="Cuadro de texto 2">
            <a:extLst>
              <a:ext uri="{FF2B5EF4-FFF2-40B4-BE49-F238E27FC236}">
                <a16:creationId xmlns:a16="http://schemas.microsoft.com/office/drawing/2014/main" id="{25C49336-BE3C-B0FC-9EF2-22115187CFF1}"/>
              </a:ext>
            </a:extLst>
          </p:cNvPr>
          <p:cNvSpPr txBox="1">
            <a:spLocks noChangeArrowheads="1"/>
          </p:cNvSpPr>
          <p:nvPr/>
        </p:nvSpPr>
        <p:spPr bwMode="auto">
          <a:xfrm>
            <a:off x="2866719" y="731910"/>
            <a:ext cx="8977496" cy="1978170"/>
          </a:xfrm>
          <a:prstGeom prst="rect">
            <a:avLst/>
          </a:prstGeom>
          <a:solidFill>
            <a:srgbClr val="FFFFFF"/>
          </a:solidFill>
          <a:ln w="19050">
            <a:solidFill>
              <a:srgbClr val="0070C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sz="1400" dirty="0"/>
              <a:t>La aplicación gestiona todo el trabajo de los hilos y el núcleo no es consciente de la existencia de los </a:t>
            </a:r>
            <a:r>
              <a:rPr lang="es-AR" sz="1400"/>
              <a:t>mismos.Ventajas</a:t>
            </a:r>
            <a:endParaRPr lang="es-AR" sz="1400" dirty="0"/>
          </a:p>
          <a:p>
            <a:pPr marL="0" indent="0">
              <a:buNone/>
            </a:pPr>
            <a:r>
              <a:rPr lang="es-AR" sz="1400" dirty="0"/>
              <a:t>El núcleo puede planificar simultáneamente múltiples hilos de un solo proceso en múltiples procesadores.</a:t>
            </a:r>
          </a:p>
          <a:p>
            <a:pPr marL="0" indent="0">
              <a:buNone/>
            </a:pPr>
            <a:r>
              <a:rPr lang="es-AR" sz="1400" dirty="0"/>
              <a:t>Si se bloquea un hilo de un proceso, el núcleo puede planificar otro hilo del mismo proceso. </a:t>
            </a:r>
          </a:p>
          <a:p>
            <a:pPr marL="0" indent="0">
              <a:buNone/>
            </a:pPr>
            <a:r>
              <a:rPr lang="es-AR" sz="1400" dirty="0"/>
              <a:t>Las rutinas del núcleo pueden ser en sí mismas multihilo. </a:t>
            </a:r>
          </a:p>
          <a:p>
            <a:pPr marL="0" indent="0">
              <a:buNone/>
            </a:pPr>
            <a:r>
              <a:rPr lang="es-AR" sz="1400" b="1" u="sng" dirty="0"/>
              <a:t>Desventajas</a:t>
            </a:r>
          </a:p>
          <a:p>
            <a:pPr marL="0" indent="0">
              <a:buNone/>
            </a:pPr>
            <a:r>
              <a:rPr lang="es-AR" sz="1400" dirty="0"/>
              <a:t>La transferencia de control de un hilo a otro del mismo proceso requiere un cambio de modo al núcleo</a:t>
            </a:r>
          </a:p>
        </p:txBody>
      </p:sp>
    </p:spTree>
    <p:extLst>
      <p:ext uri="{BB962C8B-B14F-4D97-AF65-F5344CB8AC3E}">
        <p14:creationId xmlns:p14="http://schemas.microsoft.com/office/powerpoint/2010/main" val="293698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 de texto 2">
            <a:extLst>
              <a:ext uri="{FF2B5EF4-FFF2-40B4-BE49-F238E27FC236}">
                <a16:creationId xmlns:a16="http://schemas.microsoft.com/office/drawing/2014/main" id="{212AF1EB-56E7-1A26-27E2-C490F595944E}"/>
              </a:ext>
            </a:extLst>
          </p:cNvPr>
          <p:cNvSpPr txBox="1">
            <a:spLocks noChangeArrowheads="1"/>
          </p:cNvSpPr>
          <p:nvPr/>
        </p:nvSpPr>
        <p:spPr bwMode="auto">
          <a:xfrm>
            <a:off x="920038" y="2956673"/>
            <a:ext cx="9832630" cy="3078150"/>
          </a:xfrm>
          <a:prstGeom prst="rect">
            <a:avLst/>
          </a:prstGeom>
          <a:solidFill>
            <a:srgbClr val="FFFFFF"/>
          </a:solidFill>
          <a:ln w="19050">
            <a:solidFill>
              <a:srgbClr val="FFC00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r>
              <a:rPr lang="es-AR" dirty="0"/>
              <a:t>Algunos sistemas operativos proporcionan utilidades combinadas ULT/KLT.</a:t>
            </a:r>
          </a:p>
          <a:p>
            <a:r>
              <a:rPr lang="es-AR" dirty="0"/>
              <a:t>La transferencia de control de un hilo a otro del mismo proceso requiere un cambio de modo al núcleo. </a:t>
            </a:r>
          </a:p>
          <a:p>
            <a:r>
              <a:rPr lang="es-AR" dirty="0"/>
              <a:t>La creación de hilos se realiza por completo en el espacio de usuario, como la mayor parte de la planificación y sincronización de hilos dentro de una aplicación. </a:t>
            </a:r>
          </a:p>
          <a:p>
            <a:r>
              <a:rPr lang="es-AR" dirty="0"/>
              <a:t>Los múltiples ULT de una aplicación se asocian en un número (menor o igual) de KLT. </a:t>
            </a:r>
          </a:p>
          <a:p>
            <a:pPr marL="0" indent="0">
              <a:buNone/>
            </a:pPr>
            <a:endParaRPr lang="es-AR" dirty="0"/>
          </a:p>
          <a:p>
            <a:pPr marL="0" indent="0">
              <a:buNone/>
            </a:pPr>
            <a:r>
              <a:rPr lang="es-AR" b="1" u="sng" dirty="0"/>
              <a:t>Ventajas</a:t>
            </a:r>
          </a:p>
          <a:p>
            <a:r>
              <a:rPr lang="es-AR" dirty="0"/>
              <a:t>En los enfoques combinados, múltiples hilos de la misma aplicación pueden ejecutar en paralelo en múltiples procesadores, y una llamada al sistema bloqueante no necesita bloquear el proceso completo. </a:t>
            </a:r>
          </a:p>
          <a:p>
            <a:r>
              <a:rPr lang="es-AR" dirty="0"/>
              <a:t>Si el sistema está bien diseñado, este enfoque debería combinar las ventajas de los enfoques puros ULT y KLT, minimizando las desventajas. </a:t>
            </a:r>
          </a:p>
          <a:p>
            <a:pPr marL="0" indent="0">
              <a:buNone/>
            </a:pPr>
            <a:endParaRPr lang="es-AR" dirty="0"/>
          </a:p>
        </p:txBody>
      </p:sp>
      <p:pic>
        <p:nvPicPr>
          <p:cNvPr id="2" name="Imagen 1">
            <a:extLst>
              <a:ext uri="{FF2B5EF4-FFF2-40B4-BE49-F238E27FC236}">
                <a16:creationId xmlns:a16="http://schemas.microsoft.com/office/drawing/2014/main" id="{BF5DECA5-220B-1390-12F8-D21DBAA62926}"/>
              </a:ext>
            </a:extLst>
          </p:cNvPr>
          <p:cNvPicPr>
            <a:picLocks noChangeAspect="1"/>
          </p:cNvPicPr>
          <p:nvPr/>
        </p:nvPicPr>
        <p:blipFill>
          <a:blip r:embed="rId2"/>
          <a:stretch>
            <a:fillRect/>
          </a:stretch>
        </p:blipFill>
        <p:spPr>
          <a:xfrm>
            <a:off x="7609923" y="1353306"/>
            <a:ext cx="3662039" cy="1998133"/>
          </a:xfrm>
          <a:prstGeom prst="rect">
            <a:avLst/>
          </a:prstGeom>
        </p:spPr>
      </p:pic>
      <p:sp>
        <p:nvSpPr>
          <p:cNvPr id="4" name="Rectángulo: esquinas redondeadas 3">
            <a:extLst>
              <a:ext uri="{FF2B5EF4-FFF2-40B4-BE49-F238E27FC236}">
                <a16:creationId xmlns:a16="http://schemas.microsoft.com/office/drawing/2014/main" id="{E5F0D3AA-0236-A8AF-E5E1-128826B228D6}"/>
              </a:ext>
            </a:extLst>
          </p:cNvPr>
          <p:cNvSpPr/>
          <p:nvPr/>
        </p:nvSpPr>
        <p:spPr>
          <a:xfrm>
            <a:off x="920038" y="2267403"/>
            <a:ext cx="1779972" cy="54153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Enfoque combinado</a:t>
            </a:r>
          </a:p>
        </p:txBody>
      </p:sp>
      <p:sp>
        <p:nvSpPr>
          <p:cNvPr id="5" name="Cuadro de texto 2">
            <a:extLst>
              <a:ext uri="{FF2B5EF4-FFF2-40B4-BE49-F238E27FC236}">
                <a16:creationId xmlns:a16="http://schemas.microsoft.com/office/drawing/2014/main" id="{5ABA883E-90BA-D49F-AB9A-9F15906BBC54}"/>
              </a:ext>
            </a:extLst>
          </p:cNvPr>
          <p:cNvSpPr txBox="1">
            <a:spLocks noChangeArrowheads="1"/>
          </p:cNvSpPr>
          <p:nvPr/>
        </p:nvSpPr>
        <p:spPr bwMode="auto">
          <a:xfrm>
            <a:off x="920037" y="170974"/>
            <a:ext cx="5032029" cy="1577098"/>
          </a:xfrm>
          <a:prstGeom prst="rect">
            <a:avLst/>
          </a:prstGeom>
          <a:solidFill>
            <a:srgbClr val="FFFFFF"/>
          </a:solidFill>
          <a:ln w="19050">
            <a:solidFill>
              <a:srgbClr val="00B0F0"/>
            </a:solidFill>
            <a:miter lim="800000"/>
            <a:headEnd/>
            <a:tailEnd/>
          </a:ln>
        </p:spPr>
        <p:txBody>
          <a:bodyPr rot="0" vert="horz" wrap="square" lIns="91440" tIns="45720" rIns="91440" bIns="45720" anchor="t" anchorCtr="0">
            <a:spAutoFit/>
          </a:bodyPr>
          <a:lstStyle>
            <a:defPPr>
              <a:defRPr lang="es-AR"/>
            </a:defPPr>
            <a:lvl1pPr marL="171450" indent="-171450">
              <a:lnSpc>
                <a:spcPct val="107000"/>
              </a:lnSpc>
              <a:spcAft>
                <a:spcPts val="800"/>
              </a:spcAft>
              <a:buFont typeface="Arial" panose="020B0604020202020204" pitchFamily="34" charset="0"/>
              <a:buChar char="•"/>
              <a:defRPr sz="1200">
                <a:effectLst/>
                <a:latin typeface="Calibri" panose="020F0502020204030204" pitchFamily="34" charset="0"/>
                <a:ea typeface="Calibri" panose="020F0502020204030204" pitchFamily="34" charset="0"/>
                <a:cs typeface="Times New Roman" panose="02020603050405020304" pitchFamily="18" charset="0"/>
              </a:defRPr>
            </a:lvl1pPr>
          </a:lstStyle>
          <a:p>
            <a:pPr marL="0" indent="0">
              <a:buNone/>
            </a:pPr>
            <a:r>
              <a:rPr lang="es-AR" dirty="0"/>
              <a:t>Cuando se crea un proceso, vamos a tener 1 hilo. </a:t>
            </a:r>
          </a:p>
          <a:p>
            <a:pPr marL="0" indent="0">
              <a:buNone/>
            </a:pPr>
            <a:r>
              <a:rPr lang="es-AR" dirty="0"/>
              <a:t>Lo min que vas a tener una parte ULT, KLT.  (1 núcleo y 1 usuario)</a:t>
            </a:r>
          </a:p>
          <a:p>
            <a:pPr marL="0" indent="0">
              <a:buNone/>
            </a:pPr>
            <a:r>
              <a:rPr lang="es-AR" dirty="0"/>
              <a:t>Si esa puro LT, por un hilo de núcleo uno o mas hilos a nivel usuario.  Todos dependen del hilo nivel núcleo.</a:t>
            </a:r>
          </a:p>
          <a:p>
            <a:pPr marL="0" indent="0">
              <a:buNone/>
            </a:pPr>
            <a:r>
              <a:rPr lang="es-AR" dirty="0"/>
              <a:t>Si es puro núcleo, se puede tener uno o más hilos niveles núcleo y uno a nivel usuario que funciona como una API, como para ir pasándole los datos. </a:t>
            </a:r>
          </a:p>
        </p:txBody>
      </p:sp>
    </p:spTree>
    <p:extLst>
      <p:ext uri="{BB962C8B-B14F-4D97-AF65-F5344CB8AC3E}">
        <p14:creationId xmlns:p14="http://schemas.microsoft.com/office/powerpoint/2010/main" val="8710778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1758</Words>
  <Application>Microsoft Office PowerPoint</Application>
  <PresentationFormat>Panorámica</PresentationFormat>
  <Paragraphs>91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sonia di mauro</dc:creator>
  <cp:lastModifiedBy>sonia di mauro</cp:lastModifiedBy>
  <cp:revision>1</cp:revision>
  <dcterms:created xsi:type="dcterms:W3CDTF">2022-10-31T02:10:43Z</dcterms:created>
  <dcterms:modified xsi:type="dcterms:W3CDTF">2022-10-31T21:21:22Z</dcterms:modified>
</cp:coreProperties>
</file>