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di mauro" userId="4f3d50b1a399b71a" providerId="LiveId" clId="{F2E893B0-54EA-48CF-A64F-A1C738A6127D}"/>
    <pc:docChg chg="undo custSel addSld delSld modSld sldOrd">
      <pc:chgData name="sonia di mauro" userId="4f3d50b1a399b71a" providerId="LiveId" clId="{F2E893B0-54EA-48CF-A64F-A1C738A6127D}" dt="2022-10-05T01:20:09.889" v="684" actId="1076"/>
      <pc:docMkLst>
        <pc:docMk/>
      </pc:docMkLst>
      <pc:sldChg chg="addSp delSp modSp mod">
        <pc:chgData name="sonia di mauro" userId="4f3d50b1a399b71a" providerId="LiveId" clId="{F2E893B0-54EA-48CF-A64F-A1C738A6127D}" dt="2022-10-05T01:20:09.889" v="684" actId="1076"/>
        <pc:sldMkLst>
          <pc:docMk/>
          <pc:sldMk cId="1849365700" sldId="257"/>
        </pc:sldMkLst>
        <pc:spChg chg="mod">
          <ac:chgData name="sonia di mauro" userId="4f3d50b1a399b71a" providerId="LiveId" clId="{F2E893B0-54EA-48CF-A64F-A1C738A6127D}" dt="2022-10-04T23:56:07.210" v="474" actId="1076"/>
          <ac:spMkLst>
            <pc:docMk/>
            <pc:sldMk cId="1849365700" sldId="257"/>
            <ac:spMk id="2" creationId="{4F9C0D74-FF56-90AE-8343-6A9E7C61A8B6}"/>
          </ac:spMkLst>
        </pc:spChg>
        <pc:spChg chg="mod">
          <ac:chgData name="sonia di mauro" userId="4f3d50b1a399b71a" providerId="LiveId" clId="{F2E893B0-54EA-48CF-A64F-A1C738A6127D}" dt="2022-10-05T00:33:47.709" v="677" actId="20577"/>
          <ac:spMkLst>
            <pc:docMk/>
            <pc:sldMk cId="1849365700" sldId="257"/>
            <ac:spMk id="3" creationId="{CBB03CE9-BE67-4585-A0D3-1C16087DF3E7}"/>
          </ac:spMkLst>
        </pc:spChg>
        <pc:spChg chg="mod">
          <ac:chgData name="sonia di mauro" userId="4f3d50b1a399b71a" providerId="LiveId" clId="{F2E893B0-54EA-48CF-A64F-A1C738A6127D}" dt="2022-10-04T23:56:05.378" v="473" actId="1076"/>
          <ac:spMkLst>
            <pc:docMk/>
            <pc:sldMk cId="1849365700" sldId="257"/>
            <ac:spMk id="4" creationId="{C94FEAE5-9199-180A-A827-B80B14117E0A}"/>
          </ac:spMkLst>
        </pc:spChg>
        <pc:spChg chg="mod">
          <ac:chgData name="sonia di mauro" userId="4f3d50b1a399b71a" providerId="LiveId" clId="{F2E893B0-54EA-48CF-A64F-A1C738A6127D}" dt="2022-10-04T23:56:01.457" v="471" actId="1076"/>
          <ac:spMkLst>
            <pc:docMk/>
            <pc:sldMk cId="1849365700" sldId="257"/>
            <ac:spMk id="5" creationId="{41724540-ACCF-41D6-321B-E82CC3D48479}"/>
          </ac:spMkLst>
        </pc:spChg>
        <pc:spChg chg="mod">
          <ac:chgData name="sonia di mauro" userId="4f3d50b1a399b71a" providerId="LiveId" clId="{F2E893B0-54EA-48CF-A64F-A1C738A6127D}" dt="2022-10-04T23:12:46.529" v="455" actId="1076"/>
          <ac:spMkLst>
            <pc:docMk/>
            <pc:sldMk cId="1849365700" sldId="257"/>
            <ac:spMk id="7" creationId="{3F453465-C71E-E3E4-D915-CB890AA413B2}"/>
          </ac:spMkLst>
        </pc:spChg>
        <pc:spChg chg="add mod">
          <ac:chgData name="sonia di mauro" userId="4f3d50b1a399b71a" providerId="LiveId" clId="{F2E893B0-54EA-48CF-A64F-A1C738A6127D}" dt="2022-10-04T22:34:36.962" v="387" actId="14100"/>
          <ac:spMkLst>
            <pc:docMk/>
            <pc:sldMk cId="1849365700" sldId="257"/>
            <ac:spMk id="8" creationId="{56BBCA59-35C3-D285-306D-6FE780E8E767}"/>
          </ac:spMkLst>
        </pc:spChg>
        <pc:spChg chg="add del mod">
          <ac:chgData name="sonia di mauro" userId="4f3d50b1a399b71a" providerId="LiveId" clId="{F2E893B0-54EA-48CF-A64F-A1C738A6127D}" dt="2022-10-04T23:46:41.830" v="460" actId="21"/>
          <ac:spMkLst>
            <pc:docMk/>
            <pc:sldMk cId="1849365700" sldId="257"/>
            <ac:spMk id="9" creationId="{C4CF3EB4-C5FD-4CB9-8AF2-22B51656BEE1}"/>
          </ac:spMkLst>
        </pc:spChg>
        <pc:spChg chg="add del">
          <ac:chgData name="sonia di mauro" userId="4f3d50b1a399b71a" providerId="LiveId" clId="{F2E893B0-54EA-48CF-A64F-A1C738A6127D}" dt="2022-10-04T23:55:18.472" v="463" actId="478"/>
          <ac:spMkLst>
            <pc:docMk/>
            <pc:sldMk cId="1849365700" sldId="257"/>
            <ac:spMk id="11" creationId="{A2BDA7C4-B739-695A-77E9-209DFB7D3579}"/>
          </ac:spMkLst>
        </pc:spChg>
        <pc:spChg chg="add del mod">
          <ac:chgData name="sonia di mauro" userId="4f3d50b1a399b71a" providerId="LiveId" clId="{F2E893B0-54EA-48CF-A64F-A1C738A6127D}" dt="2022-10-05T01:20:03.771" v="682" actId="478"/>
          <ac:spMkLst>
            <pc:docMk/>
            <pc:sldMk cId="1849365700" sldId="257"/>
            <ac:spMk id="13" creationId="{C4CF3EB4-C5FD-4CB9-8AF2-22B51656BEE1}"/>
          </ac:spMkLst>
        </pc:spChg>
        <pc:spChg chg="add mod">
          <ac:chgData name="sonia di mauro" userId="4f3d50b1a399b71a" providerId="LiveId" clId="{F2E893B0-54EA-48CF-A64F-A1C738A6127D}" dt="2022-10-05T01:20:09.889" v="684" actId="1076"/>
          <ac:spMkLst>
            <pc:docMk/>
            <pc:sldMk cId="1849365700" sldId="257"/>
            <ac:spMk id="14" creationId="{6572865F-9778-4D25-91D8-C34CDEC73F6D}"/>
          </ac:spMkLst>
        </pc:spChg>
        <pc:picChg chg="del mod">
          <ac:chgData name="sonia di mauro" userId="4f3d50b1a399b71a" providerId="LiveId" clId="{F2E893B0-54EA-48CF-A64F-A1C738A6127D}" dt="2022-10-04T23:55:12.773" v="461" actId="478"/>
          <ac:picMkLst>
            <pc:docMk/>
            <pc:sldMk cId="1849365700" sldId="257"/>
            <ac:picMk id="6" creationId="{6669000A-EFEB-93A6-2DCD-4252EACE381C}"/>
          </ac:picMkLst>
        </pc:picChg>
        <pc:picChg chg="add del mod">
          <ac:chgData name="sonia di mauro" userId="4f3d50b1a399b71a" providerId="LiveId" clId="{F2E893B0-54EA-48CF-A64F-A1C738A6127D}" dt="2022-10-04T23:55:34.200" v="465" actId="478"/>
          <ac:picMkLst>
            <pc:docMk/>
            <pc:sldMk cId="1849365700" sldId="257"/>
            <ac:picMk id="12" creationId="{A02CB2DA-50BE-61DF-B9E8-4CB57A94ACC6}"/>
          </ac:picMkLst>
        </pc:picChg>
      </pc:sldChg>
      <pc:sldChg chg="addSp delSp modSp new del mod">
        <pc:chgData name="sonia di mauro" userId="4f3d50b1a399b71a" providerId="LiveId" clId="{F2E893B0-54EA-48CF-A64F-A1C738A6127D}" dt="2022-10-04T22:09:22.433" v="11" actId="2696"/>
        <pc:sldMkLst>
          <pc:docMk/>
          <pc:sldMk cId="2391333131" sldId="258"/>
        </pc:sldMkLst>
        <pc:spChg chg="add del mod">
          <ac:chgData name="sonia di mauro" userId="4f3d50b1a399b71a" providerId="LiveId" clId="{F2E893B0-54EA-48CF-A64F-A1C738A6127D}" dt="2022-10-04T22:08:15.658" v="3" actId="478"/>
          <ac:spMkLst>
            <pc:docMk/>
            <pc:sldMk cId="2391333131" sldId="258"/>
            <ac:spMk id="2" creationId="{5C6EEBE2-B4A1-3066-C60D-94BEB2ED41BC}"/>
          </ac:spMkLst>
        </pc:spChg>
      </pc:sldChg>
      <pc:sldChg chg="addSp delSp modSp add mod ord">
        <pc:chgData name="sonia di mauro" userId="4f3d50b1a399b71a" providerId="LiveId" clId="{F2E893B0-54EA-48CF-A64F-A1C738A6127D}" dt="2022-10-04T22:48:09.458" v="449" actId="1076"/>
        <pc:sldMkLst>
          <pc:docMk/>
          <pc:sldMk cId="2569518424" sldId="267"/>
        </pc:sldMkLst>
        <pc:spChg chg="add del mod">
          <ac:chgData name="sonia di mauro" userId="4f3d50b1a399b71a" providerId="LiveId" clId="{F2E893B0-54EA-48CF-A64F-A1C738A6127D}" dt="2022-10-04T22:11:45.044" v="39" actId="478"/>
          <ac:spMkLst>
            <pc:docMk/>
            <pc:sldMk cId="2569518424" sldId="267"/>
            <ac:spMk id="4" creationId="{4333D59C-A990-AA28-4620-92D92DA7D7CE}"/>
          </ac:spMkLst>
        </pc:spChg>
        <pc:spChg chg="mod">
          <ac:chgData name="sonia di mauro" userId="4f3d50b1a399b71a" providerId="LiveId" clId="{F2E893B0-54EA-48CF-A64F-A1C738A6127D}" dt="2022-10-04T22:47:53.196" v="444" actId="1076"/>
          <ac:spMkLst>
            <pc:docMk/>
            <pc:sldMk cId="2569518424" sldId="267"/>
            <ac:spMk id="6" creationId="{5C6EEBE2-B4A1-3066-C60D-94BEB2ED41BC}"/>
          </ac:spMkLst>
        </pc:spChg>
        <pc:spChg chg="mod">
          <ac:chgData name="sonia di mauro" userId="4f3d50b1a399b71a" providerId="LiveId" clId="{F2E893B0-54EA-48CF-A64F-A1C738A6127D}" dt="2022-10-04T22:47:55.562" v="445" actId="1076"/>
          <ac:spMkLst>
            <pc:docMk/>
            <pc:sldMk cId="2569518424" sldId="267"/>
            <ac:spMk id="7" creationId="{D62CDE26-36CC-01EB-E728-80E8D47DF161}"/>
          </ac:spMkLst>
        </pc:spChg>
        <pc:picChg chg="mod ord">
          <ac:chgData name="sonia di mauro" userId="4f3d50b1a399b71a" providerId="LiveId" clId="{F2E893B0-54EA-48CF-A64F-A1C738A6127D}" dt="2022-10-04T22:48:01.437" v="447" actId="1076"/>
          <ac:picMkLst>
            <pc:docMk/>
            <pc:sldMk cId="2569518424" sldId="267"/>
            <ac:picMk id="2" creationId="{941D8218-8890-AA62-FF7D-29AFA09B9535}"/>
          </ac:picMkLst>
        </pc:picChg>
        <pc:picChg chg="mod ord">
          <ac:chgData name="sonia di mauro" userId="4f3d50b1a399b71a" providerId="LiveId" clId="{F2E893B0-54EA-48CF-A64F-A1C738A6127D}" dt="2022-10-04T22:48:09.458" v="449" actId="1076"/>
          <ac:picMkLst>
            <pc:docMk/>
            <pc:sldMk cId="2569518424" sldId="267"/>
            <ac:picMk id="3" creationId="{CFF61995-0413-42B9-F601-231E113A2217}"/>
          </ac:picMkLst>
        </pc:picChg>
      </pc:sldChg>
      <pc:sldChg chg="delSp modSp add mod">
        <pc:chgData name="sonia di mauro" userId="4f3d50b1a399b71a" providerId="LiveId" clId="{F2E893B0-54EA-48CF-A64F-A1C738A6127D}" dt="2022-10-04T22:47:02.423" v="435" actId="1076"/>
        <pc:sldMkLst>
          <pc:docMk/>
          <pc:sldMk cId="866792459" sldId="268"/>
        </pc:sldMkLst>
        <pc:spChg chg="mod">
          <ac:chgData name="sonia di mauro" userId="4f3d50b1a399b71a" providerId="LiveId" clId="{F2E893B0-54EA-48CF-A64F-A1C738A6127D}" dt="2022-10-04T22:47:02.423" v="435" actId="1076"/>
          <ac:spMkLst>
            <pc:docMk/>
            <pc:sldMk cId="866792459" sldId="268"/>
            <ac:spMk id="2" creationId="{F709C3F6-EF20-6BE0-A36B-95EC22A73C12}"/>
          </ac:spMkLst>
        </pc:spChg>
        <pc:spChg chg="del mod">
          <ac:chgData name="sonia di mauro" userId="4f3d50b1a399b71a" providerId="LiveId" clId="{F2E893B0-54EA-48CF-A64F-A1C738A6127D}" dt="2022-10-04T22:09:13.121" v="9" actId="21"/>
          <ac:spMkLst>
            <pc:docMk/>
            <pc:sldMk cId="866792459" sldId="268"/>
            <ac:spMk id="3" creationId="{DE134BE3-5692-2814-7AC2-F71C4C094134}"/>
          </ac:spMkLst>
        </pc:spChg>
        <pc:spChg chg="mod">
          <ac:chgData name="sonia di mauro" userId="4f3d50b1a399b71a" providerId="LiveId" clId="{F2E893B0-54EA-48CF-A64F-A1C738A6127D}" dt="2022-10-04T22:46:57.368" v="434" actId="1076"/>
          <ac:spMkLst>
            <pc:docMk/>
            <pc:sldMk cId="866792459" sldId="268"/>
            <ac:spMk id="4" creationId="{ED57716C-10E1-A89E-9E3A-46A3C99BA16D}"/>
          </ac:spMkLst>
        </pc:spChg>
      </pc:sldChg>
      <pc:sldChg chg="addSp modSp new mod">
        <pc:chgData name="sonia di mauro" userId="4f3d50b1a399b71a" providerId="LiveId" clId="{F2E893B0-54EA-48CF-A64F-A1C738A6127D}" dt="2022-10-04T22:46:26.400" v="426" actId="20577"/>
        <pc:sldMkLst>
          <pc:docMk/>
          <pc:sldMk cId="78886494" sldId="269"/>
        </pc:sldMkLst>
        <pc:spChg chg="add mod">
          <ac:chgData name="sonia di mauro" userId="4f3d50b1a399b71a" providerId="LiveId" clId="{F2E893B0-54EA-48CF-A64F-A1C738A6127D}" dt="2022-10-04T22:46:00.882" v="401" actId="1076"/>
          <ac:spMkLst>
            <pc:docMk/>
            <pc:sldMk cId="78886494" sldId="269"/>
            <ac:spMk id="2" creationId="{9AE4760D-0125-8107-075B-BB6230018389}"/>
          </ac:spMkLst>
        </pc:spChg>
        <pc:spChg chg="add mod">
          <ac:chgData name="sonia di mauro" userId="4f3d50b1a399b71a" providerId="LiveId" clId="{F2E893B0-54EA-48CF-A64F-A1C738A6127D}" dt="2022-10-04T22:45:53.187" v="398" actId="1076"/>
          <ac:spMkLst>
            <pc:docMk/>
            <pc:sldMk cId="78886494" sldId="269"/>
            <ac:spMk id="3" creationId="{968010FD-8645-9578-6781-A25883D91DD6}"/>
          </ac:spMkLst>
        </pc:spChg>
        <pc:spChg chg="add mod">
          <ac:chgData name="sonia di mauro" userId="4f3d50b1a399b71a" providerId="LiveId" clId="{F2E893B0-54EA-48CF-A64F-A1C738A6127D}" dt="2022-10-04T22:45:55.870" v="399" actId="1076"/>
          <ac:spMkLst>
            <pc:docMk/>
            <pc:sldMk cId="78886494" sldId="269"/>
            <ac:spMk id="4" creationId="{B8D62CDA-9C11-67DD-F37E-C25EA58A5DDB}"/>
          </ac:spMkLst>
        </pc:spChg>
        <pc:spChg chg="add mod">
          <ac:chgData name="sonia di mauro" userId="4f3d50b1a399b71a" providerId="LiveId" clId="{F2E893B0-54EA-48CF-A64F-A1C738A6127D}" dt="2022-10-04T22:45:57.742" v="400" actId="1076"/>
          <ac:spMkLst>
            <pc:docMk/>
            <pc:sldMk cId="78886494" sldId="269"/>
            <ac:spMk id="5" creationId="{11710051-C8BB-B5EF-DF49-350BB775DE3B}"/>
          </ac:spMkLst>
        </pc:spChg>
        <pc:spChg chg="add mod">
          <ac:chgData name="sonia di mauro" userId="4f3d50b1a399b71a" providerId="LiveId" clId="{F2E893B0-54EA-48CF-A64F-A1C738A6127D}" dt="2022-10-04T22:34:05.565" v="379" actId="1076"/>
          <ac:spMkLst>
            <pc:docMk/>
            <pc:sldMk cId="78886494" sldId="269"/>
            <ac:spMk id="6" creationId="{5CCC4F38-717E-1E9C-0A96-44A6CCF58D21}"/>
          </ac:spMkLst>
        </pc:spChg>
        <pc:spChg chg="add mod">
          <ac:chgData name="sonia di mauro" userId="4f3d50b1a399b71a" providerId="LiveId" clId="{F2E893B0-54EA-48CF-A64F-A1C738A6127D}" dt="2022-10-04T22:31:37.571" v="347" actId="1076"/>
          <ac:spMkLst>
            <pc:docMk/>
            <pc:sldMk cId="78886494" sldId="269"/>
            <ac:spMk id="7" creationId="{CC239768-2D77-C2B4-286F-17BC8BB26CC1}"/>
          </ac:spMkLst>
        </pc:spChg>
        <pc:spChg chg="add mod">
          <ac:chgData name="sonia di mauro" userId="4f3d50b1a399b71a" providerId="LiveId" clId="{F2E893B0-54EA-48CF-A64F-A1C738A6127D}" dt="2022-10-04T22:46:26.400" v="426" actId="20577"/>
          <ac:spMkLst>
            <pc:docMk/>
            <pc:sldMk cId="78886494" sldId="269"/>
            <ac:spMk id="8" creationId="{F0CEEAAC-5E95-4EAA-AEAF-16901D5D1D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23CF-65E3-4CE8-07E7-DDF95C52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F8F79-D46F-3453-C9B7-7AD26D76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6C150-CC34-DE19-AA23-5E821605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658C9-3C96-9636-FB38-A537C853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8DB86-5D33-F320-E1D6-E7945D99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09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85D7-FBC8-5710-4D49-9659B1CD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E915-D9AE-B0C6-65A3-3A21E34C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BA91-4E6B-2757-A08B-01815A43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A6B87-32A7-3CC8-3944-5477354A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AFFFC-6F9E-439F-0075-3C5E2145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9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B31A3E-E4A6-56B2-A69E-16910FFB9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0A993-7428-ED08-439D-F59F9305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2E500-4E53-F102-44D9-67C213AF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F8B73-F404-E692-F30E-739E736A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E578C-BC48-8A75-3075-01B5A343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7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E9294-55F7-3B4B-AB23-A34960C5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9E40E-BDA4-499D-A1A6-E52E231B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BE366-4808-D80D-3D8D-82C88D44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0AF3D-985C-4B56-9250-9AF686AD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23D0F-1677-67B1-7DC5-F2C95FA9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1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40A4-998A-0AA8-48AE-386DEF64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E9949-663E-54D0-3902-39DD04A4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7A3A4-143A-4A1A-8D52-DA4AE913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3A613-8B62-B514-C61A-C4C804F1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57A6E8-3E67-67FA-D950-910C1C0F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458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9968-CD7D-458F-FDE9-870B90D6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86B55-2D10-35B7-D44F-2E096B3C6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E9FA45-0A01-DE80-15A3-10313582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8ACBF4-C54D-6E52-9A8E-A925634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8262D-6C8C-FA45-71EB-4BE606A8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0EAD4-62CF-28B7-0B4F-EA08E713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3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8B94-0BBB-BE55-F685-4A201C46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813EC-9684-0BEA-E2BF-B2D7505A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24F62-7ADF-666F-760D-1454009A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712FEF-5127-D2A3-B51A-71283F871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567359-87CF-4687-AFB3-60B04D22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252E5E-F051-ADF5-5832-CC4ED29C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8FF99B-4418-C3B4-9B33-44C749E6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FF4F4-75FA-016E-95C1-372A96E5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8EDD3-D140-527C-1F4C-F6306C1E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539648-CC60-738B-81CB-AC46CDBB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39FE4-51F8-EF82-FE82-403A6D5D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F4F044-3AB3-D719-FC3D-A6461368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38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498C32-27B6-BD1F-9474-5B2F033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6FAB0-0661-F732-D53B-8606CFF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EA55B7-866E-74B6-748A-E6D11E5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2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08122-CBDA-8D1A-3735-BF762B2E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8D38E-EE47-3625-30E3-FECDD4F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38BD0-A43E-0EA5-8239-180ACD46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2277B-F784-AA17-8938-A7DEE753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91576-EDC9-1C08-6C6A-E79E445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63C6D-3307-7A28-00C8-14F49D7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6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C2E45-73A8-2797-1597-E01EEFCE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CEE992-B383-E46E-8823-4992B1A3E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5D3C8-55B2-B4DD-BF9E-47D8D7DF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12D9B-46A3-165C-C83F-ADBA9B63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5B83B-FAD2-4217-398B-147882DF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79C11-34BA-2A8E-C745-B7089067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283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0D4559-BAA3-0C52-494C-F96989AC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EC421-3B17-C843-33B5-080200BA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74E82-C05D-B941-389E-FBF513D6F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F775-26E3-4B92-BE5C-D5D939D562DC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C9375-59A1-CF39-61EB-AA634187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AE2F6-E208-0144-E256-8E247A03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B7DB-9E6B-4F16-B546-82765E05EA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17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F9C0D74-FF56-90AE-8343-6A9E7C61A8B6}"/>
              </a:ext>
            </a:extLst>
          </p:cNvPr>
          <p:cNvSpPr/>
          <p:nvPr/>
        </p:nvSpPr>
        <p:spPr>
          <a:xfrm>
            <a:off x="482600" y="2176197"/>
            <a:ext cx="2564002" cy="7774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Algoritmo Planificación Procesos  </a:t>
            </a: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BB03CE9-BE67-4585-A0D3-1C16087D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602" y="1677268"/>
            <a:ext cx="7690398" cy="234205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FCFS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Primero en llegar primero en ser atendido. 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lang="es-AR" sz="1400" b="1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SJF </a:t>
            </a:r>
            <a:r>
              <a:rPr lang="es-A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Primero el trabajo corto. 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cuando es </a:t>
            </a:r>
            <a:r>
              <a:rPr lang="es-AR" sz="1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Aprob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 un proceso es mandado a la cola de listos hay que descontarle el </a:t>
            </a:r>
            <a:r>
              <a:rPr lang="es-AR" sz="1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tiemo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restante de </a:t>
            </a:r>
            <a:r>
              <a:rPr lang="es-AR" sz="1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Ese va a ser su nuevo </a:t>
            </a:r>
            <a:r>
              <a:rPr lang="es-AR" sz="1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timpo</a:t>
            </a:r>
            <a:r>
              <a:rPr lang="es-AR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SRTF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Primero el menor tiempo restante. </a:t>
            </a:r>
            <a:r>
              <a:rPr lang="es-AR" sz="1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PRIORDAD</a:t>
            </a:r>
            <a:r>
              <a:rPr lang="es-A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PRIORIDAD DE MENOR </a:t>
            </a:r>
            <a:r>
              <a:rPr lang="es-A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N°</a:t>
            </a:r>
            <a:r>
              <a:rPr lang="es-A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MAS ALTA. </a:t>
            </a:r>
            <a:r>
              <a:rPr lang="es-AR" sz="1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A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AR" sz="1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 ROBIN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QUANTUM DE PROCESO MAX. PASADO ESTE TIEMPO VA A LA COLA DE LISTOS. </a:t>
            </a:r>
            <a:r>
              <a:rPr lang="es-AR" sz="1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endParaRPr lang="es-AR" sz="12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4FEAE5-9199-180A-A827-B80B14117E0A}"/>
              </a:ext>
            </a:extLst>
          </p:cNvPr>
          <p:cNvSpPr/>
          <p:nvPr/>
        </p:nvSpPr>
        <p:spPr>
          <a:xfrm>
            <a:off x="482600" y="882077"/>
            <a:ext cx="2564002" cy="581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Tipos Planificación Procesos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41724540-ACCF-41D6-321B-E82CC3D48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602" y="882077"/>
            <a:ext cx="7690398" cy="58144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APROPIATIVO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 puede expulsar proceso del CPU, para darle lugar a otro proceso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APROPIATIVO</a:t>
            </a:r>
            <a:r>
              <a:rPr lang="es-A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 SO </a:t>
            </a:r>
            <a:r>
              <a:rPr lang="es-AR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s-A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expulsar proceso del CPU, para darle lugar a otro proceso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F453465-C71E-E3E4-D915-CB890AA413B2}"/>
              </a:ext>
            </a:extLst>
          </p:cNvPr>
          <p:cNvSpPr/>
          <p:nvPr/>
        </p:nvSpPr>
        <p:spPr>
          <a:xfrm>
            <a:off x="652282" y="4293101"/>
            <a:ext cx="2564002" cy="7774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Evaluación rendimiento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BBCA59-35C3-D285-306D-6FE780E8E767}"/>
              </a:ext>
            </a:extLst>
          </p:cNvPr>
          <p:cNvSpPr/>
          <p:nvPr/>
        </p:nvSpPr>
        <p:spPr>
          <a:xfrm>
            <a:off x="5098433" y="160009"/>
            <a:ext cx="2276834" cy="6312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Procesos</a:t>
            </a:r>
          </a:p>
        </p:txBody>
      </p:sp>
      <p:sp>
        <p:nvSpPr>
          <p:cNvPr id="14" name="CuadroTexto 3">
            <a:extLst>
              <a:ext uri="{FF2B5EF4-FFF2-40B4-BE49-F238E27FC236}">
                <a16:creationId xmlns:a16="http://schemas.microsoft.com/office/drawing/2014/main" id="{6572865F-9778-4D25-91D8-C34CDEC73F6D}"/>
              </a:ext>
            </a:extLst>
          </p:cNvPr>
          <p:cNvSpPr txBox="1"/>
          <p:nvPr/>
        </p:nvSpPr>
        <p:spPr>
          <a:xfrm>
            <a:off x="3583305" y="4125807"/>
            <a:ext cx="5025389" cy="263271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b="1" u="sng"/>
              <a:t>Tiempo </a:t>
            </a:r>
            <a:r>
              <a:rPr lang="es-AR" sz="1100" b="1" u="sng" baseline="0"/>
              <a:t>Espera (TE) </a:t>
            </a:r>
            <a:r>
              <a:rPr lang="es-AR" sz="1100" b="1" baseline="0"/>
              <a:t>= cantidad  tiempo espera (cola listo) de cada proceso</a:t>
            </a:r>
          </a:p>
          <a:p>
            <a:endParaRPr lang="es-AR" sz="1100" b="1" baseline="0"/>
          </a:p>
          <a:p>
            <a:r>
              <a:rPr lang="es-AR" sz="1100" b="1" u="sng" baseline="0"/>
              <a:t>Tiempo Espera medio (TE Me) </a:t>
            </a:r>
            <a:r>
              <a:rPr lang="es-AR" sz="1100" b="1" baseline="0"/>
              <a:t>= suma TE todos procesos / cantidad procesos</a:t>
            </a:r>
          </a:p>
          <a:p>
            <a:endParaRPr lang="es-AR" sz="1100" b="1" baseline="0"/>
          </a:p>
          <a:p>
            <a:r>
              <a:rPr lang="es-AR" sz="1100" b="1" u="sng" baseline="0"/>
              <a:t>Tiempo Retorno (TR</a:t>
            </a:r>
            <a:r>
              <a:rPr lang="es-AR" sz="1100" b="1" baseline="0"/>
              <a:t>) = fin proceso cada proceso - inicio cada proceso </a:t>
            </a:r>
          </a:p>
          <a:p>
            <a:r>
              <a:rPr lang="es-AR" sz="1100" b="1" baseline="0"/>
              <a:t>Finalizacion/Ejec</a:t>
            </a:r>
          </a:p>
          <a:p>
            <a:endParaRPr lang="es-AR" sz="1100" b="1" baseline="0"/>
          </a:p>
          <a:p>
            <a:r>
              <a:rPr lang="es-AR" sz="1100" b="1" u="sng" baseline="0"/>
              <a:t>Tiempo Retorno Medio (TR Me</a:t>
            </a:r>
            <a:r>
              <a:rPr lang="es-AR" sz="1100" b="1" baseline="0"/>
              <a:t>)= suma TR / cantidad procesos</a:t>
            </a:r>
          </a:p>
          <a:p>
            <a:endParaRPr lang="es-AR" sz="1100" b="1" baseline="0"/>
          </a:p>
          <a:p>
            <a:r>
              <a:rPr lang="es-AR" sz="1100" b="1" u="sng" baseline="0"/>
              <a:t>Tiempo de Respuesta TRES</a:t>
            </a:r>
            <a:r>
              <a:rPr lang="es-AR" sz="1100" b="1" baseline="0"/>
              <a:t>=  ejec. por primera vez - instante llegada</a:t>
            </a:r>
          </a:p>
          <a:p>
            <a:endParaRPr lang="es-AR" sz="1100" b="1" baseline="0"/>
          </a:p>
          <a:p>
            <a:r>
              <a:rPr lang="es-AR" sz="1100" b="1" u="sng"/>
              <a:t>Tiempo Respuestas</a:t>
            </a:r>
            <a:r>
              <a:rPr lang="es-AR" sz="1100" b="1" u="sng" baseline="0"/>
              <a:t> </a:t>
            </a:r>
            <a:r>
              <a:rPr lang="es-AR" sz="1100" b="1" u="sng"/>
              <a:t>Medio (TR Me</a:t>
            </a:r>
            <a:r>
              <a:rPr lang="es-AR" sz="1100" b="1" u="none"/>
              <a:t>) = suma TRES</a:t>
            </a:r>
            <a:r>
              <a:rPr lang="es-AR" sz="1100" b="1" u="none" baseline="0"/>
              <a:t> / cantidad de procesos</a:t>
            </a:r>
          </a:p>
          <a:p>
            <a:endParaRPr lang="es-AR" sz="1100" b="1" u="none" baseline="0"/>
          </a:p>
          <a:p>
            <a:r>
              <a:rPr lang="es-AR" sz="1100" b="1" u="sng" baseline="0"/>
              <a:t>Rendimieto</a:t>
            </a:r>
            <a:r>
              <a:rPr lang="es-AR" sz="1100" b="1" u="none" baseline="0"/>
              <a:t>= Cantidad de procesos / tiempo total</a:t>
            </a:r>
            <a:endParaRPr lang="es-AR" sz="1100" b="1" u="none"/>
          </a:p>
        </p:txBody>
      </p:sp>
    </p:spTree>
    <p:extLst>
      <p:ext uri="{BB962C8B-B14F-4D97-AF65-F5344CB8AC3E}">
        <p14:creationId xmlns:p14="http://schemas.microsoft.com/office/powerpoint/2010/main" val="18493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AE4760D-0125-8107-075B-BB6230018389}"/>
              </a:ext>
            </a:extLst>
          </p:cNvPr>
          <p:cNvSpPr/>
          <p:nvPr/>
        </p:nvSpPr>
        <p:spPr>
          <a:xfrm>
            <a:off x="124206" y="1425827"/>
            <a:ext cx="1899465" cy="6170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Particionamiento Fijo</a:t>
            </a: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968010FD-8645-9578-6781-A25883D9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67" y="1402385"/>
            <a:ext cx="8873452" cy="7790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Cualquier </a:t>
            </a:r>
            <a:r>
              <a:rPr lang="es-A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proceso cuyo tamaño sea menor o igual que el tamaño de la partición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 cargarse en cualquier partición disponible.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cuanto haya una partición disponible, un proceso se carga en dicha partición. Si todas las particiones se encuentran ocupadas, y existen procesos que no están listos para ejecutar, uno de ellos es llevado al disco (swap) para dejar espacio para un nuevo proceso.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D62CDA-9C11-67DD-F37E-C25EA58A5DDB}"/>
              </a:ext>
            </a:extLst>
          </p:cNvPr>
          <p:cNvSpPr/>
          <p:nvPr/>
        </p:nvSpPr>
        <p:spPr>
          <a:xfrm>
            <a:off x="124206" y="2632142"/>
            <a:ext cx="1899465" cy="61703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Particionamiento </a:t>
            </a:r>
          </a:p>
          <a:p>
            <a:pPr algn="ctr"/>
            <a:r>
              <a:rPr lang="es-AR" dirty="0"/>
              <a:t>Variable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11710051-C8BB-B5EF-DF49-350BB775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214" y="2430385"/>
            <a:ext cx="8873452" cy="97667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A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Asignar cada proceso a la partición más pequeña en la cual cabe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necesita una cola de planificación para cada partición que mantenga los procesos en disco destinados a dicha partición. 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A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Única cola para todos los procesos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el momento de cargar un proceso a la memoria principal, se selecciona la partición más pequeña disponible para albergar dicho proceso. </a:t>
            </a:r>
          </a:p>
        </p:txBody>
      </p:sp>
      <p:sp>
        <p:nvSpPr>
          <p:cNvPr id="6" name="Cuadro de texto 2">
            <a:extLst>
              <a:ext uri="{FF2B5EF4-FFF2-40B4-BE49-F238E27FC236}">
                <a16:creationId xmlns:a16="http://schemas.microsoft.com/office/drawing/2014/main" id="{5CCC4F38-717E-1E9C-0A96-44A6CCF5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214" y="3622636"/>
            <a:ext cx="9934579" cy="2768643"/>
          </a:xfrm>
          <a:prstGeom prst="rect">
            <a:avLst/>
          </a:prstGeom>
          <a:solidFill>
            <a:srgbClr val="FFFFFF"/>
          </a:solidFill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memoria se va asignando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los procesos de acuerdo </a:t>
            </a:r>
            <a:r>
              <a:rPr lang="es-A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se van cargando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cuanto haya una espacio disponible, los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procesos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van a ir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cargando uno bajo el otro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Después empezará hacer intercambio entre MP y MS para liberar memoria, se para cargar nuevos procesos, o volver a la MP aquellos procesos a los que mando a la MS.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cuatro algoritmos de colocación que puede considerarse: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Mejor-ajuste (</a:t>
            </a:r>
            <a:r>
              <a:rPr lang="es-AR" sz="1400" b="1" u="sng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best-fit</a:t>
            </a:r>
            <a:r>
              <a:rPr lang="es-AR" sz="12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escoge el bloque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cercano en tamaño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petición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Primer-ajuste (</a:t>
            </a:r>
            <a:r>
              <a:rPr lang="es-AR" sz="1400" b="1" u="sng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first-fit</a:t>
            </a:r>
            <a:r>
              <a:rPr lang="es-AR" sz="14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comienza a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la memoria desde el principio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escoge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primer bloque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disponible que sea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grande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alojar el proceso.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b="1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Siguiente-ajuste (</a:t>
            </a:r>
            <a:r>
              <a:rPr lang="es-AR" sz="1400" b="1" u="sng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next-fit</a:t>
            </a:r>
            <a:r>
              <a:rPr lang="es-AR" sz="1400" b="1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comienza a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la memoria desde la última colocación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elige el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 bloque disponible más grande</a:t>
            </a: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llega la final y no encuentra un bloque que se ajuste volverá a ir al principio para recorrer lo que no recorrió.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b="1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Peor-ajuste</a:t>
            </a: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400" b="1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AR" sz="1400" b="1" u="sng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worst-fit</a:t>
            </a:r>
            <a:r>
              <a:rPr lang="es-AR" sz="1400" b="1" u="sng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escoge el </a:t>
            </a:r>
            <a:r>
              <a:rPr lang="es-A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 bloque de memoria libre </a:t>
            </a:r>
            <a:r>
              <a:rPr lang="es-A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un proceso. (el que más le sobre).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239768-2D77-C2B4-286F-17BC8BB26CC1}"/>
              </a:ext>
            </a:extLst>
          </p:cNvPr>
          <p:cNvSpPr/>
          <p:nvPr/>
        </p:nvSpPr>
        <p:spPr>
          <a:xfrm>
            <a:off x="124207" y="4427734"/>
            <a:ext cx="1899465" cy="61703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Particionamiento </a:t>
            </a:r>
          </a:p>
          <a:p>
            <a:pPr algn="ctr"/>
            <a:r>
              <a:rPr lang="es-AR" dirty="0"/>
              <a:t>Dinámico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F0CEEAAC-5E95-4EAA-AEAF-16901D5D1D4D}"/>
              </a:ext>
            </a:extLst>
          </p:cNvPr>
          <p:cNvSpPr txBox="1"/>
          <p:nvPr/>
        </p:nvSpPr>
        <p:spPr>
          <a:xfrm>
            <a:off x="2330375" y="329225"/>
            <a:ext cx="7818120" cy="63246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b="1" dirty="0"/>
              <a:t>DIR. FISICA = Dirección lógica + dirección de registro base  </a:t>
            </a:r>
            <a:endParaRPr lang="es-AR" sz="1100" b="1" dirty="0"/>
          </a:p>
          <a:p>
            <a:pPr algn="ctr"/>
            <a:r>
              <a:rPr lang="es-AR" sz="1400" b="1" dirty="0">
                <a:solidFill>
                  <a:srgbClr val="FF0000"/>
                </a:solidFill>
              </a:rPr>
              <a:t>Importante</a:t>
            </a:r>
            <a:r>
              <a:rPr lang="es-AR" sz="1400" b="1" dirty="0"/>
              <a:t> = verificar que el DIR. </a:t>
            </a:r>
            <a:r>
              <a:rPr lang="es-AR" sz="1400" b="1" dirty="0" err="1"/>
              <a:t>Fisica</a:t>
            </a:r>
            <a:r>
              <a:rPr lang="es-AR" sz="1400" b="1" dirty="0"/>
              <a:t> este dentro del rango</a:t>
            </a:r>
          </a:p>
        </p:txBody>
      </p:sp>
    </p:spTree>
    <p:extLst>
      <p:ext uri="{BB962C8B-B14F-4D97-AF65-F5344CB8AC3E}">
        <p14:creationId xmlns:p14="http://schemas.microsoft.com/office/powerpoint/2010/main" val="7888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6">
            <a:extLst>
              <a:ext uri="{FF2B5EF4-FFF2-40B4-BE49-F238E27FC236}">
                <a16:creationId xmlns:a16="http://schemas.microsoft.com/office/drawing/2014/main" id="{5C6EEBE2-B4A1-3066-C60D-94BEB2ED41BC}"/>
              </a:ext>
            </a:extLst>
          </p:cNvPr>
          <p:cNvSpPr txBox="1"/>
          <p:nvPr/>
        </p:nvSpPr>
        <p:spPr>
          <a:xfrm>
            <a:off x="591189" y="695730"/>
            <a:ext cx="10418419" cy="5877827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100" dirty="0"/>
          </a:p>
          <a:p>
            <a:r>
              <a:rPr lang="es-AR" sz="1400" b="1" u="sng" dirty="0" err="1"/>
              <a:t>Cantida</a:t>
            </a:r>
            <a:r>
              <a:rPr lang="es-AR" sz="1400" b="1" u="sng" dirty="0"/>
              <a:t> Máx. Marcos </a:t>
            </a:r>
            <a:r>
              <a:rPr lang="es-AR" sz="1400" dirty="0"/>
              <a:t>= </a:t>
            </a:r>
            <a:r>
              <a:rPr lang="es-AR" sz="1400" b="1" u="sng" dirty="0"/>
              <a:t>Cantidad Max. </a:t>
            </a:r>
            <a:r>
              <a:rPr lang="es-AR" sz="1400" b="1" u="sng" dirty="0" err="1"/>
              <a:t>Pág</a:t>
            </a:r>
            <a:r>
              <a:rPr lang="es-AR" sz="1400" b="1" u="sng" dirty="0"/>
              <a:t> </a:t>
            </a:r>
            <a:r>
              <a:rPr lang="es-AR" sz="1400" b="1" dirty="0"/>
              <a:t>   2^ bits paginación</a:t>
            </a:r>
          </a:p>
          <a:p>
            <a:r>
              <a:rPr lang="es-AR" sz="1400" b="1" u="sng" dirty="0"/>
              <a:t>Tamaño </a:t>
            </a:r>
            <a:r>
              <a:rPr lang="es-AR" sz="1400" b="1" u="sng" dirty="0" err="1"/>
              <a:t>Pág</a:t>
            </a:r>
            <a:r>
              <a:rPr lang="es-AR" sz="1400" b="1" u="sng" dirty="0"/>
              <a:t> </a:t>
            </a:r>
            <a:r>
              <a:rPr lang="es-AR" sz="1400" dirty="0"/>
              <a:t>= </a:t>
            </a:r>
            <a:r>
              <a:rPr lang="es-AR" sz="1400" b="1" u="sng" dirty="0"/>
              <a:t>Tamaño Marco</a:t>
            </a:r>
            <a:r>
              <a:rPr lang="es-AR" sz="1400" b="1" dirty="0"/>
              <a:t>    2^ bits </a:t>
            </a:r>
            <a:r>
              <a:rPr lang="es-AR" sz="1400" b="1" dirty="0" err="1"/>
              <a:t>dz</a:t>
            </a:r>
            <a:r>
              <a:rPr lang="es-AR" sz="1400" b="1" dirty="0"/>
              <a:t>  </a:t>
            </a:r>
          </a:p>
          <a:p>
            <a:r>
              <a:rPr lang="es-AR" sz="1400" b="1" u="sng" dirty="0"/>
              <a:t>Tamaño memoria física</a:t>
            </a:r>
            <a:r>
              <a:rPr lang="es-AR" sz="1400" b="1" dirty="0"/>
              <a:t>  2^ bits d direccionamiento</a:t>
            </a:r>
            <a:r>
              <a:rPr lang="es-AR" sz="1400" dirty="0"/>
              <a:t>. Otra forma de calcular=  </a:t>
            </a:r>
            <a:r>
              <a:rPr lang="es-AR" sz="1400" b="1" dirty="0"/>
              <a:t>cantidad marcos (pág.) * tamaño procesos (pág.)</a:t>
            </a:r>
          </a:p>
          <a:p>
            <a:endParaRPr lang="es-AR" sz="1400" dirty="0"/>
          </a:p>
          <a:p>
            <a:r>
              <a:rPr lang="es-AR" sz="1400" dirty="0"/>
              <a:t>Los bits de la Direccionamiento físico (12) , la bits paginación (4) y bits </a:t>
            </a:r>
            <a:r>
              <a:rPr lang="es-AR" sz="1400" dirty="0" err="1"/>
              <a:t>dz</a:t>
            </a:r>
            <a:r>
              <a:rPr lang="es-AR" sz="1400" dirty="0"/>
              <a:t> (8) “son dato”. También se puede dar la dirección lógica con el formato (4,8) siendo (pág., desplazamiento)</a:t>
            </a:r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Cuando</a:t>
            </a:r>
            <a:r>
              <a:rPr lang="es-AR" sz="1400" baseline="0" dirty="0"/>
              <a:t> la </a:t>
            </a:r>
            <a:r>
              <a:rPr lang="es-AR" sz="1400" baseline="0" dirty="0" err="1"/>
              <a:t>Dir</a:t>
            </a:r>
            <a:r>
              <a:rPr lang="es-AR" sz="1400" baseline="0" dirty="0"/>
              <a:t> lógica la da sin discriminar (pág., </a:t>
            </a:r>
            <a:r>
              <a:rPr lang="es-AR" sz="1400" baseline="0" dirty="0" err="1"/>
              <a:t>dz</a:t>
            </a:r>
            <a:r>
              <a:rPr lang="es-AR" sz="1400" baseline="0" dirty="0"/>
              <a:t>) nos va a indicar la cantidad total de </a:t>
            </a:r>
            <a:r>
              <a:rPr lang="es-AR" sz="1400" baseline="0" dirty="0" err="1"/>
              <a:t>Dir</a:t>
            </a:r>
            <a:r>
              <a:rPr lang="es-AR" sz="1400" baseline="0" dirty="0"/>
              <a:t> físico en bits y cuantos corresponden da paginas y cuanto a </a:t>
            </a:r>
            <a:r>
              <a:rPr lang="es-AR" sz="1400" baseline="0" dirty="0" err="1"/>
              <a:t>dz</a:t>
            </a:r>
            <a:r>
              <a:rPr lang="es-AR" sz="1400" baseline="0" dirty="0"/>
              <a:t>. Pasos:</a:t>
            </a:r>
          </a:p>
          <a:p>
            <a:endParaRPr lang="es-AR" sz="1400" baseline="0" dirty="0"/>
          </a:p>
          <a:p>
            <a:r>
              <a:rPr lang="es-AR" sz="1400" baseline="0" dirty="0"/>
              <a:t>1) Calcular </a:t>
            </a:r>
            <a:r>
              <a:rPr lang="es-AR" sz="1400" b="1" baseline="0" dirty="0"/>
              <a:t>tamaño del marco (pág.), 2 ^ n </a:t>
            </a:r>
            <a:r>
              <a:rPr lang="es-AR" sz="1400" baseline="0" dirty="0"/>
              <a:t>siendo n los bits de </a:t>
            </a:r>
            <a:r>
              <a:rPr lang="es-AR" sz="1400" baseline="0" dirty="0" err="1"/>
              <a:t>dz</a:t>
            </a:r>
            <a:r>
              <a:rPr lang="es-AR" sz="1400" baseline="0" dirty="0"/>
              <a:t>. Acá obtenemos el tamaño.</a:t>
            </a:r>
          </a:p>
          <a:p>
            <a:endParaRPr lang="es-AR" sz="1400" baseline="0" dirty="0"/>
          </a:p>
          <a:p>
            <a:r>
              <a:rPr lang="es-AR" sz="1400" baseline="0" dirty="0"/>
              <a:t>2) </a:t>
            </a:r>
            <a:r>
              <a:rPr lang="es-AR" sz="1400" b="1" baseline="0" dirty="0"/>
              <a:t>Dir. Lógica (es dato) / tamaño del marco (pág.)  </a:t>
            </a:r>
          </a:p>
          <a:p>
            <a:r>
              <a:rPr lang="es-AR" sz="1400" b="1" baseline="0" dirty="0"/>
              <a:t> </a:t>
            </a:r>
          </a:p>
          <a:p>
            <a:r>
              <a:rPr lang="es-AR" sz="1400" b="1" baseline="0" dirty="0"/>
              <a:t>Parte entera </a:t>
            </a:r>
            <a:r>
              <a:rPr lang="es-AR" sz="1400" baseline="0" dirty="0"/>
              <a:t>nos indica en </a:t>
            </a:r>
            <a:r>
              <a:rPr lang="es-AR" sz="1400" b="1" baseline="0" dirty="0" err="1"/>
              <a:t>N°</a:t>
            </a:r>
            <a:r>
              <a:rPr lang="es-AR" sz="1400" b="1" baseline="0" dirty="0"/>
              <a:t> pagina</a:t>
            </a:r>
            <a:r>
              <a:rPr lang="es-AR" sz="1400" baseline="0" dirty="0"/>
              <a:t>, luego vamos a la </a:t>
            </a:r>
            <a:r>
              <a:rPr lang="es-AR" sz="1400" b="1" baseline="0" dirty="0"/>
              <a:t>TABLA</a:t>
            </a:r>
            <a:r>
              <a:rPr lang="es-AR" sz="1400" baseline="0" dirty="0"/>
              <a:t> y vemos que </a:t>
            </a:r>
            <a:r>
              <a:rPr lang="es-AR" sz="1400" b="1" baseline="0" dirty="0" err="1"/>
              <a:t>N°</a:t>
            </a:r>
            <a:r>
              <a:rPr lang="es-AR" sz="1400" b="1" baseline="0" dirty="0"/>
              <a:t> Marco</a:t>
            </a:r>
            <a:r>
              <a:rPr lang="es-AR" sz="1400" baseline="0" dirty="0"/>
              <a:t> le corresponde</a:t>
            </a:r>
          </a:p>
          <a:p>
            <a:r>
              <a:rPr lang="es-AR" sz="1400" b="1" baseline="0" dirty="0"/>
              <a:t>Parte decimal * tamaño marco (pág.) </a:t>
            </a:r>
            <a:r>
              <a:rPr lang="es-AR" sz="14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nos indica </a:t>
            </a:r>
            <a:r>
              <a:rPr lang="es-AR" sz="1400" b="1" baseline="0" dirty="0"/>
              <a:t>el </a:t>
            </a:r>
            <a:r>
              <a:rPr lang="es-AR" sz="1400" b="1" baseline="0" dirty="0" err="1"/>
              <a:t>dz</a:t>
            </a:r>
            <a:r>
              <a:rPr lang="es-AR" sz="1400" baseline="0" dirty="0"/>
              <a:t>.</a:t>
            </a:r>
          </a:p>
          <a:p>
            <a:endParaRPr lang="es-AR" sz="1400" baseline="0" dirty="0"/>
          </a:p>
          <a:p>
            <a:r>
              <a:rPr lang="es-AR" sz="1400" baseline="0" dirty="0"/>
              <a:t>Acá obtenemos el </a:t>
            </a:r>
            <a:r>
              <a:rPr lang="es-AR" sz="1400" baseline="0" dirty="0" err="1"/>
              <a:t>n°</a:t>
            </a:r>
            <a:r>
              <a:rPr lang="es-AR" sz="1400" baseline="0" dirty="0"/>
              <a:t> de pagina que nos encontramos del proceso. Ya de ahí podemos saber por tabla a que </a:t>
            </a:r>
            <a:r>
              <a:rPr lang="es-AR" sz="1400" baseline="0" dirty="0" err="1"/>
              <a:t>n°</a:t>
            </a:r>
            <a:r>
              <a:rPr lang="es-AR" sz="1400" baseline="0" dirty="0"/>
              <a:t> de Marco corresponde.</a:t>
            </a:r>
          </a:p>
          <a:p>
            <a:endParaRPr lang="es-AR" sz="1400" baseline="0" dirty="0"/>
          </a:p>
          <a:p>
            <a:r>
              <a:rPr lang="es-AR" sz="1400" baseline="0" dirty="0"/>
              <a:t>3)  Verificar que la </a:t>
            </a:r>
            <a:r>
              <a:rPr lang="es-AR" sz="1400" b="1" baseline="0" dirty="0" err="1"/>
              <a:t>N°</a:t>
            </a:r>
            <a:r>
              <a:rPr lang="es-AR" sz="1400" b="1" baseline="0" dirty="0"/>
              <a:t> pág. calculada  exista en el cuadro</a:t>
            </a:r>
            <a:r>
              <a:rPr lang="es-AR" sz="1400" baseline="0" dirty="0"/>
              <a:t>, sino error de Pág.</a:t>
            </a:r>
          </a:p>
          <a:p>
            <a:endParaRPr lang="es-AR" sz="1400" baseline="0" dirty="0"/>
          </a:p>
          <a:p>
            <a:r>
              <a:rPr lang="es-AR" sz="1400" baseline="0" dirty="0"/>
              <a:t>     Verificar que el </a:t>
            </a:r>
            <a:r>
              <a:rPr lang="es-AR" sz="1400" b="1" baseline="0" dirty="0" err="1"/>
              <a:t>dz</a:t>
            </a:r>
            <a:r>
              <a:rPr lang="es-AR" sz="1400" b="1" baseline="0" dirty="0"/>
              <a:t> &lt;= </a:t>
            </a:r>
            <a:r>
              <a:rPr lang="es-AR" sz="1400" b="1" baseline="0" dirty="0" err="1"/>
              <a:t>tmaño</a:t>
            </a:r>
            <a:r>
              <a:rPr lang="es-AR" sz="1400" b="1" baseline="0" dirty="0"/>
              <a:t> del marco </a:t>
            </a:r>
            <a:r>
              <a:rPr lang="es-AR" sz="1400" baseline="0" dirty="0"/>
              <a:t>(pág.). Sino error de marco</a:t>
            </a:r>
          </a:p>
          <a:p>
            <a:endParaRPr lang="es-AR" sz="1400" baseline="0" dirty="0"/>
          </a:p>
          <a:p>
            <a:r>
              <a:rPr lang="es-AR" sz="1400" baseline="0" dirty="0"/>
              <a:t>4) </a:t>
            </a:r>
            <a:r>
              <a:rPr lang="es-AR" sz="1400" b="1" baseline="0" dirty="0"/>
              <a:t>Dir. Física </a:t>
            </a:r>
            <a:r>
              <a:rPr lang="es-AR" sz="1400" baseline="0" dirty="0"/>
              <a:t>=  (</a:t>
            </a:r>
            <a:r>
              <a:rPr lang="es-AR" sz="1400" b="1" baseline="0" dirty="0"/>
              <a:t>marco * tamaño marco (pág. ) + </a:t>
            </a:r>
            <a:r>
              <a:rPr lang="es-AR" sz="1400" b="1" baseline="0" dirty="0" err="1"/>
              <a:t>dz</a:t>
            </a:r>
            <a:endParaRPr lang="es-AR" sz="1400" b="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62CDE26-36CC-01EB-E728-80E8D47DF161}"/>
              </a:ext>
            </a:extLst>
          </p:cNvPr>
          <p:cNvSpPr/>
          <p:nvPr/>
        </p:nvSpPr>
        <p:spPr>
          <a:xfrm>
            <a:off x="5536757" y="284443"/>
            <a:ext cx="1899465" cy="617038"/>
          </a:xfrm>
          <a:prstGeom prst="roundRect">
            <a:avLst/>
          </a:prstGeom>
          <a:solidFill>
            <a:srgbClr val="FD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Paginación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1D8218-8890-AA62-FF7D-29AFA09B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945" y="5260555"/>
            <a:ext cx="3519645" cy="10869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FF61995-0413-42B9-F601-231E113A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8" y="4858544"/>
            <a:ext cx="1254699" cy="17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1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709C3F6-EF20-6BE0-A36B-95EC22A73C12}"/>
              </a:ext>
            </a:extLst>
          </p:cNvPr>
          <p:cNvSpPr/>
          <p:nvPr/>
        </p:nvSpPr>
        <p:spPr>
          <a:xfrm>
            <a:off x="4900355" y="802374"/>
            <a:ext cx="2391290" cy="61703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Segmentación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ED57716C-10E1-A89E-9E3A-46A3C99BA16D}"/>
              </a:ext>
            </a:extLst>
          </p:cNvPr>
          <p:cNvSpPr txBox="1"/>
          <p:nvPr/>
        </p:nvSpPr>
        <p:spPr>
          <a:xfrm>
            <a:off x="2062295" y="1746087"/>
            <a:ext cx="8229187" cy="33658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1100" dirty="0"/>
          </a:p>
          <a:p>
            <a:endParaRPr lang="es-AR" sz="1800" dirty="0"/>
          </a:p>
          <a:p>
            <a:r>
              <a:rPr lang="es-AR" sz="1800" dirty="0"/>
              <a:t>1) Verifico los </a:t>
            </a:r>
            <a:r>
              <a:rPr lang="es-AR" sz="1800" b="1" dirty="0"/>
              <a:t>bits de segmento y los bits de </a:t>
            </a:r>
            <a:r>
              <a:rPr lang="es-AR" sz="1800" b="1" dirty="0" err="1"/>
              <a:t>dz</a:t>
            </a:r>
            <a:r>
              <a:rPr lang="es-AR" sz="1800" b="1" dirty="0"/>
              <a:t>.  </a:t>
            </a:r>
          </a:p>
          <a:p>
            <a:r>
              <a:rPr lang="es-AR" sz="1800" dirty="0"/>
              <a:t>   </a:t>
            </a:r>
          </a:p>
          <a:p>
            <a:r>
              <a:rPr lang="es-AR" sz="1800" dirty="0"/>
              <a:t>  Si el </a:t>
            </a:r>
            <a:r>
              <a:rPr lang="es-AR" sz="1800" b="1" i="0" dirty="0" err="1"/>
              <a:t>seg</a:t>
            </a:r>
            <a:r>
              <a:rPr lang="es-AR" sz="1800" b="1" i="0" dirty="0"/>
              <a:t> no está en tabla </a:t>
            </a:r>
            <a:r>
              <a:rPr lang="es-AR" sz="1800" dirty="0"/>
              <a:t>es </a:t>
            </a:r>
            <a:r>
              <a:rPr lang="es-AR" sz="1800" b="1" dirty="0"/>
              <a:t>error de </a:t>
            </a:r>
            <a:r>
              <a:rPr lang="es-AR" sz="1800" b="1" dirty="0" err="1"/>
              <a:t>seg</a:t>
            </a:r>
            <a:r>
              <a:rPr lang="es-AR" sz="1800" dirty="0"/>
              <a:t>. porque no existe.</a:t>
            </a:r>
          </a:p>
          <a:p>
            <a:r>
              <a:rPr lang="es-AR" sz="1800" dirty="0"/>
              <a:t>  Con los bits de segmento obtenemos por tabla </a:t>
            </a:r>
            <a:r>
              <a:rPr lang="es-AR" sz="1800" baseline="0" dirty="0"/>
              <a:t>el </a:t>
            </a:r>
            <a:r>
              <a:rPr lang="es-AR" sz="1800" b="1" baseline="0" dirty="0"/>
              <a:t>valor del </a:t>
            </a:r>
            <a:r>
              <a:rPr lang="es-AR" sz="1800" b="1" baseline="0" dirty="0" err="1"/>
              <a:t>long</a:t>
            </a:r>
            <a:r>
              <a:rPr lang="es-AR" sz="1800" b="1" baseline="0" dirty="0"/>
              <a:t> &amp; </a:t>
            </a:r>
            <a:r>
              <a:rPr lang="es-AR" sz="1800" b="1" baseline="0" dirty="0" err="1"/>
              <a:t>dir</a:t>
            </a:r>
            <a:r>
              <a:rPr lang="es-AR" sz="1800" b="1" baseline="0" dirty="0"/>
              <a:t> base</a:t>
            </a:r>
          </a:p>
          <a:p>
            <a:endParaRPr lang="es-AR" sz="1800" baseline="0" dirty="0"/>
          </a:p>
          <a:p>
            <a:r>
              <a:rPr lang="es-AR" sz="1800" baseline="0" dirty="0"/>
              <a:t>2) Verificación </a:t>
            </a:r>
            <a:r>
              <a:rPr lang="es-AR" sz="1800" b="1" baseline="0" dirty="0" err="1"/>
              <a:t>dz</a:t>
            </a:r>
            <a:r>
              <a:rPr lang="es-AR" sz="1800" b="1" baseline="0" dirty="0"/>
              <a:t> &lt;= </a:t>
            </a:r>
            <a:r>
              <a:rPr lang="es-AR" sz="1800" b="1" baseline="0" dirty="0" err="1"/>
              <a:t>long</a:t>
            </a:r>
            <a:r>
              <a:rPr lang="es-AR" sz="1800" baseline="0" dirty="0"/>
              <a:t>, de caso contrario es </a:t>
            </a:r>
            <a:r>
              <a:rPr lang="es-AR" sz="1800" b="1" baseline="0" dirty="0"/>
              <a:t>error de </a:t>
            </a:r>
            <a:r>
              <a:rPr lang="es-AR" sz="1800" b="1" baseline="0" dirty="0" err="1"/>
              <a:t>dz</a:t>
            </a:r>
            <a:endParaRPr lang="es-AR" sz="1800" b="1" baseline="0" dirty="0"/>
          </a:p>
          <a:p>
            <a:endParaRPr lang="es-AR" sz="1800" baseline="0" dirty="0"/>
          </a:p>
          <a:p>
            <a:r>
              <a:rPr lang="es-AR" sz="1800" baseline="0" dirty="0"/>
              <a:t>3) </a:t>
            </a:r>
            <a:r>
              <a:rPr lang="es-AR" sz="1800" b="1" baseline="0" dirty="0"/>
              <a:t>Dir. </a:t>
            </a:r>
            <a:r>
              <a:rPr lang="es-AR" sz="1800" b="1" baseline="0" dirty="0" err="1"/>
              <a:t>Fisica</a:t>
            </a:r>
            <a:r>
              <a:rPr lang="es-AR" sz="1800" b="1" baseline="0" dirty="0"/>
              <a:t>= </a:t>
            </a:r>
            <a:r>
              <a:rPr lang="es-AR" sz="1800" b="1" baseline="0" dirty="0" err="1"/>
              <a:t>Dir</a:t>
            </a:r>
            <a:r>
              <a:rPr lang="es-AR" sz="1800" b="1" baseline="0" dirty="0"/>
              <a:t> Base + </a:t>
            </a:r>
            <a:r>
              <a:rPr lang="es-AR" sz="1800" b="1" baseline="0" dirty="0" err="1"/>
              <a:t>dz</a:t>
            </a:r>
            <a:endParaRPr lang="es-AR" sz="1800" b="1" dirty="0"/>
          </a:p>
        </p:txBody>
      </p:sp>
    </p:spTree>
    <p:extLst>
      <p:ext uri="{BB962C8B-B14F-4D97-AF65-F5344CB8AC3E}">
        <p14:creationId xmlns:p14="http://schemas.microsoft.com/office/powerpoint/2010/main" val="866792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936</Words>
  <Application>Microsoft Office PowerPoint</Application>
  <PresentationFormat>Panorámica</PresentationFormat>
  <Paragraphs>78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sonia di mauro</dc:creator>
  <cp:lastModifiedBy>sonia di mauro</cp:lastModifiedBy>
  <cp:revision>1</cp:revision>
  <dcterms:created xsi:type="dcterms:W3CDTF">2022-10-04T21:41:46Z</dcterms:created>
  <dcterms:modified xsi:type="dcterms:W3CDTF">2022-10-05T01:20:13Z</dcterms:modified>
</cp:coreProperties>
</file>