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2" r:id="rId5"/>
    <p:sldId id="265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FFFF"/>
    <a:srgbClr val="00FFFF"/>
    <a:srgbClr val="FF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di mauro" userId="4f3d50b1a399b71a" providerId="LiveId" clId="{522B6209-3D4C-4343-A0BD-84E964D24841}"/>
    <pc:docChg chg="undo custSel addSld delSld modSld sldOrd">
      <pc:chgData name="sonia di mauro" userId="4f3d50b1a399b71a" providerId="LiveId" clId="{522B6209-3D4C-4343-A0BD-84E964D24841}" dt="2022-10-30T02:05:44.831" v="1236" actId="1076"/>
      <pc:docMkLst>
        <pc:docMk/>
      </pc:docMkLst>
      <pc:sldChg chg="modSp mod">
        <pc:chgData name="sonia di mauro" userId="4f3d50b1a399b71a" providerId="LiveId" clId="{522B6209-3D4C-4343-A0BD-84E964D24841}" dt="2022-10-30T01:00:03.841" v="803" actId="1076"/>
        <pc:sldMkLst>
          <pc:docMk/>
          <pc:sldMk cId="1933355665" sldId="257"/>
        </pc:sldMkLst>
        <pc:spChg chg="mod">
          <ac:chgData name="sonia di mauro" userId="4f3d50b1a399b71a" providerId="LiveId" clId="{522B6209-3D4C-4343-A0BD-84E964D24841}" dt="2022-10-30T01:00:03.841" v="803" actId="1076"/>
          <ac:spMkLst>
            <pc:docMk/>
            <pc:sldMk cId="1933355665" sldId="257"/>
            <ac:spMk id="4" creationId="{9709129A-E8F1-225C-AAAA-F98C46948CDE}"/>
          </ac:spMkLst>
        </pc:spChg>
      </pc:sldChg>
      <pc:sldChg chg="addSp delSp modSp del mod">
        <pc:chgData name="sonia di mauro" userId="4f3d50b1a399b71a" providerId="LiveId" clId="{522B6209-3D4C-4343-A0BD-84E964D24841}" dt="2022-10-30T00:44:47.781" v="613" actId="2696"/>
        <pc:sldMkLst>
          <pc:docMk/>
          <pc:sldMk cId="180984866" sldId="259"/>
        </pc:sldMkLst>
        <pc:spChg chg="del mod">
          <ac:chgData name="sonia di mauro" userId="4f3d50b1a399b71a" providerId="LiveId" clId="{522B6209-3D4C-4343-A0BD-84E964D24841}" dt="2022-10-30T00:05:20.751" v="251" actId="478"/>
          <ac:spMkLst>
            <pc:docMk/>
            <pc:sldMk cId="180984866" sldId="259"/>
            <ac:spMk id="8" creationId="{D0E0C011-86EF-2878-4142-AD06F05F867C}"/>
          </ac:spMkLst>
        </pc:spChg>
        <pc:spChg chg="mod">
          <ac:chgData name="sonia di mauro" userId="4f3d50b1a399b71a" providerId="LiveId" clId="{522B6209-3D4C-4343-A0BD-84E964D24841}" dt="2022-10-29T23:56:38.355" v="1" actId="1076"/>
          <ac:spMkLst>
            <pc:docMk/>
            <pc:sldMk cId="180984866" sldId="259"/>
            <ac:spMk id="16" creationId="{7B8559AC-3F48-953B-FB62-B7CC94C379CD}"/>
          </ac:spMkLst>
        </pc:spChg>
        <pc:spChg chg="mod">
          <ac:chgData name="sonia di mauro" userId="4f3d50b1a399b71a" providerId="LiveId" clId="{522B6209-3D4C-4343-A0BD-84E964D24841}" dt="2022-10-29T23:56:35.134" v="0" actId="1076"/>
          <ac:spMkLst>
            <pc:docMk/>
            <pc:sldMk cId="180984866" sldId="259"/>
            <ac:spMk id="17" creationId="{3F96AF49-BD63-02DD-E106-15AC7A2652F9}"/>
          </ac:spMkLst>
        </pc:spChg>
        <pc:spChg chg="mod">
          <ac:chgData name="sonia di mauro" userId="4f3d50b1a399b71a" providerId="LiveId" clId="{522B6209-3D4C-4343-A0BD-84E964D24841}" dt="2022-10-29T23:56:46.466" v="3" actId="1076"/>
          <ac:spMkLst>
            <pc:docMk/>
            <pc:sldMk cId="180984866" sldId="259"/>
            <ac:spMk id="18" creationId="{A7B8F7E6-6D4C-E85F-9E65-94DB7E3F4588}"/>
          </ac:spMkLst>
        </pc:spChg>
        <pc:spChg chg="mod">
          <ac:chgData name="sonia di mauro" userId="4f3d50b1a399b71a" providerId="LiveId" clId="{522B6209-3D4C-4343-A0BD-84E964D24841}" dt="2022-10-29T23:56:41.426" v="2" actId="1076"/>
          <ac:spMkLst>
            <pc:docMk/>
            <pc:sldMk cId="180984866" sldId="259"/>
            <ac:spMk id="19" creationId="{827B4C58-2F6F-CA4C-CC9D-ACA96C5FEA40}"/>
          </ac:spMkLst>
        </pc:spChg>
        <pc:spChg chg="add mod">
          <ac:chgData name="sonia di mauro" userId="4f3d50b1a399b71a" providerId="LiveId" clId="{522B6209-3D4C-4343-A0BD-84E964D24841}" dt="2022-10-30T00:09:55.308" v="299" actId="1076"/>
          <ac:spMkLst>
            <pc:docMk/>
            <pc:sldMk cId="180984866" sldId="259"/>
            <ac:spMk id="20" creationId="{2892FB8A-FDC0-0997-3B04-409941F571CD}"/>
          </ac:spMkLst>
        </pc:spChg>
        <pc:spChg chg="add mod">
          <ac:chgData name="sonia di mauro" userId="4f3d50b1a399b71a" providerId="LiveId" clId="{522B6209-3D4C-4343-A0BD-84E964D24841}" dt="2022-10-30T00:05:23.746" v="252" actId="1076"/>
          <ac:spMkLst>
            <pc:docMk/>
            <pc:sldMk cId="180984866" sldId="259"/>
            <ac:spMk id="21" creationId="{92891F93-D4E9-E7A2-1F39-AA77CF17A4D7}"/>
          </ac:spMkLst>
        </pc:spChg>
        <pc:picChg chg="mod">
          <ac:chgData name="sonia di mauro" userId="4f3d50b1a399b71a" providerId="LiveId" clId="{522B6209-3D4C-4343-A0BD-84E964D24841}" dt="2022-10-30T00:09:07.570" v="296" actId="1582"/>
          <ac:picMkLst>
            <pc:docMk/>
            <pc:sldMk cId="180984866" sldId="259"/>
            <ac:picMk id="12" creationId="{69A99A0E-7641-C7AB-87D9-E85BB7583177}"/>
          </ac:picMkLst>
        </pc:picChg>
      </pc:sldChg>
      <pc:sldChg chg="modSp del mod">
        <pc:chgData name="sonia di mauro" userId="4f3d50b1a399b71a" providerId="LiveId" clId="{522B6209-3D4C-4343-A0BD-84E964D24841}" dt="2022-10-30T00:36:27.101" v="542" actId="2696"/>
        <pc:sldMkLst>
          <pc:docMk/>
          <pc:sldMk cId="4151153983" sldId="260"/>
        </pc:sldMkLst>
        <pc:spChg chg="mod">
          <ac:chgData name="sonia di mauro" userId="4f3d50b1a399b71a" providerId="LiveId" clId="{522B6209-3D4C-4343-A0BD-84E964D24841}" dt="2022-10-30T00:02:10.744" v="226" actId="122"/>
          <ac:spMkLst>
            <pc:docMk/>
            <pc:sldMk cId="4151153983" sldId="260"/>
            <ac:spMk id="7" creationId="{5A4EC928-998F-D23A-EB2E-3CA9BEC2AC0D}"/>
          </ac:spMkLst>
        </pc:spChg>
        <pc:picChg chg="mod">
          <ac:chgData name="sonia di mauro" userId="4f3d50b1a399b71a" providerId="LiveId" clId="{522B6209-3D4C-4343-A0BD-84E964D24841}" dt="2022-10-30T00:09:23.052" v="298" actId="1582"/>
          <ac:picMkLst>
            <pc:docMk/>
            <pc:sldMk cId="4151153983" sldId="260"/>
            <ac:picMk id="2" creationId="{66F38C86-DC50-92BE-2942-70DAEE970E46}"/>
          </ac:picMkLst>
        </pc:picChg>
      </pc:sldChg>
      <pc:sldChg chg="addSp delSp modSp new del mod">
        <pc:chgData name="sonia di mauro" userId="4f3d50b1a399b71a" providerId="LiveId" clId="{522B6209-3D4C-4343-A0BD-84E964D24841}" dt="2022-10-30T00:28:02.574" v="486" actId="2696"/>
        <pc:sldMkLst>
          <pc:docMk/>
          <pc:sldMk cId="3006509279" sldId="261"/>
        </pc:sldMkLst>
        <pc:spChg chg="add del mod">
          <ac:chgData name="sonia di mauro" userId="4f3d50b1a399b71a" providerId="LiveId" clId="{522B6209-3D4C-4343-A0BD-84E964D24841}" dt="2022-10-30T00:23:02.300" v="415" actId="21"/>
          <ac:spMkLst>
            <pc:docMk/>
            <pc:sldMk cId="3006509279" sldId="261"/>
            <ac:spMk id="4" creationId="{C358F503-C2CA-E2D1-1EA8-3A91789DA5AD}"/>
          </ac:spMkLst>
        </pc:spChg>
        <pc:spChg chg="add mod">
          <ac:chgData name="sonia di mauro" userId="4f3d50b1a399b71a" providerId="LiveId" clId="{522B6209-3D4C-4343-A0BD-84E964D24841}" dt="2022-10-30T00:06:55.230" v="284" actId="1076"/>
          <ac:spMkLst>
            <pc:docMk/>
            <pc:sldMk cId="3006509279" sldId="261"/>
            <ac:spMk id="5" creationId="{7156D588-DE0A-6912-3DC4-B1BDAB64EB77}"/>
          </ac:spMkLst>
        </pc:spChg>
        <pc:picChg chg="add del mod">
          <ac:chgData name="sonia di mauro" userId="4f3d50b1a399b71a" providerId="LiveId" clId="{522B6209-3D4C-4343-A0BD-84E964D24841}" dt="2022-10-30T00:06:49.062" v="281" actId="478"/>
          <ac:picMkLst>
            <pc:docMk/>
            <pc:sldMk cId="3006509279" sldId="261"/>
            <ac:picMk id="3" creationId="{EF67DB9B-12C6-1872-EC78-8BD416019181}"/>
          </ac:picMkLst>
        </pc:picChg>
        <pc:picChg chg="add del mod">
          <ac:chgData name="sonia di mauro" userId="4f3d50b1a399b71a" providerId="LiveId" clId="{522B6209-3D4C-4343-A0BD-84E964D24841}" dt="2022-10-30T00:23:20.622" v="418" actId="478"/>
          <ac:picMkLst>
            <pc:docMk/>
            <pc:sldMk cId="3006509279" sldId="261"/>
            <ac:picMk id="7" creationId="{C033D5AD-5812-22C6-C97B-965777D4A874}"/>
          </ac:picMkLst>
        </pc:picChg>
      </pc:sldChg>
      <pc:sldChg chg="addSp delSp modSp new mod ord">
        <pc:chgData name="sonia di mauro" userId="4f3d50b1a399b71a" providerId="LiveId" clId="{522B6209-3D4C-4343-A0BD-84E964D24841}" dt="2022-10-30T00:56:10.337" v="749" actId="207"/>
        <pc:sldMkLst>
          <pc:docMk/>
          <pc:sldMk cId="3607780122" sldId="262"/>
        </pc:sldMkLst>
        <pc:spChg chg="add del mod">
          <ac:chgData name="sonia di mauro" userId="4f3d50b1a399b71a" providerId="LiveId" clId="{522B6209-3D4C-4343-A0BD-84E964D24841}" dt="2022-10-30T00:11:20.164" v="317" actId="478"/>
          <ac:spMkLst>
            <pc:docMk/>
            <pc:sldMk cId="3607780122" sldId="262"/>
            <ac:spMk id="8" creationId="{69A28135-E3AD-A230-2545-2832C6B67B8C}"/>
          </ac:spMkLst>
        </pc:spChg>
        <pc:spChg chg="add del mod">
          <ac:chgData name="sonia di mauro" userId="4f3d50b1a399b71a" providerId="LiveId" clId="{522B6209-3D4C-4343-A0BD-84E964D24841}" dt="2022-10-30T00:12:05.614" v="326" actId="478"/>
          <ac:spMkLst>
            <pc:docMk/>
            <pc:sldMk cId="3607780122" sldId="262"/>
            <ac:spMk id="10" creationId="{51AF23E4-0497-D8E4-8645-F5560DF0CCB0}"/>
          </ac:spMkLst>
        </pc:spChg>
        <pc:spChg chg="add mod topLvl">
          <ac:chgData name="sonia di mauro" userId="4f3d50b1a399b71a" providerId="LiveId" clId="{522B6209-3D4C-4343-A0BD-84E964D24841}" dt="2022-10-30T00:45:52.097" v="623" actId="164"/>
          <ac:spMkLst>
            <pc:docMk/>
            <pc:sldMk cId="3607780122" sldId="262"/>
            <ac:spMk id="13" creationId="{64916DB6-C599-AB43-77DF-60422EB28558}"/>
          </ac:spMkLst>
        </pc:spChg>
        <pc:spChg chg="add mod topLvl">
          <ac:chgData name="sonia di mauro" userId="4f3d50b1a399b71a" providerId="LiveId" clId="{522B6209-3D4C-4343-A0BD-84E964D24841}" dt="2022-10-30T00:45:52.097" v="623" actId="164"/>
          <ac:spMkLst>
            <pc:docMk/>
            <pc:sldMk cId="3607780122" sldId="262"/>
            <ac:spMk id="15" creationId="{5B210DF1-7509-E367-5716-0A0BB318367C}"/>
          </ac:spMkLst>
        </pc:spChg>
        <pc:spChg chg="add mod topLvl">
          <ac:chgData name="sonia di mauro" userId="4f3d50b1a399b71a" providerId="LiveId" clId="{522B6209-3D4C-4343-A0BD-84E964D24841}" dt="2022-10-30T00:45:52.097" v="623" actId="164"/>
          <ac:spMkLst>
            <pc:docMk/>
            <pc:sldMk cId="3607780122" sldId="262"/>
            <ac:spMk id="20" creationId="{C650D28A-FA7F-5457-E708-436E2EB88A75}"/>
          </ac:spMkLst>
        </pc:spChg>
        <pc:spChg chg="add del mod">
          <ac:chgData name="sonia di mauro" userId="4f3d50b1a399b71a" providerId="LiveId" clId="{522B6209-3D4C-4343-A0BD-84E964D24841}" dt="2022-10-30T00:46:02.700" v="626" actId="478"/>
          <ac:spMkLst>
            <pc:docMk/>
            <pc:sldMk cId="3607780122" sldId="262"/>
            <ac:spMk id="22" creationId="{A7630C9F-049E-BD8A-17A5-60803891CCA9}"/>
          </ac:spMkLst>
        </pc:spChg>
        <pc:spChg chg="add mod">
          <ac:chgData name="sonia di mauro" userId="4f3d50b1a399b71a" providerId="LiveId" clId="{522B6209-3D4C-4343-A0BD-84E964D24841}" dt="2022-10-30T00:55:48.969" v="747" actId="115"/>
          <ac:spMkLst>
            <pc:docMk/>
            <pc:sldMk cId="3607780122" sldId="262"/>
            <ac:spMk id="23" creationId="{B422563B-FA37-8413-AA4C-858D2C7C4220}"/>
          </ac:spMkLst>
        </pc:spChg>
        <pc:spChg chg="add mod">
          <ac:chgData name="sonia di mauro" userId="4f3d50b1a399b71a" providerId="LiveId" clId="{522B6209-3D4C-4343-A0BD-84E964D24841}" dt="2022-10-30T00:52:19.181" v="678" actId="1076"/>
          <ac:spMkLst>
            <pc:docMk/>
            <pc:sldMk cId="3607780122" sldId="262"/>
            <ac:spMk id="25" creationId="{893A87CE-2B1D-AFDB-CB3D-C01D0B72E73B}"/>
          </ac:spMkLst>
        </pc:spChg>
        <pc:spChg chg="add mod">
          <ac:chgData name="sonia di mauro" userId="4f3d50b1a399b71a" providerId="LiveId" clId="{522B6209-3D4C-4343-A0BD-84E964D24841}" dt="2022-10-30T00:56:10.337" v="749" actId="207"/>
          <ac:spMkLst>
            <pc:docMk/>
            <pc:sldMk cId="3607780122" sldId="262"/>
            <ac:spMk id="26" creationId="{13450DB5-A9B2-BB88-F402-3EAC9833AF9B}"/>
          </ac:spMkLst>
        </pc:spChg>
        <pc:grpChg chg="add del mod">
          <ac:chgData name="sonia di mauro" userId="4f3d50b1a399b71a" providerId="LiveId" clId="{522B6209-3D4C-4343-A0BD-84E964D24841}" dt="2022-10-30T00:19:26.056" v="392" actId="165"/>
          <ac:grpSpMkLst>
            <pc:docMk/>
            <pc:sldMk cId="3607780122" sldId="262"/>
            <ac:grpSpMk id="16" creationId="{29D64CE0-8804-CB7A-1048-B14EE6825A22}"/>
          </ac:grpSpMkLst>
        </pc:grpChg>
        <pc:grpChg chg="add mod">
          <ac:chgData name="sonia di mauro" userId="4f3d50b1a399b71a" providerId="LiveId" clId="{522B6209-3D4C-4343-A0BD-84E964D24841}" dt="2022-10-30T00:20:00.098" v="394" actId="164"/>
          <ac:grpSpMkLst>
            <pc:docMk/>
            <pc:sldMk cId="3607780122" sldId="262"/>
            <ac:grpSpMk id="17" creationId="{61B05DB5-DBAD-F303-E6F6-AE81175C6E69}"/>
          </ac:grpSpMkLst>
        </pc:grpChg>
        <pc:grpChg chg="add del mod">
          <ac:chgData name="sonia di mauro" userId="4f3d50b1a399b71a" providerId="LiveId" clId="{522B6209-3D4C-4343-A0BD-84E964D24841}" dt="2022-10-30T00:20:20.806" v="396" actId="165"/>
          <ac:grpSpMkLst>
            <pc:docMk/>
            <pc:sldMk cId="3607780122" sldId="262"/>
            <ac:grpSpMk id="18" creationId="{33E6F9CC-BA98-F13F-013F-40319B1A6D77}"/>
          </ac:grpSpMkLst>
        </pc:grpChg>
        <pc:grpChg chg="add del mod">
          <ac:chgData name="sonia di mauro" userId="4f3d50b1a399b71a" providerId="LiveId" clId="{522B6209-3D4C-4343-A0BD-84E964D24841}" dt="2022-10-30T00:22:37.941" v="412" actId="165"/>
          <ac:grpSpMkLst>
            <pc:docMk/>
            <pc:sldMk cId="3607780122" sldId="262"/>
            <ac:grpSpMk id="19" creationId="{A33B7713-3471-EE84-7860-34971BCF91D2}"/>
          </ac:grpSpMkLst>
        </pc:grpChg>
        <pc:grpChg chg="add del mod">
          <ac:chgData name="sonia di mauro" userId="4f3d50b1a399b71a" providerId="LiveId" clId="{522B6209-3D4C-4343-A0BD-84E964D24841}" dt="2022-10-30T00:45:34.821" v="621" actId="165"/>
          <ac:grpSpMkLst>
            <pc:docMk/>
            <pc:sldMk cId="3607780122" sldId="262"/>
            <ac:grpSpMk id="21" creationId="{E76C17B9-D12F-06F8-B754-2CE1596FB0F1}"/>
          </ac:grpSpMkLst>
        </pc:grpChg>
        <pc:grpChg chg="add mod">
          <ac:chgData name="sonia di mauro" userId="4f3d50b1a399b71a" providerId="LiveId" clId="{522B6209-3D4C-4343-A0BD-84E964D24841}" dt="2022-10-30T00:52:40.610" v="684" actId="1076"/>
          <ac:grpSpMkLst>
            <pc:docMk/>
            <pc:sldMk cId="3607780122" sldId="262"/>
            <ac:grpSpMk id="24" creationId="{9146A197-84C7-FECA-4238-8AD2A2DBF6F1}"/>
          </ac:grpSpMkLst>
        </pc:grpChg>
        <pc:graphicFrameChg chg="add del mod">
          <ac:chgData name="sonia di mauro" userId="4f3d50b1a399b71a" providerId="LiveId" clId="{522B6209-3D4C-4343-A0BD-84E964D24841}" dt="2022-10-30T00:11:29.458" v="318" actId="478"/>
          <ac:graphicFrameMkLst>
            <pc:docMk/>
            <pc:sldMk cId="3607780122" sldId="262"/>
            <ac:graphicFrameMk id="9" creationId="{FDEA90E4-EA7A-0608-856B-65192CBB7220}"/>
          </ac:graphicFrameMkLst>
        </pc:graphicFrameChg>
        <pc:graphicFrameChg chg="add del mod">
          <ac:chgData name="sonia di mauro" userId="4f3d50b1a399b71a" providerId="LiveId" clId="{522B6209-3D4C-4343-A0BD-84E964D24841}" dt="2022-10-30T00:12:09.518" v="328"/>
          <ac:graphicFrameMkLst>
            <pc:docMk/>
            <pc:sldMk cId="3607780122" sldId="262"/>
            <ac:graphicFrameMk id="11" creationId="{92EC27ED-3677-4E99-5029-FF80C2A1A6B5}"/>
          </ac:graphicFrameMkLst>
        </pc:graphicFrameChg>
        <pc:picChg chg="add del">
          <ac:chgData name="sonia di mauro" userId="4f3d50b1a399b71a" providerId="LiveId" clId="{522B6209-3D4C-4343-A0BD-84E964D24841}" dt="2022-10-30T00:10:23.142" v="302" actId="22"/>
          <ac:picMkLst>
            <pc:docMk/>
            <pc:sldMk cId="3607780122" sldId="262"/>
            <ac:picMk id="3" creationId="{9DE422C3-7DF1-C1F8-38A4-F5E56C56A285}"/>
          </ac:picMkLst>
        </pc:picChg>
        <pc:picChg chg="add del">
          <ac:chgData name="sonia di mauro" userId="4f3d50b1a399b71a" providerId="LiveId" clId="{522B6209-3D4C-4343-A0BD-84E964D24841}" dt="2022-10-30T00:10:33.303" v="304" actId="22"/>
          <ac:picMkLst>
            <pc:docMk/>
            <pc:sldMk cId="3607780122" sldId="262"/>
            <ac:picMk id="5" creationId="{88ED1A97-AA80-6153-F26D-EB07C93FA1A9}"/>
          </ac:picMkLst>
        </pc:picChg>
        <pc:picChg chg="add del">
          <ac:chgData name="sonia di mauro" userId="4f3d50b1a399b71a" providerId="LiveId" clId="{522B6209-3D4C-4343-A0BD-84E964D24841}" dt="2022-10-30T00:10:40.651" v="306" actId="478"/>
          <ac:picMkLst>
            <pc:docMk/>
            <pc:sldMk cId="3607780122" sldId="262"/>
            <ac:picMk id="7" creationId="{B92471C8-4E58-611C-8DE1-6052AED6349D}"/>
          </ac:picMkLst>
        </pc:picChg>
      </pc:sldChg>
      <pc:sldChg chg="addSp delSp modSp add mod">
        <pc:chgData name="sonia di mauro" userId="4f3d50b1a399b71a" providerId="LiveId" clId="{522B6209-3D4C-4343-A0BD-84E964D24841}" dt="2022-10-30T00:36:16.983" v="541" actId="1076"/>
        <pc:sldMkLst>
          <pc:docMk/>
          <pc:sldMk cId="1567942243" sldId="263"/>
        </pc:sldMkLst>
        <pc:spChg chg="mod">
          <ac:chgData name="sonia di mauro" userId="4f3d50b1a399b71a" providerId="LiveId" clId="{522B6209-3D4C-4343-A0BD-84E964D24841}" dt="2022-10-30T00:36:16.983" v="541" actId="1076"/>
          <ac:spMkLst>
            <pc:docMk/>
            <pc:sldMk cId="1567942243" sldId="263"/>
            <ac:spMk id="3" creationId="{77756BB4-FD10-B7EB-DF09-7403B87931C3}"/>
          </ac:spMkLst>
        </pc:spChg>
        <pc:spChg chg="add mod">
          <ac:chgData name="sonia di mauro" userId="4f3d50b1a399b71a" providerId="LiveId" clId="{522B6209-3D4C-4343-A0BD-84E964D24841}" dt="2022-10-30T00:35:03.650" v="539" actId="164"/>
          <ac:spMkLst>
            <pc:docMk/>
            <pc:sldMk cId="1567942243" sldId="263"/>
            <ac:spMk id="10" creationId="{562513F3-A5B6-3E35-25BE-4CAE75F12F6E}"/>
          </ac:spMkLst>
        </pc:spChg>
        <pc:spChg chg="add mod">
          <ac:chgData name="sonia di mauro" userId="4f3d50b1a399b71a" providerId="LiveId" clId="{522B6209-3D4C-4343-A0BD-84E964D24841}" dt="2022-10-30T00:35:03.650" v="539" actId="164"/>
          <ac:spMkLst>
            <pc:docMk/>
            <pc:sldMk cId="1567942243" sldId="263"/>
            <ac:spMk id="12" creationId="{7A13EE58-4A4F-6C21-CA39-3D48A9392A80}"/>
          </ac:spMkLst>
        </pc:spChg>
        <pc:spChg chg="add mod">
          <ac:chgData name="sonia di mauro" userId="4f3d50b1a399b71a" providerId="LiveId" clId="{522B6209-3D4C-4343-A0BD-84E964D24841}" dt="2022-10-30T00:35:03.650" v="539" actId="164"/>
          <ac:spMkLst>
            <pc:docMk/>
            <pc:sldMk cId="1567942243" sldId="263"/>
            <ac:spMk id="14" creationId="{A2489BEB-CC24-D291-7503-F8A6FCAF1890}"/>
          </ac:spMkLst>
        </pc:spChg>
        <pc:grpChg chg="add mod">
          <ac:chgData name="sonia di mauro" userId="4f3d50b1a399b71a" providerId="LiveId" clId="{522B6209-3D4C-4343-A0BD-84E964D24841}" dt="2022-10-30T00:35:08.509" v="540" actId="1076"/>
          <ac:grpSpMkLst>
            <pc:docMk/>
            <pc:sldMk cId="1567942243" sldId="263"/>
            <ac:grpSpMk id="15" creationId="{8D1B847F-CA28-D331-5832-D5AB09CF4A70}"/>
          </ac:grpSpMkLst>
        </pc:grpChg>
        <pc:graphicFrameChg chg="add del mod">
          <ac:chgData name="sonia di mauro" userId="4f3d50b1a399b71a" providerId="LiveId" clId="{522B6209-3D4C-4343-A0BD-84E964D24841}" dt="2022-10-30T00:29:03.940" v="490"/>
          <ac:graphicFrameMkLst>
            <pc:docMk/>
            <pc:sldMk cId="1567942243" sldId="263"/>
            <ac:graphicFrameMk id="8" creationId="{38FACFDB-421B-4A7C-9E63-323A7F91C940}"/>
          </ac:graphicFrameMkLst>
        </pc:graphicFrameChg>
        <pc:picChg chg="del">
          <ac:chgData name="sonia di mauro" userId="4f3d50b1a399b71a" providerId="LiveId" clId="{522B6209-3D4C-4343-A0BD-84E964D24841}" dt="2022-10-30T00:28:14.793" v="488" actId="478"/>
          <ac:picMkLst>
            <pc:docMk/>
            <pc:sldMk cId="1567942243" sldId="263"/>
            <ac:picMk id="2" creationId="{66F38C86-DC50-92BE-2942-70DAEE970E46}"/>
          </ac:picMkLst>
        </pc:picChg>
        <pc:picChg chg="add del mod">
          <ac:chgData name="sonia di mauro" userId="4f3d50b1a399b71a" providerId="LiveId" clId="{522B6209-3D4C-4343-A0BD-84E964D24841}" dt="2022-10-30T00:34:33.551" v="534" actId="478"/>
          <ac:picMkLst>
            <pc:docMk/>
            <pc:sldMk cId="1567942243" sldId="263"/>
            <ac:picMk id="13" creationId="{95093873-2425-E384-0B14-85D406E028E3}"/>
          </ac:picMkLst>
        </pc:picChg>
      </pc:sldChg>
      <pc:sldChg chg="addSp delSp new del mod">
        <pc:chgData name="sonia di mauro" userId="4f3d50b1a399b71a" providerId="LiveId" clId="{522B6209-3D4C-4343-A0BD-84E964D24841}" dt="2022-10-30T00:21:20.169" v="404" actId="680"/>
        <pc:sldMkLst>
          <pc:docMk/>
          <pc:sldMk cId="3632679593" sldId="263"/>
        </pc:sldMkLst>
        <pc:picChg chg="add del">
          <ac:chgData name="sonia di mauro" userId="4f3d50b1a399b71a" providerId="LiveId" clId="{522B6209-3D4C-4343-A0BD-84E964D24841}" dt="2022-10-30T00:21:19.567" v="403" actId="22"/>
          <ac:picMkLst>
            <pc:docMk/>
            <pc:sldMk cId="3632679593" sldId="263"/>
            <ac:picMk id="3" creationId="{C5417DA1-B414-2524-4E0B-602F91F2AA23}"/>
          </ac:picMkLst>
        </pc:picChg>
      </pc:sldChg>
      <pc:sldChg chg="addSp delSp modSp add mod">
        <pc:chgData name="sonia di mauro" userId="4f3d50b1a399b71a" providerId="LiveId" clId="{522B6209-3D4C-4343-A0BD-84E964D24841}" dt="2022-10-30T00:44:28.882" v="612" actId="1076"/>
        <pc:sldMkLst>
          <pc:docMk/>
          <pc:sldMk cId="1386376591" sldId="264"/>
        </pc:sldMkLst>
        <pc:spChg chg="add del">
          <ac:chgData name="sonia di mauro" userId="4f3d50b1a399b71a" providerId="LiveId" clId="{522B6209-3D4C-4343-A0BD-84E964D24841}" dt="2022-10-30T00:37:12.878" v="549" actId="22"/>
          <ac:spMkLst>
            <pc:docMk/>
            <pc:sldMk cId="1386376591" sldId="264"/>
            <ac:spMk id="3" creationId="{65E46D45-C0C5-22A3-2847-BC6D64944DAA}"/>
          </ac:spMkLst>
        </pc:spChg>
        <pc:spChg chg="add mod">
          <ac:chgData name="sonia di mauro" userId="4f3d50b1a399b71a" providerId="LiveId" clId="{522B6209-3D4C-4343-A0BD-84E964D24841}" dt="2022-10-30T00:39:35.166" v="580" actId="113"/>
          <ac:spMkLst>
            <pc:docMk/>
            <pc:sldMk cId="1386376591" sldId="264"/>
            <ac:spMk id="7" creationId="{7D6811F7-0C2E-0D8F-C7A2-0E32B6FA7D4F}"/>
          </ac:spMkLst>
        </pc:spChg>
        <pc:spChg chg="add mod">
          <ac:chgData name="sonia di mauro" userId="4f3d50b1a399b71a" providerId="LiveId" clId="{522B6209-3D4C-4343-A0BD-84E964D24841}" dt="2022-10-30T00:43:16.609" v="600" actId="1076"/>
          <ac:spMkLst>
            <pc:docMk/>
            <pc:sldMk cId="1386376591" sldId="264"/>
            <ac:spMk id="9" creationId="{FF7FFDAA-9C72-9111-6628-21AC22035B5A}"/>
          </ac:spMkLst>
        </pc:spChg>
        <pc:spChg chg="add mod">
          <ac:chgData name="sonia di mauro" userId="4f3d50b1a399b71a" providerId="LiveId" clId="{522B6209-3D4C-4343-A0BD-84E964D24841}" dt="2022-10-30T00:44:11.053" v="607" actId="208"/>
          <ac:spMkLst>
            <pc:docMk/>
            <pc:sldMk cId="1386376591" sldId="264"/>
            <ac:spMk id="10" creationId="{57FFBDE6-9014-35C4-BC57-D1B1A1721156}"/>
          </ac:spMkLst>
        </pc:spChg>
        <pc:spChg chg="mod">
          <ac:chgData name="sonia di mauro" userId="4f3d50b1a399b71a" providerId="LiveId" clId="{522B6209-3D4C-4343-A0BD-84E964D24841}" dt="2022-10-30T00:44:28.882" v="612" actId="1076"/>
          <ac:spMkLst>
            <pc:docMk/>
            <pc:sldMk cId="1386376591" sldId="264"/>
            <ac:spMk id="16" creationId="{7B8559AC-3F48-953B-FB62-B7CC94C379CD}"/>
          </ac:spMkLst>
        </pc:spChg>
        <pc:spChg chg="mod">
          <ac:chgData name="sonia di mauro" userId="4f3d50b1a399b71a" providerId="LiveId" clId="{522B6209-3D4C-4343-A0BD-84E964D24841}" dt="2022-10-30T00:44:26.690" v="611" actId="1076"/>
          <ac:spMkLst>
            <pc:docMk/>
            <pc:sldMk cId="1386376591" sldId="264"/>
            <ac:spMk id="17" creationId="{3F96AF49-BD63-02DD-E106-15AC7A2652F9}"/>
          </ac:spMkLst>
        </pc:spChg>
        <pc:spChg chg="mod">
          <ac:chgData name="sonia di mauro" userId="4f3d50b1a399b71a" providerId="LiveId" clId="{522B6209-3D4C-4343-A0BD-84E964D24841}" dt="2022-10-30T00:44:24.820" v="610" actId="1076"/>
          <ac:spMkLst>
            <pc:docMk/>
            <pc:sldMk cId="1386376591" sldId="264"/>
            <ac:spMk id="18" creationId="{A7B8F7E6-6D4C-E85F-9E65-94DB7E3F4588}"/>
          </ac:spMkLst>
        </pc:spChg>
        <pc:spChg chg="mod">
          <ac:chgData name="sonia di mauro" userId="4f3d50b1a399b71a" providerId="LiveId" clId="{522B6209-3D4C-4343-A0BD-84E964D24841}" dt="2022-10-30T00:44:22.246" v="609" actId="1076"/>
          <ac:spMkLst>
            <pc:docMk/>
            <pc:sldMk cId="1386376591" sldId="264"/>
            <ac:spMk id="19" creationId="{827B4C58-2F6F-CA4C-CC9D-ACA96C5FEA40}"/>
          </ac:spMkLst>
        </pc:spChg>
        <pc:spChg chg="mod">
          <ac:chgData name="sonia di mauro" userId="4f3d50b1a399b71a" providerId="LiveId" clId="{522B6209-3D4C-4343-A0BD-84E964D24841}" dt="2022-10-30T00:44:19.334" v="608" actId="1076"/>
          <ac:spMkLst>
            <pc:docMk/>
            <pc:sldMk cId="1386376591" sldId="264"/>
            <ac:spMk id="20" creationId="{2892FB8A-FDC0-0997-3B04-409941F571CD}"/>
          </ac:spMkLst>
        </pc:spChg>
        <pc:graphicFrameChg chg="add del mod">
          <ac:chgData name="sonia di mauro" userId="4f3d50b1a399b71a" providerId="LiveId" clId="{522B6209-3D4C-4343-A0BD-84E964D24841}" dt="2022-10-30T00:37:16.507" v="551"/>
          <ac:graphicFrameMkLst>
            <pc:docMk/>
            <pc:sldMk cId="1386376591" sldId="264"/>
            <ac:graphicFrameMk id="4" creationId="{D785EAA3-DAA0-2CC6-4F9C-40C535D1D226}"/>
          </ac:graphicFrameMkLst>
        </pc:graphicFrameChg>
        <pc:graphicFrameChg chg="add del mod modGraphic">
          <ac:chgData name="sonia di mauro" userId="4f3d50b1a399b71a" providerId="LiveId" clId="{522B6209-3D4C-4343-A0BD-84E964D24841}" dt="2022-10-30T00:37:31.602" v="557"/>
          <ac:graphicFrameMkLst>
            <pc:docMk/>
            <pc:sldMk cId="1386376591" sldId="264"/>
            <ac:graphicFrameMk id="5" creationId="{C1EE8675-C8BC-CAD7-86C3-EC06623B304D}"/>
          </ac:graphicFrameMkLst>
        </pc:graphicFrameChg>
        <pc:picChg chg="del mod ord">
          <ac:chgData name="sonia di mauro" userId="4f3d50b1a399b71a" providerId="LiveId" clId="{522B6209-3D4C-4343-A0BD-84E964D24841}" dt="2022-10-30T00:43:20.507" v="601" actId="478"/>
          <ac:picMkLst>
            <pc:docMk/>
            <pc:sldMk cId="1386376591" sldId="264"/>
            <ac:picMk id="12" creationId="{69A99A0E-7641-C7AB-87D9-E85BB7583177}"/>
          </ac:picMkLst>
        </pc:picChg>
      </pc:sldChg>
      <pc:sldChg chg="addSp delSp modSp new mod">
        <pc:chgData name="sonia di mauro" userId="4f3d50b1a399b71a" providerId="LiveId" clId="{522B6209-3D4C-4343-A0BD-84E964D24841}" dt="2022-10-30T02:05:44.831" v="1236" actId="1076"/>
        <pc:sldMkLst>
          <pc:docMk/>
          <pc:sldMk cId="556603017" sldId="265"/>
        </pc:sldMkLst>
        <pc:spChg chg="add mod">
          <ac:chgData name="sonia di mauro" userId="4f3d50b1a399b71a" providerId="LiveId" clId="{522B6209-3D4C-4343-A0BD-84E964D24841}" dt="2022-10-30T01:52:03.614" v="958" actId="1076"/>
          <ac:spMkLst>
            <pc:docMk/>
            <pc:sldMk cId="556603017" sldId="265"/>
            <ac:spMk id="2" creationId="{53CB6091-46C4-9B8B-3A07-86666E65F850}"/>
          </ac:spMkLst>
        </pc:spChg>
        <pc:spChg chg="add del mod">
          <ac:chgData name="sonia di mauro" userId="4f3d50b1a399b71a" providerId="LiveId" clId="{522B6209-3D4C-4343-A0BD-84E964D24841}" dt="2022-10-30T00:48:07.555" v="657" actId="478"/>
          <ac:spMkLst>
            <pc:docMk/>
            <pc:sldMk cId="556603017" sldId="265"/>
            <ac:spMk id="3" creationId="{6B13EAD1-D1E2-2DF7-A8A5-C61336CF640D}"/>
          </ac:spMkLst>
        </pc:spChg>
        <pc:spChg chg="add mod">
          <ac:chgData name="sonia di mauro" userId="4f3d50b1a399b71a" providerId="LiveId" clId="{522B6209-3D4C-4343-A0BD-84E964D24841}" dt="2022-10-30T02:05:30.225" v="1232" actId="1076"/>
          <ac:spMkLst>
            <pc:docMk/>
            <pc:sldMk cId="556603017" sldId="265"/>
            <ac:spMk id="4" creationId="{5CAB570F-30F3-CEF5-C193-369191396B5C}"/>
          </ac:spMkLst>
        </pc:spChg>
        <pc:spChg chg="add mod">
          <ac:chgData name="sonia di mauro" userId="4f3d50b1a399b71a" providerId="LiveId" clId="{522B6209-3D4C-4343-A0BD-84E964D24841}" dt="2022-10-30T02:05:34.606" v="1234" actId="1076"/>
          <ac:spMkLst>
            <pc:docMk/>
            <pc:sldMk cId="556603017" sldId="265"/>
            <ac:spMk id="5" creationId="{5C7678F3-0543-9967-E110-9459FC2D5668}"/>
          </ac:spMkLst>
        </pc:spChg>
        <pc:spChg chg="add mod">
          <ac:chgData name="sonia di mauro" userId="4f3d50b1a399b71a" providerId="LiveId" clId="{522B6209-3D4C-4343-A0BD-84E964D24841}" dt="2022-10-30T02:05:23.516" v="1231" actId="1076"/>
          <ac:spMkLst>
            <pc:docMk/>
            <pc:sldMk cId="556603017" sldId="265"/>
            <ac:spMk id="6" creationId="{DFF894A1-3AF7-BA91-3402-1EACC8FF9A2F}"/>
          </ac:spMkLst>
        </pc:spChg>
        <pc:spChg chg="add mod">
          <ac:chgData name="sonia di mauro" userId="4f3d50b1a399b71a" providerId="LiveId" clId="{522B6209-3D4C-4343-A0BD-84E964D24841}" dt="2022-10-30T02:05:33.128" v="1233" actId="1076"/>
          <ac:spMkLst>
            <pc:docMk/>
            <pc:sldMk cId="556603017" sldId="265"/>
            <ac:spMk id="7" creationId="{527AC2F0-3549-F193-B385-A5646FD6D40E}"/>
          </ac:spMkLst>
        </pc:spChg>
        <pc:spChg chg="add mod">
          <ac:chgData name="sonia di mauro" userId="4f3d50b1a399b71a" providerId="LiveId" clId="{522B6209-3D4C-4343-A0BD-84E964D24841}" dt="2022-10-30T02:05:36.392" v="1235" actId="1076"/>
          <ac:spMkLst>
            <pc:docMk/>
            <pc:sldMk cId="556603017" sldId="265"/>
            <ac:spMk id="8" creationId="{79199214-3EFA-2426-210A-55BF1CC3B718}"/>
          </ac:spMkLst>
        </pc:spChg>
        <pc:spChg chg="add mod">
          <ac:chgData name="sonia di mauro" userId="4f3d50b1a399b71a" providerId="LiveId" clId="{522B6209-3D4C-4343-A0BD-84E964D24841}" dt="2022-10-30T02:01:18.940" v="1094" actId="1076"/>
          <ac:spMkLst>
            <pc:docMk/>
            <pc:sldMk cId="556603017" sldId="265"/>
            <ac:spMk id="9" creationId="{52DBDB17-4B69-0FF5-6CB5-AA25D1AA9628}"/>
          </ac:spMkLst>
        </pc:spChg>
        <pc:spChg chg="add mod">
          <ac:chgData name="sonia di mauro" userId="4f3d50b1a399b71a" providerId="LiveId" clId="{522B6209-3D4C-4343-A0BD-84E964D24841}" dt="2022-10-30T01:58:29.814" v="1061" actId="1076"/>
          <ac:spMkLst>
            <pc:docMk/>
            <pc:sldMk cId="556603017" sldId="265"/>
            <ac:spMk id="10" creationId="{F6C6622E-E331-086D-4EE8-7139EE142601}"/>
          </ac:spMkLst>
        </pc:spChg>
        <pc:spChg chg="add mod">
          <ac:chgData name="sonia di mauro" userId="4f3d50b1a399b71a" providerId="LiveId" clId="{522B6209-3D4C-4343-A0BD-84E964D24841}" dt="2022-10-30T01:49:56.037" v="936"/>
          <ac:spMkLst>
            <pc:docMk/>
            <pc:sldMk cId="556603017" sldId="265"/>
            <ac:spMk id="11" creationId="{E2C8EDE8-390E-F8AA-7109-B3E7AFA0F9E3}"/>
          </ac:spMkLst>
        </pc:spChg>
        <pc:spChg chg="add mod">
          <ac:chgData name="sonia di mauro" userId="4f3d50b1a399b71a" providerId="LiveId" clId="{522B6209-3D4C-4343-A0BD-84E964D24841}" dt="2022-10-30T01:50:21.158" v="939" actId="14100"/>
          <ac:spMkLst>
            <pc:docMk/>
            <pc:sldMk cId="556603017" sldId="265"/>
            <ac:spMk id="12" creationId="{29BEE969-AFC0-FFCA-7C67-5B2463CAF6F2}"/>
          </ac:spMkLst>
        </pc:spChg>
        <pc:spChg chg="add mod">
          <ac:chgData name="sonia di mauro" userId="4f3d50b1a399b71a" providerId="LiveId" clId="{522B6209-3D4C-4343-A0BD-84E964D24841}" dt="2022-10-30T02:03:45.780" v="1223" actId="1076"/>
          <ac:spMkLst>
            <pc:docMk/>
            <pc:sldMk cId="556603017" sldId="265"/>
            <ac:spMk id="13" creationId="{7B3BFC8E-80B1-E786-B6A0-397627D47D4D}"/>
          </ac:spMkLst>
        </pc:spChg>
        <pc:spChg chg="add mod">
          <ac:chgData name="sonia di mauro" userId="4f3d50b1a399b71a" providerId="LiveId" clId="{522B6209-3D4C-4343-A0BD-84E964D24841}" dt="2022-10-30T02:03:02.274" v="1213" actId="1076"/>
          <ac:spMkLst>
            <pc:docMk/>
            <pc:sldMk cId="556603017" sldId="265"/>
            <ac:spMk id="14" creationId="{E7B33D2A-B9F0-CF36-7D7E-E12CB359FC8A}"/>
          </ac:spMkLst>
        </pc:spChg>
        <pc:spChg chg="add mod">
          <ac:chgData name="sonia di mauro" userId="4f3d50b1a399b71a" providerId="LiveId" clId="{522B6209-3D4C-4343-A0BD-84E964D24841}" dt="2022-10-30T01:58:27.244" v="1060" actId="1076"/>
          <ac:spMkLst>
            <pc:docMk/>
            <pc:sldMk cId="556603017" sldId="265"/>
            <ac:spMk id="15" creationId="{14BF6D4C-A305-F1FC-51C5-39B261290D27}"/>
          </ac:spMkLst>
        </pc:spChg>
        <pc:spChg chg="add mod">
          <ac:chgData name="sonia di mauro" userId="4f3d50b1a399b71a" providerId="LiveId" clId="{522B6209-3D4C-4343-A0BD-84E964D24841}" dt="2022-10-30T01:59:11.948" v="1071" actId="113"/>
          <ac:spMkLst>
            <pc:docMk/>
            <pc:sldMk cId="556603017" sldId="265"/>
            <ac:spMk id="16" creationId="{B812170B-5025-1A31-0897-203AB66242FA}"/>
          </ac:spMkLst>
        </pc:spChg>
        <pc:spChg chg="add mod">
          <ac:chgData name="sonia di mauro" userId="4f3d50b1a399b71a" providerId="LiveId" clId="{522B6209-3D4C-4343-A0BD-84E964D24841}" dt="2022-10-30T02:04:06.398" v="1226" actId="1076"/>
          <ac:spMkLst>
            <pc:docMk/>
            <pc:sldMk cId="556603017" sldId="265"/>
            <ac:spMk id="17" creationId="{8508601E-77D0-8260-B10E-9332D4F8B4DD}"/>
          </ac:spMkLst>
        </pc:spChg>
        <pc:spChg chg="add mod">
          <ac:chgData name="sonia di mauro" userId="4f3d50b1a399b71a" providerId="LiveId" clId="{522B6209-3D4C-4343-A0BD-84E964D24841}" dt="2022-10-30T02:04:43.066" v="1230" actId="113"/>
          <ac:spMkLst>
            <pc:docMk/>
            <pc:sldMk cId="556603017" sldId="265"/>
            <ac:spMk id="18" creationId="{5D3CDC73-7690-66D3-F0AD-33C65999539C}"/>
          </ac:spMkLst>
        </pc:spChg>
        <pc:spChg chg="add mod">
          <ac:chgData name="sonia di mauro" userId="4f3d50b1a399b71a" providerId="LiveId" clId="{522B6209-3D4C-4343-A0BD-84E964D24841}" dt="2022-10-30T02:05:44.831" v="1236" actId="1076"/>
          <ac:spMkLst>
            <pc:docMk/>
            <pc:sldMk cId="556603017" sldId="265"/>
            <ac:spMk id="19" creationId="{3F645193-DEFA-F1E7-3722-490390C7C9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0CE7-DA1A-2D20-BC4A-2F59D59B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558E23-1AD9-AAAC-0621-6ED150838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4A802-7A9F-586B-803C-F2B37947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069C1-7A52-B63D-7568-1CA79068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F434A-1D6C-53C3-CCE3-2EB2C4E8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57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68A54-4850-3FF4-4BE2-9AF250C1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48DADB-B688-D625-E520-AC4A9640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C9AC3-F014-3989-B3A0-FE264F4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BF1E8-EC8B-27AF-A1CB-0C13C7AF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08EC7-FFD7-F3B5-D936-4A119735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17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8B39E9-0453-E076-857B-5776344C2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F17BD4-F4EE-556A-FA7A-4681A498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C68C4-7532-5ECD-A43A-11187383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E19EE-7960-80CC-EE38-C28C5F23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C7ED6-A912-D1EB-7AEC-E7A8BE20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71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66985-DE08-CB78-4417-FBA244C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E0CA2-7B68-2095-9303-E7F96B4B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D2E7E-9093-72C0-119E-DD1AE0EE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D3E40-83C4-F698-2EB0-0C01CE68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58265-FBAD-B2A9-1AE9-7FA35A4F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572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0E673-73B1-E746-CB8A-BB728818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302735-9137-F6B3-9F73-A91EF516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0564B-B920-1E17-C05B-44F61160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11457-1475-68EE-6D49-5836374B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10B21-C6E7-81D0-C45A-04B116D0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4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FBDD-15B0-596F-50E2-434D7855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8D72E-FCFB-6C91-76C1-9796E2E86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49804-72FD-0E19-8F5D-A412955B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064516-E962-815C-0656-17EA0C49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16D451-0C10-D0DA-DF3B-869FD670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B3606-5599-96A3-9F66-60C172B6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637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C5A88-EB2E-036F-9887-2FDFA3B7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B2787-9409-D542-A636-AD02F45D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0CF47A-1366-7763-C2A3-DF8CCA0DE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B13F9C-D819-F06E-E910-3554217C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90E611-88FD-C5B8-A871-1A4F7E770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0F7653-5383-65D7-4880-3A6C9190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5AC3C5-D2CB-B840-952D-5819545F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B49CF8-20D0-9320-467E-B3E65114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836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E9DBA-F242-688A-6C50-BFDB89EF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B01688-EB2F-2225-6BC1-A46E471A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1A2FB2-5753-6AAA-F68C-5CC7B46E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16CE06-DFE2-6255-95D4-2E5ECAED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63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188A36-E6B4-F4C3-6702-36CAB48D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529B3E-ACDE-7E04-65BE-CF01C7A1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A135B-2864-847B-8913-0276B7EF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557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E2E7-8907-C73D-E624-C3271FD3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285CB-981E-9488-0352-5DFA7804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A4B914-E750-1EF2-E722-A89E31C09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ACC19-62F4-78E5-0076-5F03920A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4BBB3-D4CF-3A96-A7CB-749D1934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AA3E58-5B8E-B6B0-099A-6D4CC0EA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26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4036F-305C-5BFF-A716-576D24D4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839398-398D-EB10-FE6C-0196E23A0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8E9B90-6264-E154-89AD-C00350B7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756403-9A68-C28C-3F03-CC952266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1E9DBF-2E81-41B1-C24C-12E4A7C6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A0AA7-45FC-B3A8-3B0C-5DF29BA6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591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FE2209-195F-74C6-4BA0-7FDA4693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03B37-43A5-DB84-2E06-9EB3DCBFF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A4E8D-5F31-1A66-25E2-430833966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7D35-B4FF-497E-AE12-7B4A923AC963}" type="datetimeFigureOut">
              <a:rPr lang="es-AR" smtClean="0"/>
              <a:t>29/10/2022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949C7-4132-3D9A-6F82-92A6EA1C6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2E828-40FC-F048-89CE-019D4BA38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E14D-A6C8-4464-B444-B62942D4DA6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670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2">
            <a:extLst>
              <a:ext uri="{FF2B5EF4-FFF2-40B4-BE49-F238E27FC236}">
                <a16:creationId xmlns:a16="http://schemas.microsoft.com/office/drawing/2014/main" id="{BB3CE5AE-CE10-10E3-7676-2EB6C64A2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020" y="87083"/>
            <a:ext cx="9023714" cy="114364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AR" sz="1800" dirty="0">
                <a:solidFill>
                  <a:srgbClr val="00000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2 o +  procesos pueden cooperar por medio de </a:t>
            </a:r>
            <a:r>
              <a:rPr lang="es-AR" sz="1800" b="1" dirty="0">
                <a:solidFill>
                  <a:srgbClr val="00B05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simples señales </a:t>
            </a:r>
            <a:r>
              <a:rPr lang="es-AR" sz="1800" dirty="0">
                <a:effectLst/>
                <a:latin typeface="1"/>
                <a:ea typeface="Calibri" panose="020F0502020204030204" pitchFamily="34" charset="0"/>
                <a:cs typeface="1"/>
              </a:rPr>
              <a:t>(llamadas </a:t>
            </a:r>
            <a:r>
              <a:rPr lang="es-AR" sz="1800" b="1" dirty="0">
                <a:solidFill>
                  <a:srgbClr val="00B05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SEMAFOROS</a:t>
            </a:r>
            <a:r>
              <a:rPr lang="es-AR" sz="1800" dirty="0">
                <a:effectLst/>
                <a:latin typeface="1"/>
                <a:ea typeface="Calibri" panose="020F0502020204030204" pitchFamily="34" charset="0"/>
                <a:cs typeface="1"/>
              </a:rPr>
              <a:t>) </a:t>
            </a:r>
            <a:r>
              <a:rPr lang="es-AR" sz="1800" dirty="0">
                <a:solidFill>
                  <a:srgbClr val="00000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, tales que </a:t>
            </a:r>
            <a:r>
              <a:rPr lang="es-AR" sz="1800" b="1" dirty="0">
                <a:solidFill>
                  <a:srgbClr val="00000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un proceso pueda ser obligado a parar</a:t>
            </a:r>
            <a:r>
              <a:rPr lang="es-AR" sz="1800" dirty="0">
                <a:solidFill>
                  <a:srgbClr val="00000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 en un lugar específico hasta que haya </a:t>
            </a:r>
            <a:r>
              <a:rPr lang="es-AR" sz="1800" b="1" dirty="0">
                <a:solidFill>
                  <a:srgbClr val="00000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recibido una señal específica</a:t>
            </a:r>
            <a:r>
              <a:rPr lang="es-AR" sz="1800" dirty="0">
                <a:solidFill>
                  <a:srgbClr val="00000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4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B5A4E50-B8D3-5DAB-1D6D-B1B0611697BD}"/>
              </a:ext>
            </a:extLst>
          </p:cNvPr>
          <p:cNvSpPr/>
          <p:nvPr/>
        </p:nvSpPr>
        <p:spPr>
          <a:xfrm>
            <a:off x="532666" y="206188"/>
            <a:ext cx="1753334" cy="7944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Principio fundamental 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9709129A-E8F1-225C-AAAA-F98C4694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020" y="1338628"/>
            <a:ext cx="9023714" cy="67191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800" dirty="0">
                <a:effectLst/>
                <a:latin typeface="1"/>
                <a:ea typeface="Calibri" panose="020F0502020204030204" pitchFamily="34" charset="0"/>
                <a:cs typeface="1"/>
              </a:rPr>
              <a:t>Los utilizamos para permitir bloquear el acceso de un proceso a un recurso compartido y evitar el acceso simultaneo de 2 procesos que producirían resultados ambiguos o errores.</a:t>
            </a:r>
            <a:endParaRPr lang="es-AR" sz="1400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FD323A-6969-A6A0-63DE-CBDE793B8A75}"/>
              </a:ext>
            </a:extLst>
          </p:cNvPr>
          <p:cNvSpPr/>
          <p:nvPr/>
        </p:nvSpPr>
        <p:spPr>
          <a:xfrm>
            <a:off x="478878" y="1338628"/>
            <a:ext cx="1834016" cy="6719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Función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7DF4694-FB28-C72F-B1C3-6EEB103D6415}"/>
              </a:ext>
            </a:extLst>
          </p:cNvPr>
          <p:cNvSpPr/>
          <p:nvPr/>
        </p:nvSpPr>
        <p:spPr>
          <a:xfrm>
            <a:off x="532666" y="2313111"/>
            <a:ext cx="1690581" cy="807044"/>
          </a:xfrm>
          <a:prstGeom prst="round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 b="1" dirty="0">
                <a:solidFill>
                  <a:schemeClr val="bg1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semSignal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Cuadro de texto 2">
            <a:extLst>
              <a:ext uri="{FF2B5EF4-FFF2-40B4-BE49-F238E27FC236}">
                <a16:creationId xmlns:a16="http://schemas.microsoft.com/office/drawing/2014/main" id="{222DF8E8-5B12-9080-69CF-F2764FB1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020" y="2265815"/>
            <a:ext cx="9023714" cy="1070871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800" b="1" dirty="0">
                <a:solidFill>
                  <a:srgbClr val="CC00FF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SEÑAL SEMAFORO 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1"/>
                <a:ea typeface="Calibri" panose="020F0502020204030204" pitchFamily="34" charset="0"/>
                <a:cs typeface="1"/>
              </a:rPr>
              <a:t>Transmitir una señal. Para activar un semáforo. Encender una bandera que avisa que se está utilizando el recurso compartido. </a:t>
            </a:r>
            <a:endParaRPr lang="es-AR" sz="1400" b="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34F733C-53BA-C51B-E5F4-DCB8A7401AC7}"/>
              </a:ext>
            </a:extLst>
          </p:cNvPr>
          <p:cNvSpPr/>
          <p:nvPr/>
        </p:nvSpPr>
        <p:spPr>
          <a:xfrm>
            <a:off x="532666" y="3816930"/>
            <a:ext cx="1690581" cy="807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 b="1" dirty="0">
                <a:solidFill>
                  <a:schemeClr val="bg1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semWait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Cuadro de texto 2">
            <a:extLst>
              <a:ext uri="{FF2B5EF4-FFF2-40B4-BE49-F238E27FC236}">
                <a16:creationId xmlns:a16="http://schemas.microsoft.com/office/drawing/2014/main" id="{F1D596D3-3A40-DF55-AA3E-637FFAC0E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020" y="3534735"/>
            <a:ext cx="9023714" cy="1469826"/>
          </a:xfrm>
          <a:prstGeom prst="rect">
            <a:avLst/>
          </a:prstGeom>
          <a:solidFill>
            <a:srgbClr val="FFFFFF"/>
          </a:solidFill>
          <a:ln w="19050">
            <a:solidFill>
              <a:srgbClr val="00B0F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800" b="1" dirty="0">
                <a:solidFill>
                  <a:srgbClr val="00B0F0"/>
                </a:solidFill>
                <a:latin typeface="1"/>
                <a:cs typeface="1"/>
              </a:rPr>
              <a:t>ESPERA DEL SEMAFORO</a:t>
            </a:r>
            <a:endParaRPr lang="es-AR" sz="1800" b="1" dirty="0">
              <a:solidFill>
                <a:srgbClr val="00B0F0"/>
              </a:solidFill>
              <a:effectLst/>
              <a:latin typeface="1"/>
              <a:ea typeface="Calibri" panose="020F0502020204030204" pitchFamily="34" charset="0"/>
              <a:cs typeface="1"/>
            </a:endParaRPr>
          </a:p>
          <a:p>
            <a:pPr marL="0" indent="0">
              <a:buNone/>
            </a:pPr>
            <a:r>
              <a:rPr lang="es-AR" sz="1800" dirty="0">
                <a:effectLst/>
                <a:latin typeface="1"/>
                <a:ea typeface="Calibri" panose="020F0502020204030204" pitchFamily="34" charset="0"/>
                <a:cs typeface="1"/>
              </a:rPr>
              <a:t>Recibir una señal. Para activar un semáforo. Encender una bandera que avisa que se está utilizando el recurso compartido. </a:t>
            </a:r>
          </a:p>
          <a:p>
            <a:pPr marL="0" indent="0">
              <a:buNone/>
            </a:pPr>
            <a:r>
              <a:rPr lang="es-AR" sz="1800" b="1" dirty="0">
                <a:solidFill>
                  <a:srgbClr val="000000"/>
                </a:solidFill>
                <a:latin typeface="1"/>
                <a:cs typeface="1"/>
              </a:rPr>
              <a:t>P</a:t>
            </a:r>
            <a:r>
              <a:rPr lang="es-AR" sz="1800" b="1" dirty="0">
                <a:solidFill>
                  <a:srgbClr val="00000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reguntar</a:t>
            </a:r>
            <a:r>
              <a:rPr lang="es-AR" sz="1800" dirty="0">
                <a:solidFill>
                  <a:srgbClr val="00000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 si debemos detenernos ante ese semáforo o podemos continuar con la ejecución</a:t>
            </a:r>
            <a:endParaRPr lang="es-AR" sz="1400" b="1" dirty="0"/>
          </a:p>
        </p:txBody>
      </p:sp>
      <p:sp>
        <p:nvSpPr>
          <p:cNvPr id="11" name="Cuadro de texto 2">
            <a:extLst>
              <a:ext uri="{FF2B5EF4-FFF2-40B4-BE49-F238E27FC236}">
                <a16:creationId xmlns:a16="http://schemas.microsoft.com/office/drawing/2014/main" id="{D1A711CE-E234-DCF6-50EA-1367703A5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020" y="5280212"/>
            <a:ext cx="9023714" cy="11734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AR" sz="1800" dirty="0">
                <a:latin typeface="1"/>
              </a:rPr>
              <a:t>Un semáforo puede ser inicializado a un </a:t>
            </a:r>
            <a:r>
              <a:rPr lang="es-AR" sz="1800" b="1" dirty="0">
                <a:latin typeface="1"/>
              </a:rPr>
              <a:t>valor no negativo                 </a:t>
            </a:r>
            <a:r>
              <a:rPr lang="es-AR" sz="1800" b="1" dirty="0">
                <a:solidFill>
                  <a:srgbClr val="66FF33"/>
                </a:solidFill>
                <a:latin typeface="Arial Black" panose="020B0A04020102020204" pitchFamily="34" charset="0"/>
              </a:rPr>
              <a:t>(s &gt;=0)</a:t>
            </a:r>
          </a:p>
          <a:p>
            <a:r>
              <a:rPr lang="es-AR" sz="1800" dirty="0">
                <a:latin typeface="1"/>
              </a:rPr>
              <a:t>La operación </a:t>
            </a:r>
            <a:r>
              <a:rPr lang="es-AR" sz="1800" b="1" dirty="0">
                <a:solidFill>
                  <a:srgbClr val="00B0F0"/>
                </a:solidFill>
                <a:latin typeface="1"/>
              </a:rPr>
              <a:t>semWait </a:t>
            </a:r>
            <a:r>
              <a:rPr lang="es-AR" sz="1800" b="1" dirty="0">
                <a:latin typeface="1"/>
              </a:rPr>
              <a:t>decrementa </a:t>
            </a:r>
            <a:r>
              <a:rPr lang="es-AR" sz="1800" dirty="0">
                <a:latin typeface="1"/>
              </a:rPr>
              <a:t>el valor del semáforo                    </a:t>
            </a:r>
            <a:r>
              <a:rPr lang="es-AR" sz="1800" b="1" dirty="0">
                <a:solidFill>
                  <a:srgbClr val="00B0F0"/>
                </a:solidFill>
                <a:latin typeface="Arial Black" panose="020B0A04020102020204" pitchFamily="34" charset="0"/>
              </a:rPr>
              <a:t>semWait = s – 1</a:t>
            </a:r>
          </a:p>
          <a:p>
            <a:r>
              <a:rPr lang="es-AR" sz="1800" b="1" dirty="0">
                <a:latin typeface="1"/>
              </a:rPr>
              <a:t>La operación </a:t>
            </a:r>
            <a:r>
              <a:rPr lang="es-AR" sz="1800" b="1" dirty="0">
                <a:solidFill>
                  <a:srgbClr val="CC00FF"/>
                </a:solidFill>
                <a:latin typeface="1"/>
              </a:rPr>
              <a:t>semSignal</a:t>
            </a:r>
            <a:r>
              <a:rPr lang="es-AR" sz="1800" b="1" dirty="0">
                <a:latin typeface="1"/>
              </a:rPr>
              <a:t> incrementa el valor del semáforo                  </a:t>
            </a:r>
            <a:r>
              <a:rPr lang="es-AR" sz="1800" b="1" dirty="0">
                <a:solidFill>
                  <a:srgbClr val="CC00FF"/>
                </a:solidFill>
                <a:latin typeface="Arial Black" panose="020B0A04020102020204" pitchFamily="34" charset="0"/>
              </a:rPr>
              <a:t>semSignal = s + 1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0DEA6E5-8A06-D16C-A643-B75EE5051097}"/>
              </a:ext>
            </a:extLst>
          </p:cNvPr>
          <p:cNvSpPr/>
          <p:nvPr/>
        </p:nvSpPr>
        <p:spPr>
          <a:xfrm>
            <a:off x="443019" y="5414225"/>
            <a:ext cx="1932628" cy="9054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Operaciones del semáforo</a:t>
            </a:r>
          </a:p>
        </p:txBody>
      </p:sp>
    </p:spTree>
    <p:extLst>
      <p:ext uri="{BB962C8B-B14F-4D97-AF65-F5344CB8AC3E}">
        <p14:creationId xmlns:p14="http://schemas.microsoft.com/office/powerpoint/2010/main" val="19333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B8559AC-3F48-953B-FB62-B7CC94C379CD}"/>
              </a:ext>
            </a:extLst>
          </p:cNvPr>
          <p:cNvSpPr/>
          <p:nvPr/>
        </p:nvSpPr>
        <p:spPr>
          <a:xfrm>
            <a:off x="6228735" y="1177951"/>
            <a:ext cx="1251310" cy="5602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 b="1" dirty="0">
                <a:solidFill>
                  <a:schemeClr val="bg1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semWait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7" name="Cuadro de texto 2">
            <a:extLst>
              <a:ext uri="{FF2B5EF4-FFF2-40B4-BE49-F238E27FC236}">
                <a16:creationId xmlns:a16="http://schemas.microsoft.com/office/drawing/2014/main" id="{3F96AF49-BD63-02DD-E106-15AC7A265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550" y="700136"/>
            <a:ext cx="3779556" cy="1572418"/>
          </a:xfrm>
          <a:prstGeom prst="rect">
            <a:avLst/>
          </a:prstGeom>
          <a:solidFill>
            <a:srgbClr val="FFFFFF"/>
          </a:solidFill>
          <a:ln w="19050">
            <a:solidFill>
              <a:srgbClr val="00B0F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800" b="1" dirty="0">
                <a:solidFill>
                  <a:srgbClr val="00B0F0"/>
                </a:solidFill>
                <a:latin typeface="1"/>
                <a:cs typeface="1"/>
              </a:rPr>
              <a:t>DISMINUYE</a:t>
            </a:r>
            <a:r>
              <a:rPr lang="es-AR" sz="1800" b="1" dirty="0">
                <a:solidFill>
                  <a:srgbClr val="00B0F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 CONTADOR </a:t>
            </a:r>
            <a:endParaRPr lang="es-AR" sz="1800" b="1" dirty="0">
              <a:solidFill>
                <a:srgbClr val="00B0F0"/>
              </a:solidFill>
              <a:latin typeface="1"/>
              <a:cs typeface="1"/>
            </a:endParaRPr>
          </a:p>
          <a:p>
            <a:pPr marL="0" indent="0">
              <a:buNone/>
            </a:pPr>
            <a:r>
              <a:rPr lang="es-AR" sz="1800" b="1" dirty="0">
                <a:solidFill>
                  <a:srgbClr val="66FF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Cuenta &lt; 0 </a:t>
            </a:r>
          </a:p>
          <a:p>
            <a:pPr marL="0" indent="0">
              <a:buNone/>
            </a:pPr>
            <a:r>
              <a:rPr lang="es-AR" sz="1800" b="1" dirty="0">
                <a:solidFill>
                  <a:srgbClr val="00B0F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Pone en col</a:t>
            </a:r>
            <a:r>
              <a:rPr lang="es-AR" sz="1800" b="1" dirty="0">
                <a:solidFill>
                  <a:srgbClr val="00B0F0"/>
                </a:solidFill>
                <a:latin typeface="1"/>
                <a:cs typeface="1"/>
              </a:rPr>
              <a:t>a el proceso</a:t>
            </a:r>
          </a:p>
          <a:p>
            <a:pPr marL="0" indent="0">
              <a:buNone/>
            </a:pPr>
            <a:r>
              <a:rPr lang="es-AR" sz="1800" b="1" dirty="0">
                <a:solidFill>
                  <a:srgbClr val="00B0F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Bloquea proceso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7B8F7E6-6D4C-E85F-9E65-94DB7E3F4588}"/>
              </a:ext>
            </a:extLst>
          </p:cNvPr>
          <p:cNvSpPr/>
          <p:nvPr/>
        </p:nvSpPr>
        <p:spPr>
          <a:xfrm>
            <a:off x="6228735" y="3071905"/>
            <a:ext cx="1251310" cy="560295"/>
          </a:xfrm>
          <a:prstGeom prst="round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 b="1" dirty="0">
                <a:solidFill>
                  <a:schemeClr val="bg1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semSignal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9" name="Cuadro de texto 2">
            <a:extLst>
              <a:ext uri="{FF2B5EF4-FFF2-40B4-BE49-F238E27FC236}">
                <a16:creationId xmlns:a16="http://schemas.microsoft.com/office/drawing/2014/main" id="{827B4C58-2F6F-CA4C-CC9D-ACA96C5FE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550" y="2642791"/>
            <a:ext cx="3779556" cy="1572418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800" b="1" dirty="0">
                <a:solidFill>
                  <a:srgbClr val="CC00FF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AUMENTA CONTADOR </a:t>
            </a:r>
            <a:endParaRPr lang="es-AR" sz="1800" b="1" dirty="0">
              <a:solidFill>
                <a:srgbClr val="CC00FF"/>
              </a:solidFill>
              <a:latin typeface="1"/>
              <a:cs typeface="1"/>
            </a:endParaRPr>
          </a:p>
          <a:p>
            <a:pPr marL="0" indent="0">
              <a:buNone/>
            </a:pPr>
            <a:r>
              <a:rPr lang="es-AR" sz="1800" b="1" dirty="0">
                <a:solidFill>
                  <a:srgbClr val="66FF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Cuenta &lt;= 0 </a:t>
            </a:r>
          </a:p>
          <a:p>
            <a:pPr marL="0" indent="0">
              <a:buNone/>
            </a:pPr>
            <a:r>
              <a:rPr lang="es-AR" sz="1800" b="1" dirty="0">
                <a:solidFill>
                  <a:srgbClr val="CC00FF"/>
                </a:solidFill>
                <a:latin typeface="1"/>
                <a:cs typeface="1"/>
              </a:rPr>
              <a:t>Saca de </a:t>
            </a:r>
            <a:r>
              <a:rPr lang="es-AR" sz="1800" b="1" dirty="0">
                <a:solidFill>
                  <a:srgbClr val="CC00FF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col</a:t>
            </a:r>
            <a:r>
              <a:rPr lang="es-AR" sz="1800" b="1" dirty="0">
                <a:solidFill>
                  <a:srgbClr val="CC00FF"/>
                </a:solidFill>
                <a:latin typeface="1"/>
                <a:cs typeface="1"/>
              </a:rPr>
              <a:t>a al proceso</a:t>
            </a:r>
          </a:p>
          <a:p>
            <a:pPr marL="0" indent="0">
              <a:buNone/>
            </a:pPr>
            <a:r>
              <a:rPr lang="es-AR" sz="1800" b="1" dirty="0">
                <a:solidFill>
                  <a:srgbClr val="CC00FF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Listo proceso</a:t>
            </a:r>
          </a:p>
        </p:txBody>
      </p:sp>
      <p:sp>
        <p:nvSpPr>
          <p:cNvPr id="20" name="Cuadro de texto 2">
            <a:extLst>
              <a:ext uri="{FF2B5EF4-FFF2-40B4-BE49-F238E27FC236}">
                <a16:creationId xmlns:a16="http://schemas.microsoft.com/office/drawing/2014/main" id="{2892FB8A-FDC0-0997-3B04-409941F5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884" y="4539550"/>
            <a:ext cx="4177445" cy="216514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 algn="ctr">
              <a:buNone/>
            </a:pPr>
            <a:r>
              <a:rPr lang="es-AR" sz="1800" b="1" dirty="0">
                <a:effectLst/>
                <a:latin typeface="1"/>
                <a:ea typeface="Calibri" panose="020F0502020204030204" pitchFamily="34" charset="0"/>
                <a:cs typeface="1"/>
              </a:rPr>
              <a:t>S.CUENTA &gt;= 0 </a:t>
            </a:r>
          </a:p>
          <a:p>
            <a:pPr marL="0" indent="0" algn="ctr">
              <a:buNone/>
            </a:pPr>
            <a:r>
              <a:rPr lang="es-AR" sz="1800" dirty="0">
                <a:effectLst/>
                <a:latin typeface="1"/>
                <a:ea typeface="Calibri" panose="020F0502020204030204" pitchFamily="34" charset="0"/>
                <a:cs typeface="1"/>
              </a:rPr>
              <a:t>N° procesos que pueden ejecutar semWait sin SUSPENSION</a:t>
            </a:r>
          </a:p>
          <a:p>
            <a:pPr marL="0" indent="0" algn="ctr">
              <a:buNone/>
            </a:pPr>
            <a:r>
              <a:rPr lang="es-AR" sz="1800" b="1" dirty="0">
                <a:latin typeface="1"/>
                <a:cs typeface="1"/>
              </a:rPr>
              <a:t>S.CUENTA &lt; 0  </a:t>
            </a:r>
          </a:p>
          <a:p>
            <a:pPr marL="0" indent="0" algn="ctr">
              <a:buNone/>
            </a:pPr>
            <a:r>
              <a:rPr lang="es-AR" sz="1800" dirty="0">
                <a:latin typeface="1"/>
                <a:cs typeface="1"/>
              </a:rPr>
              <a:t>La magnitud en valor absoluto es el N°de procesos suspendidos en COLA.</a:t>
            </a:r>
            <a:endParaRPr lang="es-AR" sz="1800" dirty="0">
              <a:effectLst/>
              <a:latin typeface="1"/>
              <a:ea typeface="Calibri" panose="020F0502020204030204" pitchFamily="34" charset="0"/>
              <a:cs typeface="1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2891F93-D4E9-E7A2-1F39-AA77CF17A4D7}"/>
              </a:ext>
            </a:extLst>
          </p:cNvPr>
          <p:cNvSpPr/>
          <p:nvPr/>
        </p:nvSpPr>
        <p:spPr>
          <a:xfrm>
            <a:off x="294161" y="272515"/>
            <a:ext cx="1932628" cy="905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Semáforo Contador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6811F7-0C2E-0D8F-C7A2-0E32B6FA7D4F}"/>
              </a:ext>
            </a:extLst>
          </p:cNvPr>
          <p:cNvSpPr txBox="1"/>
          <p:nvPr/>
        </p:nvSpPr>
        <p:spPr>
          <a:xfrm>
            <a:off x="391005" y="1611930"/>
            <a:ext cx="21759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struct semaphore {	</a:t>
            </a:r>
          </a:p>
          <a:p>
            <a:r>
              <a:rPr lang="es-AR" sz="1200" dirty="0"/>
              <a:t>int cuenta;	</a:t>
            </a:r>
          </a:p>
          <a:p>
            <a:r>
              <a:rPr lang="es-AR" sz="1200" dirty="0"/>
              <a:t>queueType cola;	</a:t>
            </a:r>
          </a:p>
          <a:p>
            <a:r>
              <a:rPr lang="es-AR" sz="1200" dirty="0"/>
              <a:t>}	</a:t>
            </a:r>
          </a:p>
          <a:p>
            <a:r>
              <a:rPr lang="es-AR" sz="1200" dirty="0"/>
              <a:t>	</a:t>
            </a:r>
          </a:p>
          <a:p>
            <a:r>
              <a:rPr lang="es-AR" sz="1200" dirty="0"/>
              <a:t>void	</a:t>
            </a:r>
          </a:p>
          <a:p>
            <a:r>
              <a:rPr lang="es-AR" sz="1200" b="1" dirty="0">
                <a:solidFill>
                  <a:srgbClr val="00B0F0"/>
                </a:solidFill>
              </a:rPr>
              <a:t>semWait</a:t>
            </a:r>
            <a:r>
              <a:rPr lang="es-AR" sz="1200" dirty="0"/>
              <a:t> (semaphore s) {	</a:t>
            </a:r>
          </a:p>
          <a:p>
            <a:r>
              <a:rPr lang="es-AR" sz="1200" b="1" dirty="0"/>
              <a:t>s.cuenta -- ;</a:t>
            </a:r>
            <a:r>
              <a:rPr lang="es-AR" sz="1200" dirty="0"/>
              <a:t>	</a:t>
            </a:r>
          </a:p>
          <a:p>
            <a:r>
              <a:rPr lang="es-AR" sz="1200" dirty="0"/>
              <a:t>if (</a:t>
            </a:r>
            <a:r>
              <a:rPr lang="es-AR" sz="1200" b="1" dirty="0">
                <a:solidFill>
                  <a:srgbClr val="FF0000"/>
                </a:solidFill>
              </a:rPr>
              <a:t>s.cuenta &lt; 0</a:t>
            </a:r>
            <a:r>
              <a:rPr lang="es-AR" sz="1200" dirty="0"/>
              <a:t>) {	</a:t>
            </a:r>
          </a:p>
          <a:p>
            <a:r>
              <a:rPr lang="es-AR" sz="1200" dirty="0"/>
              <a:t>ponerProcesoEn_s.cola;	</a:t>
            </a:r>
          </a:p>
          <a:p>
            <a:r>
              <a:rPr lang="es-AR" sz="1200" dirty="0"/>
              <a:t>bloquearProceso	</a:t>
            </a:r>
          </a:p>
          <a:p>
            <a:r>
              <a:rPr lang="es-AR" sz="1200" dirty="0"/>
              <a:t>}	</a:t>
            </a:r>
          </a:p>
          <a:p>
            <a:r>
              <a:rPr lang="es-AR" sz="1200" dirty="0"/>
              <a:t>}	</a:t>
            </a:r>
          </a:p>
          <a:p>
            <a:r>
              <a:rPr lang="es-AR" sz="1200" dirty="0"/>
              <a:t>	</a:t>
            </a:r>
          </a:p>
          <a:p>
            <a:r>
              <a:rPr lang="es-AR" sz="1200" dirty="0"/>
              <a:t>void	</a:t>
            </a:r>
          </a:p>
          <a:p>
            <a:r>
              <a:rPr lang="es-AR" sz="1200" b="1" dirty="0">
                <a:solidFill>
                  <a:srgbClr val="CC00FF"/>
                </a:solidFill>
              </a:rPr>
              <a:t>semSignal </a:t>
            </a:r>
            <a:r>
              <a:rPr lang="es-AR" sz="1200" dirty="0"/>
              <a:t>(semaphore s) {	</a:t>
            </a:r>
          </a:p>
          <a:p>
            <a:r>
              <a:rPr lang="es-AR" sz="1200" b="1" dirty="0"/>
              <a:t>s.cuenta ++;</a:t>
            </a:r>
            <a:r>
              <a:rPr lang="es-AR" sz="1200" dirty="0"/>
              <a:t>	</a:t>
            </a:r>
          </a:p>
          <a:p>
            <a:r>
              <a:rPr lang="es-AR" sz="1200" dirty="0"/>
              <a:t>if (</a:t>
            </a:r>
            <a:r>
              <a:rPr lang="es-AR" sz="1200" b="1" dirty="0">
                <a:solidFill>
                  <a:srgbClr val="FF0000"/>
                </a:solidFill>
              </a:rPr>
              <a:t>s.cuenta &lt;= 0</a:t>
            </a:r>
            <a:r>
              <a:rPr lang="es-AR" sz="1200" dirty="0"/>
              <a:t>) {	</a:t>
            </a:r>
          </a:p>
          <a:p>
            <a:r>
              <a:rPr lang="es-AR" sz="1200" dirty="0"/>
              <a:t>extraerProcesoDe_s.cola;	</a:t>
            </a:r>
          </a:p>
          <a:p>
            <a:r>
              <a:rPr lang="es-AR" sz="1200" dirty="0"/>
              <a:t>ponerProcesoEnListos;	</a:t>
            </a:r>
          </a:p>
          <a:p>
            <a:r>
              <a:rPr lang="es-AR" sz="1200" dirty="0"/>
              <a:t>}	</a:t>
            </a:r>
          </a:p>
          <a:p>
            <a:r>
              <a:rPr lang="es-AR" sz="1200" dirty="0"/>
              <a:t>}	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7FFDAA-9C72-9111-6628-21AC22035B5A}"/>
              </a:ext>
            </a:extLst>
          </p:cNvPr>
          <p:cNvSpPr txBox="1"/>
          <p:nvPr/>
        </p:nvSpPr>
        <p:spPr>
          <a:xfrm>
            <a:off x="2226789" y="1611930"/>
            <a:ext cx="279761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Estructura (s) alamacena valores. </a:t>
            </a:r>
          </a:p>
          <a:p>
            <a:r>
              <a:rPr lang="es-AR" sz="1200" dirty="0"/>
              <a:t>int decrementa o incrementa</a:t>
            </a:r>
          </a:p>
          <a:p>
            <a:r>
              <a:rPr lang="es-AR" sz="1200" dirty="0"/>
              <a:t>cola de bloquedos</a:t>
            </a:r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b="1" dirty="0">
                <a:solidFill>
                  <a:srgbClr val="00B0F0"/>
                </a:solidFill>
              </a:rPr>
              <a:t>Funcion Wait tipo semaforo</a:t>
            </a:r>
          </a:p>
          <a:p>
            <a:endParaRPr lang="es-AR" sz="1200" dirty="0"/>
          </a:p>
          <a:p>
            <a:r>
              <a:rPr lang="es-AR" sz="1200" b="1" dirty="0"/>
              <a:t>cuenta -1 </a:t>
            </a:r>
            <a:r>
              <a:rPr lang="es-AR" sz="1200" dirty="0"/>
              <a:t>(disminuye contador)</a:t>
            </a:r>
          </a:p>
          <a:p>
            <a:r>
              <a:rPr lang="es-AR" sz="1200" b="1" dirty="0"/>
              <a:t>Condicion</a:t>
            </a:r>
          </a:p>
          <a:p>
            <a:r>
              <a:rPr lang="es-AR" sz="1200" b="1" dirty="0">
                <a:solidFill>
                  <a:srgbClr val="00B0F0"/>
                </a:solidFill>
              </a:rPr>
              <a:t>Ponen en cola </a:t>
            </a:r>
            <a:r>
              <a:rPr lang="es-AR" sz="1200" dirty="0"/>
              <a:t>a espera recurso</a:t>
            </a:r>
          </a:p>
          <a:p>
            <a:r>
              <a:rPr lang="es-AR" sz="1200" b="1" dirty="0">
                <a:solidFill>
                  <a:srgbClr val="00B0F0"/>
                </a:solidFill>
              </a:rPr>
              <a:t>BLOQUEA</a:t>
            </a:r>
            <a:r>
              <a:rPr lang="es-AR" sz="1200" dirty="0"/>
              <a:t> procesos</a:t>
            </a:r>
          </a:p>
          <a:p>
            <a:endParaRPr lang="es-AR" sz="1200" dirty="0"/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b="1" dirty="0">
                <a:solidFill>
                  <a:srgbClr val="CC00FF"/>
                </a:solidFill>
              </a:rPr>
              <a:t>Funcion Signal tipo semaforo</a:t>
            </a:r>
          </a:p>
          <a:p>
            <a:endParaRPr lang="es-AR" sz="1200" dirty="0"/>
          </a:p>
          <a:p>
            <a:r>
              <a:rPr lang="es-AR" sz="1200" b="1" dirty="0"/>
              <a:t>cuenta +1 </a:t>
            </a:r>
            <a:r>
              <a:rPr lang="es-AR" sz="1200" dirty="0"/>
              <a:t>(aumenta contador)</a:t>
            </a:r>
          </a:p>
          <a:p>
            <a:r>
              <a:rPr lang="es-AR" sz="1200" b="1" dirty="0"/>
              <a:t>Condicion</a:t>
            </a:r>
          </a:p>
          <a:p>
            <a:r>
              <a:rPr lang="es-AR" sz="1200" b="1" dirty="0">
                <a:solidFill>
                  <a:srgbClr val="CC00FF"/>
                </a:solidFill>
              </a:rPr>
              <a:t>Saca el proceso cola </a:t>
            </a:r>
            <a:r>
              <a:rPr lang="es-AR" sz="1200" dirty="0"/>
              <a:t>para darle el recurso</a:t>
            </a:r>
          </a:p>
          <a:p>
            <a:r>
              <a:rPr lang="es-AR" sz="1200" dirty="0"/>
              <a:t>Pone en </a:t>
            </a:r>
            <a:r>
              <a:rPr lang="es-AR" sz="1200" b="1" dirty="0">
                <a:solidFill>
                  <a:srgbClr val="CC00FF"/>
                </a:solidFill>
              </a:rPr>
              <a:t>LISTO</a:t>
            </a:r>
            <a:r>
              <a:rPr lang="es-AR" sz="1200" dirty="0"/>
              <a:t>, el </a:t>
            </a:r>
            <a:r>
              <a:rPr lang="es-AR" sz="1200" b="1" dirty="0">
                <a:solidFill>
                  <a:srgbClr val="00B050"/>
                </a:solidFill>
              </a:rPr>
              <a:t>recurso queda libre</a:t>
            </a:r>
          </a:p>
          <a:p>
            <a:endParaRPr lang="es-A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7FFBDE6-9014-35C4-BC57-D1B1A1721156}"/>
              </a:ext>
            </a:extLst>
          </p:cNvPr>
          <p:cNvSpPr/>
          <p:nvPr/>
        </p:nvSpPr>
        <p:spPr>
          <a:xfrm>
            <a:off x="294161" y="1405467"/>
            <a:ext cx="4730239" cy="44534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637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7756BB4-FD10-B7EB-DF09-7403B87931C3}"/>
              </a:ext>
            </a:extLst>
          </p:cNvPr>
          <p:cNvSpPr/>
          <p:nvPr/>
        </p:nvSpPr>
        <p:spPr>
          <a:xfrm>
            <a:off x="389467" y="273911"/>
            <a:ext cx="1932628" cy="9054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Semáforo Binario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AA98967-0B84-602E-FAD4-764C3521A657}"/>
              </a:ext>
            </a:extLst>
          </p:cNvPr>
          <p:cNvSpPr/>
          <p:nvPr/>
        </p:nvSpPr>
        <p:spPr>
          <a:xfrm>
            <a:off x="6342611" y="1318442"/>
            <a:ext cx="1251310" cy="5602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 b="1" dirty="0">
                <a:solidFill>
                  <a:schemeClr val="bg1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semWait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9E4EBC70-E884-57B8-2275-232EAB88F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129" y="612903"/>
            <a:ext cx="3966856" cy="1971374"/>
          </a:xfrm>
          <a:prstGeom prst="rect">
            <a:avLst/>
          </a:prstGeom>
          <a:solidFill>
            <a:srgbClr val="FFFFFF"/>
          </a:solidFill>
          <a:ln w="19050">
            <a:solidFill>
              <a:srgbClr val="00B0F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800" b="1" dirty="0">
                <a:solidFill>
                  <a:srgbClr val="00B0F0"/>
                </a:solidFill>
                <a:latin typeface="1"/>
                <a:cs typeface="1"/>
              </a:rPr>
              <a:t>COMPRUEBA VALOR SEMAFORO</a:t>
            </a:r>
          </a:p>
          <a:p>
            <a:pPr marL="0" indent="0">
              <a:buNone/>
            </a:pPr>
            <a:r>
              <a:rPr lang="es-AR" sz="1800" b="1" dirty="0">
                <a:latin typeface="1"/>
                <a:cs typeface="1"/>
              </a:rPr>
              <a:t>Si </a:t>
            </a:r>
            <a:r>
              <a:rPr lang="es-AR" sz="1800" b="1" u="sng" dirty="0">
                <a:latin typeface="1"/>
                <a:cs typeface="1"/>
              </a:rPr>
              <a:t>Condicion</a:t>
            </a:r>
            <a:r>
              <a:rPr lang="es-AR" sz="1800" b="1" dirty="0">
                <a:latin typeface="1"/>
                <a:cs typeface="1"/>
              </a:rPr>
              <a:t> </a:t>
            </a:r>
            <a:r>
              <a:rPr lang="es-AR" sz="1800" b="1" dirty="0">
                <a:solidFill>
                  <a:srgbClr val="66FF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Valor = 1</a:t>
            </a:r>
            <a:r>
              <a:rPr lang="es-AR" sz="1800" b="1" dirty="0">
                <a:latin typeface="1"/>
                <a:cs typeface="1"/>
              </a:rPr>
              <a:t>, </a:t>
            </a:r>
          </a:p>
          <a:p>
            <a:pPr marL="0" indent="0">
              <a:buNone/>
            </a:pPr>
            <a:r>
              <a:rPr lang="es-AR" sz="1800" b="1" dirty="0">
                <a:latin typeface="1"/>
                <a:cs typeface="1"/>
              </a:rPr>
              <a:t>                        cambia </a:t>
            </a:r>
            <a:r>
              <a:rPr lang="es-AR" sz="1800" b="1" dirty="0">
                <a:solidFill>
                  <a:srgbClr val="66FF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Valor = 0 </a:t>
            </a:r>
          </a:p>
          <a:p>
            <a:pPr marL="0" indent="0">
              <a:buNone/>
            </a:pPr>
            <a:r>
              <a:rPr lang="es-AR" sz="1800" b="1" dirty="0">
                <a:effectLst/>
                <a:latin typeface="1"/>
                <a:ea typeface="Calibri" panose="020F0502020204030204" pitchFamily="34" charset="0"/>
                <a:cs typeface="1"/>
              </a:rPr>
              <a:t>Else</a:t>
            </a:r>
            <a:r>
              <a:rPr lang="es-AR" sz="1800" b="1" dirty="0">
                <a:solidFill>
                  <a:srgbClr val="00B0F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 Pone en col</a:t>
            </a:r>
            <a:r>
              <a:rPr lang="es-AR" sz="1800" b="1" dirty="0">
                <a:solidFill>
                  <a:srgbClr val="00B0F0"/>
                </a:solidFill>
                <a:latin typeface="1"/>
                <a:cs typeface="1"/>
              </a:rPr>
              <a:t>a el proceso</a:t>
            </a:r>
          </a:p>
          <a:p>
            <a:pPr marL="0" indent="0">
              <a:buNone/>
            </a:pPr>
            <a:r>
              <a:rPr lang="es-AR" sz="1800" b="1" dirty="0">
                <a:solidFill>
                  <a:srgbClr val="00B0F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        Bloquea proceso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5C2B857-8507-DCE6-E147-C729B216979A}"/>
              </a:ext>
            </a:extLst>
          </p:cNvPr>
          <p:cNvSpPr/>
          <p:nvPr/>
        </p:nvSpPr>
        <p:spPr>
          <a:xfrm>
            <a:off x="6258323" y="4352820"/>
            <a:ext cx="1251310" cy="560295"/>
          </a:xfrm>
          <a:prstGeom prst="round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 b="1" dirty="0">
                <a:solidFill>
                  <a:schemeClr val="bg1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semSignal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Cuadro de texto 2">
            <a:extLst>
              <a:ext uri="{FF2B5EF4-FFF2-40B4-BE49-F238E27FC236}">
                <a16:creationId xmlns:a16="http://schemas.microsoft.com/office/drawing/2014/main" id="{5A4EC928-998F-D23A-EB2E-3CA9BEC2A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921" y="3212407"/>
            <a:ext cx="4428059" cy="3329053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s-AR" sz="1800" b="1" dirty="0">
                <a:solidFill>
                  <a:srgbClr val="CC00FF"/>
                </a:solidFill>
                <a:latin typeface="1"/>
                <a:cs typeface="1"/>
              </a:rPr>
              <a:t>VERIFICA SI LA COLA ESTA VACIA</a:t>
            </a:r>
            <a:endParaRPr lang="es-AR" sz="1800" b="1" dirty="0">
              <a:latin typeface="1"/>
              <a:cs typeface="1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AR" sz="1800" b="1" dirty="0">
                <a:latin typeface="1"/>
                <a:cs typeface="1"/>
              </a:rPr>
              <a:t>Si </a:t>
            </a:r>
            <a:r>
              <a:rPr lang="es-AR" sz="1800" b="1" u="sng" dirty="0">
                <a:latin typeface="1"/>
                <a:cs typeface="1"/>
              </a:rPr>
              <a:t>Condicion</a:t>
            </a:r>
            <a:r>
              <a:rPr lang="es-AR" sz="1800" b="1" dirty="0">
                <a:latin typeface="1"/>
                <a:cs typeface="1"/>
              </a:rPr>
              <a:t>    </a:t>
            </a:r>
            <a:r>
              <a:rPr lang="es-AR" sz="1800" b="1" dirty="0">
                <a:latin typeface="Arial Black" panose="020B0A04020102020204" pitchFamily="34" charset="0"/>
                <a:cs typeface="Arial" panose="020B0604020202020204" pitchFamily="34" charset="0"/>
              </a:rPr>
              <a:t>Cola</a:t>
            </a:r>
            <a:r>
              <a:rPr lang="es-AR" sz="1800" b="1" dirty="0">
                <a:solidFill>
                  <a:srgbClr val="66FF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= VACIA </a:t>
            </a:r>
            <a:r>
              <a:rPr lang="es-AR" sz="1800" b="1" dirty="0">
                <a:latin typeface="1"/>
                <a:cs typeface="1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1800" b="1" dirty="0">
                <a:latin typeface="1"/>
                <a:cs typeface="1"/>
              </a:rPr>
              <a:t>                          cambia </a:t>
            </a:r>
            <a:r>
              <a:rPr lang="es-AR" sz="1800" b="1" dirty="0">
                <a:solidFill>
                  <a:srgbClr val="66FF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Valor = 1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AR" sz="1800" b="1" dirty="0">
                <a:solidFill>
                  <a:srgbClr val="00B05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“Recurso esta libre”</a:t>
            </a:r>
            <a:endParaRPr lang="es-AR" sz="1800" b="1" dirty="0">
              <a:effectLst/>
              <a:latin typeface="1"/>
              <a:ea typeface="Calibri" panose="020F0502020204030204" pitchFamily="34" charset="0"/>
              <a:cs typeface="1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AR" sz="1800" b="1" dirty="0">
                <a:effectLst/>
                <a:latin typeface="1"/>
                <a:ea typeface="Calibri" panose="020F0502020204030204" pitchFamily="34" charset="0"/>
                <a:cs typeface="1"/>
              </a:rPr>
              <a:t>Else  </a:t>
            </a:r>
            <a:r>
              <a:rPr lang="es-AR" sz="1800" b="1" dirty="0">
                <a:solidFill>
                  <a:srgbClr val="CC00FF"/>
                </a:solidFill>
                <a:latin typeface="1"/>
                <a:cs typeface="1"/>
              </a:rPr>
              <a:t>Saca de </a:t>
            </a:r>
            <a:r>
              <a:rPr lang="es-AR" sz="1800" b="1" dirty="0">
                <a:solidFill>
                  <a:srgbClr val="CC00FF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col</a:t>
            </a:r>
            <a:r>
              <a:rPr lang="es-AR" sz="1800" b="1" dirty="0">
                <a:solidFill>
                  <a:srgbClr val="CC00FF"/>
                </a:solidFill>
                <a:latin typeface="1"/>
                <a:cs typeface="1"/>
              </a:rPr>
              <a:t>a al proceso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1800" b="1" dirty="0">
                <a:solidFill>
                  <a:srgbClr val="CC00FF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        Listo proceso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1800" b="1" dirty="0">
                <a:solidFill>
                  <a:srgbClr val="FF0000"/>
                </a:solidFill>
                <a:latin typeface="1"/>
                <a:cs typeface="1"/>
              </a:rPr>
              <a:t>“P</a:t>
            </a:r>
            <a:r>
              <a:rPr lang="es-AR" sz="1800" b="1" dirty="0">
                <a:solidFill>
                  <a:srgbClr val="FF000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rocesos esperando el recurso compartido”</a:t>
            </a:r>
          </a:p>
          <a:p>
            <a:pPr marL="0" indent="0" algn="ctr">
              <a:buNone/>
            </a:pPr>
            <a:r>
              <a:rPr lang="es-AR" sz="1800" b="1" dirty="0">
                <a:latin typeface="1"/>
                <a:cs typeface="1"/>
              </a:rPr>
              <a:t>Entonces deja el recurso bloqueado hasta que la cola quede vacía.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D1B847F-CA28-D331-5832-D5AB09CF4A70}"/>
              </a:ext>
            </a:extLst>
          </p:cNvPr>
          <p:cNvGrpSpPr/>
          <p:nvPr/>
        </p:nvGrpSpPr>
        <p:grpSpPr>
          <a:xfrm>
            <a:off x="389467" y="1490134"/>
            <a:ext cx="5164383" cy="4849692"/>
            <a:chOff x="364067" y="1481667"/>
            <a:chExt cx="5164383" cy="4849692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2513F3-A5B6-3E35-25BE-4CAE75F12F6E}"/>
                </a:ext>
              </a:extLst>
            </p:cNvPr>
            <p:cNvSpPr txBox="1"/>
            <p:nvPr/>
          </p:nvSpPr>
          <p:spPr>
            <a:xfrm>
              <a:off x="423356" y="1598589"/>
              <a:ext cx="1932628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200" dirty="0"/>
                <a:t>struct semaphore {</a:t>
              </a:r>
            </a:p>
            <a:p>
              <a:r>
                <a:rPr lang="es-AR" sz="1200" dirty="0"/>
                <a:t>int cuenta;</a:t>
              </a:r>
            </a:p>
            <a:p>
              <a:r>
                <a:rPr lang="es-AR" sz="1200" dirty="0"/>
                <a:t>queueType cola;</a:t>
              </a:r>
            </a:p>
            <a:p>
              <a:r>
                <a:rPr lang="es-AR" sz="1200" dirty="0"/>
                <a:t>}</a:t>
              </a:r>
            </a:p>
            <a:p>
              <a:endParaRPr lang="es-AR" sz="1200" dirty="0"/>
            </a:p>
            <a:p>
              <a:r>
                <a:rPr lang="es-AR" sz="1200" dirty="0"/>
                <a:t>void</a:t>
              </a:r>
            </a:p>
            <a:p>
              <a:r>
                <a:rPr lang="es-AR" sz="1200" b="1" dirty="0">
                  <a:solidFill>
                    <a:srgbClr val="00B0F0"/>
                  </a:solidFill>
                </a:rPr>
                <a:t>semWaitB</a:t>
              </a:r>
              <a:r>
                <a:rPr lang="es-AR" sz="1200" dirty="0"/>
                <a:t> (semaphoreB s) {</a:t>
              </a:r>
            </a:p>
            <a:p>
              <a:r>
                <a:rPr lang="es-AR" sz="1200" dirty="0"/>
                <a:t>if(</a:t>
              </a:r>
              <a:r>
                <a:rPr lang="es-AR" sz="1200" b="1" dirty="0">
                  <a:solidFill>
                    <a:srgbClr val="FF0000"/>
                  </a:solidFill>
                </a:rPr>
                <a:t>s.valor == 1</a:t>
              </a:r>
              <a:r>
                <a:rPr lang="es-AR" sz="1200" dirty="0"/>
                <a:t>)</a:t>
              </a:r>
            </a:p>
            <a:p>
              <a:r>
                <a:rPr lang="es-AR" sz="1200" b="1" dirty="0"/>
                <a:t>s.valor = 0</a:t>
              </a:r>
              <a:r>
                <a:rPr lang="es-AR" sz="1200" dirty="0"/>
                <a:t>;</a:t>
              </a:r>
            </a:p>
            <a:p>
              <a:r>
                <a:rPr lang="es-AR" sz="1200" dirty="0"/>
                <a:t>else{</a:t>
              </a:r>
            </a:p>
            <a:p>
              <a:r>
                <a:rPr lang="es-AR" sz="1200" dirty="0"/>
                <a:t>ponerProcesoEn_s.cola;</a:t>
              </a:r>
            </a:p>
            <a:p>
              <a:r>
                <a:rPr lang="es-AR" sz="1200" dirty="0"/>
                <a:t>bloquearProceso;</a:t>
              </a:r>
            </a:p>
            <a:p>
              <a:r>
                <a:rPr lang="es-AR" sz="1200" dirty="0"/>
                <a:t>}</a:t>
              </a:r>
            </a:p>
            <a:p>
              <a:r>
                <a:rPr lang="es-AR" sz="1200" dirty="0"/>
                <a:t>}</a:t>
              </a:r>
            </a:p>
            <a:p>
              <a:endParaRPr lang="es-AR" sz="1200" dirty="0"/>
            </a:p>
            <a:p>
              <a:r>
                <a:rPr lang="es-AR" sz="1200" dirty="0"/>
                <a:t>void</a:t>
              </a:r>
            </a:p>
            <a:p>
              <a:r>
                <a:rPr lang="es-AR" sz="1200" b="1" dirty="0">
                  <a:solidFill>
                    <a:srgbClr val="CC00FF"/>
                  </a:solidFill>
                </a:rPr>
                <a:t>semSignal</a:t>
              </a:r>
              <a:r>
                <a:rPr lang="es-AR" sz="1200" dirty="0"/>
                <a:t> (semaphore s) {</a:t>
              </a:r>
            </a:p>
            <a:p>
              <a:r>
                <a:rPr lang="es-AR" sz="1200" dirty="0"/>
                <a:t>if(</a:t>
              </a:r>
              <a:r>
                <a:rPr lang="es-AR" sz="1200" b="1" dirty="0">
                  <a:solidFill>
                    <a:srgbClr val="FF0000"/>
                  </a:solidFill>
                </a:rPr>
                <a:t>estaVacia(s.cola))</a:t>
              </a:r>
            </a:p>
            <a:p>
              <a:r>
                <a:rPr lang="es-AR" sz="1200" b="1" dirty="0"/>
                <a:t>s.valor = 1</a:t>
              </a:r>
              <a:r>
                <a:rPr lang="es-AR" sz="1200" dirty="0"/>
                <a:t>;</a:t>
              </a:r>
            </a:p>
            <a:p>
              <a:r>
                <a:rPr lang="es-AR" sz="1200" dirty="0"/>
                <a:t>else{</a:t>
              </a:r>
            </a:p>
            <a:p>
              <a:r>
                <a:rPr lang="es-AR" sz="1200" dirty="0"/>
                <a:t>extrarProcesoDe_s.cola;</a:t>
              </a:r>
            </a:p>
            <a:p>
              <a:r>
                <a:rPr lang="es-AR" sz="1200" dirty="0"/>
                <a:t>ponerProcesoEnListos;</a:t>
              </a:r>
            </a:p>
            <a:p>
              <a:r>
                <a:rPr lang="es-AR" sz="1200" dirty="0"/>
                <a:t>}</a:t>
              </a:r>
            </a:p>
            <a:p>
              <a:r>
                <a:rPr lang="es-AR" sz="1200" dirty="0"/>
                <a:t>}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A13EE58-4A4F-6C21-CA39-3D48A9392A80}"/>
                </a:ext>
              </a:extLst>
            </p:cNvPr>
            <p:cNvSpPr txBox="1"/>
            <p:nvPr/>
          </p:nvSpPr>
          <p:spPr>
            <a:xfrm>
              <a:off x="2302649" y="1622378"/>
              <a:ext cx="3225801" cy="4708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200" dirty="0"/>
                <a:t>Estructura (s) alamacena valores. </a:t>
              </a:r>
            </a:p>
            <a:p>
              <a:r>
                <a:rPr lang="es-AR" sz="1200" dirty="0"/>
                <a:t>binario 0 - 1</a:t>
              </a:r>
            </a:p>
            <a:p>
              <a:r>
                <a:rPr lang="es-AR" sz="1200" dirty="0"/>
                <a:t>cola de bloquedos</a:t>
              </a:r>
            </a:p>
            <a:p>
              <a:endParaRPr lang="es-AR" sz="1200" dirty="0"/>
            </a:p>
            <a:p>
              <a:endParaRPr lang="es-AR" sz="1200" dirty="0"/>
            </a:p>
            <a:p>
              <a:r>
                <a:rPr lang="es-AR" sz="1200" b="1" dirty="0">
                  <a:solidFill>
                    <a:srgbClr val="00B0F0"/>
                  </a:solidFill>
                </a:rPr>
                <a:t>Funcion Wait tipo semaforo</a:t>
              </a:r>
            </a:p>
            <a:p>
              <a:endParaRPr lang="es-AR" sz="1200" dirty="0"/>
            </a:p>
            <a:p>
              <a:r>
                <a:rPr lang="es-AR" sz="1200" dirty="0"/>
                <a:t>Condicion: </a:t>
              </a:r>
              <a:r>
                <a:rPr lang="es-AR" sz="1200" b="1" dirty="0"/>
                <a:t>comprueba el valor del semaforo</a:t>
              </a:r>
            </a:p>
            <a:p>
              <a:r>
                <a:rPr lang="es-AR" sz="1200" dirty="0"/>
                <a:t>Cambia a valor a 0</a:t>
              </a:r>
            </a:p>
            <a:p>
              <a:r>
                <a:rPr lang="es-AR" sz="1200" b="1" dirty="0">
                  <a:solidFill>
                    <a:srgbClr val="FF0000"/>
                  </a:solidFill>
                </a:rPr>
                <a:t>NO</a:t>
              </a:r>
              <a:r>
                <a:rPr lang="es-AR" sz="1200" dirty="0"/>
                <a:t> cumple condicion</a:t>
              </a:r>
            </a:p>
            <a:p>
              <a:r>
                <a:rPr lang="es-AR" sz="1200" b="1" dirty="0">
                  <a:solidFill>
                    <a:srgbClr val="00B0F0"/>
                  </a:solidFill>
                </a:rPr>
                <a:t>Ponen en cola </a:t>
              </a:r>
              <a:r>
                <a:rPr lang="es-AR" sz="1200" dirty="0"/>
                <a:t>a espera recurso</a:t>
              </a:r>
            </a:p>
            <a:p>
              <a:r>
                <a:rPr lang="es-AR" sz="1200" dirty="0"/>
                <a:t>No cumple condición </a:t>
              </a:r>
              <a:r>
                <a:rPr lang="es-AR" sz="1200" b="1" dirty="0">
                  <a:solidFill>
                    <a:srgbClr val="00B0F0"/>
                  </a:solidFill>
                </a:rPr>
                <a:t>BLOQUEA</a:t>
              </a:r>
            </a:p>
            <a:p>
              <a:endParaRPr lang="es-AR" sz="1200" dirty="0"/>
            </a:p>
            <a:p>
              <a:endParaRPr lang="es-AR" sz="1200" dirty="0"/>
            </a:p>
            <a:p>
              <a:endParaRPr lang="es-AR" sz="1200" dirty="0"/>
            </a:p>
            <a:p>
              <a:r>
                <a:rPr lang="es-AR" sz="1200" b="1" dirty="0">
                  <a:solidFill>
                    <a:srgbClr val="CC00FF"/>
                  </a:solidFill>
                </a:rPr>
                <a:t>Funcion Signal tipo semaforo</a:t>
              </a:r>
            </a:p>
            <a:p>
              <a:endParaRPr lang="es-AR" sz="1200" dirty="0"/>
            </a:p>
            <a:p>
              <a:r>
                <a:rPr lang="es-AR" sz="1200" dirty="0"/>
                <a:t>Condicion: </a:t>
              </a:r>
              <a:r>
                <a:rPr lang="es-AR" sz="1200" b="1" dirty="0"/>
                <a:t>verifica si hay procesos en cola</a:t>
              </a:r>
            </a:p>
            <a:p>
              <a:r>
                <a:rPr lang="es-AR" sz="1200" dirty="0"/>
                <a:t>cambia a valor a 1 (no hay procesos esperando)</a:t>
              </a:r>
            </a:p>
            <a:p>
              <a:r>
                <a:rPr lang="es-AR" sz="1200" b="1" dirty="0">
                  <a:solidFill>
                    <a:srgbClr val="FF0000"/>
                  </a:solidFill>
                </a:rPr>
                <a:t>NO</a:t>
              </a:r>
              <a:r>
                <a:rPr lang="es-AR" sz="1200" dirty="0"/>
                <a:t> cumple condicion</a:t>
              </a:r>
            </a:p>
            <a:p>
              <a:r>
                <a:rPr lang="es-AR" sz="1200" b="1" dirty="0">
                  <a:solidFill>
                    <a:srgbClr val="CC00FF"/>
                  </a:solidFill>
                </a:rPr>
                <a:t>Saca el proceso cola </a:t>
              </a:r>
              <a:r>
                <a:rPr lang="es-AR" sz="1200" dirty="0"/>
                <a:t>para darle el recurso</a:t>
              </a:r>
            </a:p>
            <a:p>
              <a:r>
                <a:rPr lang="es-AR" sz="1200" dirty="0"/>
                <a:t>Pone en </a:t>
              </a:r>
              <a:r>
                <a:rPr lang="es-AR" sz="1200" b="1" dirty="0">
                  <a:solidFill>
                    <a:srgbClr val="CC00FF"/>
                  </a:solidFill>
                </a:rPr>
                <a:t>LISTO</a:t>
              </a:r>
              <a:r>
                <a:rPr lang="es-AR" sz="1200" dirty="0"/>
                <a:t>, el recurso queda libre</a:t>
              </a:r>
            </a:p>
            <a:p>
              <a:endParaRPr lang="es-AR" dirty="0"/>
            </a:p>
            <a:p>
              <a:endParaRPr lang="es-AR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2489BEB-CC24-D291-7503-F8A6FCAF1890}"/>
                </a:ext>
              </a:extLst>
            </p:cNvPr>
            <p:cNvSpPr/>
            <p:nvPr/>
          </p:nvSpPr>
          <p:spPr>
            <a:xfrm>
              <a:off x="364067" y="1481667"/>
              <a:ext cx="5164383" cy="464123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9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9146A197-84C7-FECA-4238-8AD2A2DBF6F1}"/>
              </a:ext>
            </a:extLst>
          </p:cNvPr>
          <p:cNvGrpSpPr/>
          <p:nvPr/>
        </p:nvGrpSpPr>
        <p:grpSpPr>
          <a:xfrm>
            <a:off x="427353" y="1064287"/>
            <a:ext cx="7808259" cy="3684296"/>
            <a:chOff x="609600" y="1272988"/>
            <a:chExt cx="7808259" cy="368429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B210DF1-7509-E367-5716-0A0BB318367C}"/>
                </a:ext>
              </a:extLst>
            </p:cNvPr>
            <p:cNvSpPr txBox="1"/>
            <p:nvPr/>
          </p:nvSpPr>
          <p:spPr>
            <a:xfrm>
              <a:off x="3352798" y="1417854"/>
              <a:ext cx="5065061" cy="3539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AR" sz="1400" dirty="0"/>
                <a:t>Defimos el tamaño del buffer</a:t>
              </a:r>
            </a:p>
            <a:p>
              <a:r>
                <a:rPr lang="es-AR" sz="1400" dirty="0"/>
                <a:t>Tipo Contador / inicializamos el contador con el tamaño del buffer</a:t>
              </a:r>
            </a:p>
            <a:p>
              <a:r>
                <a:rPr lang="es-AR" sz="1400" dirty="0"/>
                <a:t>Tipo Contador / inicializamos el contador en 0</a:t>
              </a:r>
            </a:p>
            <a:p>
              <a:r>
                <a:rPr lang="es-AR" sz="1400" dirty="0"/>
                <a:t>Tipo Binario / inicializamos en 1 el semaforo</a:t>
              </a:r>
            </a:p>
            <a:p>
              <a:endParaRPr lang="es-AR" sz="1400" dirty="0"/>
            </a:p>
            <a:p>
              <a:r>
                <a:rPr lang="es-AR" sz="1400" b="1" dirty="0">
                  <a:solidFill>
                    <a:schemeClr val="accent2"/>
                  </a:solidFill>
                </a:rPr>
                <a:t>Consumidor</a:t>
              </a:r>
            </a:p>
            <a:p>
              <a:r>
                <a:rPr lang="es-AR" sz="1400" dirty="0"/>
                <a:t>void consumidor(){</a:t>
              </a:r>
            </a:p>
            <a:p>
              <a:r>
                <a:rPr lang="es-AR" sz="1400" dirty="0"/>
                <a:t>while(1){</a:t>
              </a:r>
            </a:p>
            <a:p>
              <a:r>
                <a:rPr lang="es-AR" sz="1400" b="1" dirty="0">
                  <a:solidFill>
                    <a:srgbClr val="00B0F0"/>
                  </a:solidFill>
                </a:rPr>
                <a:t>semWait</a:t>
              </a:r>
              <a:r>
                <a:rPr lang="es-AR" sz="1400" b="1" dirty="0"/>
                <a:t>(elementos</a:t>
              </a:r>
              <a:r>
                <a:rPr lang="es-AR" sz="1400" dirty="0"/>
                <a:t>);</a:t>
              </a:r>
            </a:p>
            <a:p>
              <a:r>
                <a:rPr lang="es-AR" sz="1400" b="1" dirty="0">
                  <a:solidFill>
                    <a:srgbClr val="00B0F0"/>
                  </a:solidFill>
                </a:rPr>
                <a:t>semWait</a:t>
              </a:r>
              <a:r>
                <a:rPr lang="es-AR" sz="1400" b="1" dirty="0"/>
                <a:t>(mutex);</a:t>
              </a:r>
            </a:p>
            <a:p>
              <a:r>
                <a:rPr lang="es-AR" sz="1400" dirty="0"/>
                <a:t>int item = </a:t>
              </a:r>
              <a:r>
                <a:rPr lang="es-AR" sz="1400" b="1" dirty="0"/>
                <a:t>quitarItemBuffer</a:t>
              </a:r>
              <a:r>
                <a:rPr lang="es-AR" sz="1400" dirty="0"/>
                <a:t>();</a:t>
              </a:r>
            </a:p>
            <a:p>
              <a:r>
                <a:rPr lang="es-AR" sz="1400" b="1" dirty="0">
                  <a:solidFill>
                    <a:srgbClr val="CC00FF"/>
                  </a:solidFill>
                </a:rPr>
                <a:t>semSignal</a:t>
              </a:r>
              <a:r>
                <a:rPr lang="es-AR" sz="1400" b="1" dirty="0"/>
                <a:t>(mutex);</a:t>
              </a:r>
            </a:p>
            <a:p>
              <a:r>
                <a:rPr lang="es-AR" sz="1400" b="1" dirty="0">
                  <a:solidFill>
                    <a:srgbClr val="CC00FF"/>
                  </a:solidFill>
                </a:rPr>
                <a:t>semSigna</a:t>
              </a:r>
              <a:r>
                <a:rPr lang="es-AR" sz="1400" dirty="0"/>
                <a:t>l</a:t>
              </a:r>
              <a:r>
                <a:rPr lang="es-AR" sz="1400" b="1" dirty="0"/>
                <a:t>(huecos);</a:t>
              </a:r>
            </a:p>
            <a:p>
              <a:r>
                <a:rPr lang="es-AR" sz="1400" dirty="0"/>
                <a:t>consumirItem(item);</a:t>
              </a:r>
            </a:p>
            <a:p>
              <a:r>
                <a:rPr lang="es-AR" sz="1400" dirty="0"/>
                <a:t>}</a:t>
              </a:r>
            </a:p>
            <a:p>
              <a:r>
                <a:rPr lang="es-AR" sz="1400" dirty="0"/>
                <a:t>}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4916DB6-C599-AB43-77DF-60422EB28558}"/>
                </a:ext>
              </a:extLst>
            </p:cNvPr>
            <p:cNvSpPr txBox="1"/>
            <p:nvPr/>
          </p:nvSpPr>
          <p:spPr>
            <a:xfrm>
              <a:off x="609600" y="1417854"/>
              <a:ext cx="3523130" cy="3539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AR" sz="1400" dirty="0"/>
                <a:t>#define BUFFER_SIZE 100</a:t>
              </a:r>
            </a:p>
            <a:p>
              <a:r>
                <a:rPr lang="es-AR" sz="1400" dirty="0"/>
                <a:t>semaphore huecos = BUFFER_SIZE;</a:t>
              </a:r>
            </a:p>
            <a:p>
              <a:r>
                <a:rPr lang="es-AR" sz="1400" dirty="0"/>
                <a:t>semaphore elementos = 0;</a:t>
              </a:r>
            </a:p>
            <a:p>
              <a:r>
                <a:rPr lang="es-AR" sz="1400" dirty="0"/>
                <a:t>semaphore mutex = 1;</a:t>
              </a:r>
            </a:p>
            <a:p>
              <a:endParaRPr lang="es-AR" sz="1400" dirty="0"/>
            </a:p>
            <a:p>
              <a:r>
                <a:rPr lang="es-AR" sz="1400" b="1" dirty="0">
                  <a:solidFill>
                    <a:schemeClr val="accent1"/>
                  </a:solidFill>
                </a:rPr>
                <a:t>Productor </a:t>
              </a:r>
            </a:p>
            <a:p>
              <a:r>
                <a:rPr lang="es-AR" sz="1400" dirty="0"/>
                <a:t>void productor(){</a:t>
              </a:r>
            </a:p>
            <a:p>
              <a:r>
                <a:rPr lang="es-AR" sz="1400" dirty="0"/>
                <a:t>while(1){</a:t>
              </a:r>
            </a:p>
            <a:p>
              <a:r>
                <a:rPr lang="es-AR" sz="1400" dirty="0"/>
                <a:t>int item = </a:t>
              </a:r>
              <a:r>
                <a:rPr lang="es-AR" sz="1400" b="1" dirty="0"/>
                <a:t>producirItem</a:t>
              </a:r>
              <a:r>
                <a:rPr lang="es-AR" sz="1400" dirty="0"/>
                <a:t>();</a:t>
              </a:r>
            </a:p>
            <a:p>
              <a:r>
                <a:rPr lang="es-AR" sz="1400" b="1" dirty="0">
                  <a:solidFill>
                    <a:srgbClr val="00B0F0"/>
                  </a:solidFill>
                </a:rPr>
                <a:t>semWait</a:t>
              </a:r>
              <a:r>
                <a:rPr lang="es-AR" sz="1400" b="1" dirty="0"/>
                <a:t>(huecos);</a:t>
              </a:r>
            </a:p>
            <a:p>
              <a:r>
                <a:rPr lang="es-AR" sz="1400" b="1" dirty="0">
                  <a:solidFill>
                    <a:srgbClr val="00B0F0"/>
                  </a:solidFill>
                </a:rPr>
                <a:t>semWait</a:t>
              </a:r>
              <a:r>
                <a:rPr lang="es-AR" sz="1400" b="1" dirty="0"/>
                <a:t>(mutex);</a:t>
              </a:r>
            </a:p>
            <a:p>
              <a:r>
                <a:rPr lang="es-AR" sz="1400" dirty="0"/>
                <a:t>ponerItemBuffer(item);</a:t>
              </a:r>
            </a:p>
            <a:p>
              <a:r>
                <a:rPr lang="es-AR" sz="1400" b="1" dirty="0">
                  <a:solidFill>
                    <a:srgbClr val="CC00FF"/>
                  </a:solidFill>
                </a:rPr>
                <a:t>semSignal</a:t>
              </a:r>
              <a:r>
                <a:rPr lang="es-AR" sz="1400" b="1" dirty="0"/>
                <a:t>(mutex</a:t>
              </a:r>
              <a:r>
                <a:rPr lang="es-AR" sz="1400" dirty="0"/>
                <a:t>);</a:t>
              </a:r>
            </a:p>
            <a:p>
              <a:r>
                <a:rPr lang="es-AR" sz="1400" b="1" dirty="0">
                  <a:solidFill>
                    <a:srgbClr val="CC00FF"/>
                  </a:solidFill>
                </a:rPr>
                <a:t>semSignal</a:t>
              </a:r>
              <a:r>
                <a:rPr lang="es-AR" sz="1400" b="1" dirty="0"/>
                <a:t>(elementos);</a:t>
              </a:r>
            </a:p>
            <a:p>
              <a:r>
                <a:rPr lang="es-AR" sz="1400" dirty="0"/>
                <a:t>}</a:t>
              </a:r>
            </a:p>
            <a:p>
              <a:r>
                <a:rPr lang="es-AR" sz="1400" dirty="0"/>
                <a:t>}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650D28A-FA7F-5457-E708-436E2EB88A75}"/>
                </a:ext>
              </a:extLst>
            </p:cNvPr>
            <p:cNvSpPr/>
            <p:nvPr/>
          </p:nvSpPr>
          <p:spPr>
            <a:xfrm>
              <a:off x="609600" y="1272988"/>
              <a:ext cx="7808259" cy="365740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23" name="Cuadro de texto 2">
            <a:extLst>
              <a:ext uri="{FF2B5EF4-FFF2-40B4-BE49-F238E27FC236}">
                <a16:creationId xmlns:a16="http://schemas.microsoft.com/office/drawing/2014/main" id="{B422563B-FA37-8413-AA4C-858D2C7C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1068" y="408072"/>
            <a:ext cx="3065928" cy="4313617"/>
          </a:xfrm>
          <a:prstGeom prst="rect">
            <a:avLst/>
          </a:prstGeom>
          <a:solidFill>
            <a:srgbClr val="FFFFFF"/>
          </a:solidFill>
          <a:ln w="28575">
            <a:solidFill>
              <a:srgbClr val="7030A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600" u="sng" dirty="0">
                <a:effectLst/>
                <a:latin typeface="1"/>
                <a:ea typeface="Calibri" panose="020F0502020204030204" pitchFamily="34" charset="0"/>
                <a:cs typeface="1"/>
              </a:rPr>
              <a:t>Tenemos 3 situaciones</a:t>
            </a:r>
            <a:r>
              <a:rPr lang="es-AR" sz="1600" dirty="0">
                <a:effectLst/>
                <a:latin typeface="1"/>
                <a:ea typeface="Calibri" panose="020F0502020204030204" pitchFamily="34" charset="0"/>
                <a:cs typeface="1"/>
              </a:rPr>
              <a:t>:</a:t>
            </a:r>
          </a:p>
          <a:p>
            <a:pPr marL="0" indent="0">
              <a:buNone/>
            </a:pPr>
            <a:r>
              <a:rPr lang="es-AR" sz="1600" dirty="0">
                <a:effectLst/>
                <a:latin typeface="1"/>
                <a:ea typeface="Calibri" panose="020F0502020204030204" pitchFamily="34" charset="0"/>
                <a:cs typeface="1"/>
              </a:rPr>
              <a:t>• </a:t>
            </a:r>
            <a:r>
              <a:rPr lang="es-AR" sz="1600" b="1" dirty="0">
                <a:solidFill>
                  <a:schemeClr val="accent1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Productor no pueda producir más</a:t>
            </a:r>
            <a:r>
              <a:rPr lang="es-AR" sz="1600" dirty="0">
                <a:effectLst/>
                <a:latin typeface="1"/>
                <a:ea typeface="Calibri" panose="020F0502020204030204" pitchFamily="34" charset="0"/>
                <a:cs typeface="1"/>
              </a:rPr>
              <a:t>, </a:t>
            </a:r>
            <a:r>
              <a:rPr lang="es-AR" sz="1600" b="1" dirty="0">
                <a:effectLst/>
                <a:latin typeface="1"/>
                <a:ea typeface="Calibri" panose="020F0502020204030204" pitchFamily="34" charset="0"/>
                <a:cs typeface="1"/>
              </a:rPr>
              <a:t>buffer lleno.</a:t>
            </a:r>
          </a:p>
          <a:p>
            <a:pPr marL="0" indent="0">
              <a:buNone/>
            </a:pPr>
            <a:r>
              <a:rPr lang="es-AR" sz="1600" dirty="0">
                <a:effectLst/>
                <a:latin typeface="1"/>
                <a:ea typeface="Calibri" panose="020F0502020204030204" pitchFamily="34" charset="0"/>
                <a:cs typeface="1"/>
              </a:rPr>
              <a:t>• </a:t>
            </a:r>
            <a:r>
              <a:rPr lang="es-AR" sz="1600" b="1" dirty="0">
                <a:solidFill>
                  <a:schemeClr val="accent2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Consumidor se quede sin información</a:t>
            </a:r>
            <a:r>
              <a:rPr lang="es-AR" sz="1600" dirty="0">
                <a:effectLst/>
                <a:latin typeface="1"/>
                <a:ea typeface="Calibri" panose="020F0502020204030204" pitchFamily="34" charset="0"/>
                <a:cs typeface="1"/>
              </a:rPr>
              <a:t>, </a:t>
            </a:r>
            <a:r>
              <a:rPr lang="es-AR" sz="1600" b="1" dirty="0">
                <a:effectLst/>
                <a:latin typeface="1"/>
                <a:ea typeface="Calibri" panose="020F0502020204030204" pitchFamily="34" charset="0"/>
                <a:cs typeface="1"/>
              </a:rPr>
              <a:t>buffer vació</a:t>
            </a:r>
            <a:r>
              <a:rPr lang="es-AR" sz="1600" dirty="0">
                <a:effectLst/>
                <a:latin typeface="1"/>
                <a:ea typeface="Calibri" panose="020F0502020204030204" pitchFamily="34" charset="0"/>
                <a:cs typeface="1"/>
              </a:rPr>
              <a:t>.</a:t>
            </a:r>
          </a:p>
          <a:p>
            <a:pPr marL="0" indent="0">
              <a:buNone/>
            </a:pPr>
            <a:r>
              <a:rPr lang="es-AR" sz="1600" dirty="0">
                <a:effectLst/>
                <a:latin typeface="1"/>
                <a:ea typeface="Calibri" panose="020F0502020204030204" pitchFamily="34" charset="0"/>
                <a:cs typeface="1"/>
              </a:rPr>
              <a:t>• </a:t>
            </a:r>
            <a:r>
              <a:rPr lang="es-AR" sz="1600" b="1" dirty="0">
                <a:effectLst/>
                <a:latin typeface="1"/>
                <a:ea typeface="Calibri" panose="020F0502020204030204" pitchFamily="34" charset="0"/>
                <a:cs typeface="1"/>
              </a:rPr>
              <a:t>Falta de sincronización para utilizar el buffer. </a:t>
            </a:r>
            <a:r>
              <a:rPr lang="es-AR" sz="1600" dirty="0">
                <a:effectLst/>
                <a:latin typeface="1"/>
                <a:ea typeface="Calibri" panose="020F0502020204030204" pitchFamily="34" charset="0"/>
                <a:cs typeface="1"/>
              </a:rPr>
              <a:t>Buffer es compartido. Uno coloca y otro extrae. </a:t>
            </a:r>
          </a:p>
          <a:p>
            <a:pPr marL="0" indent="0">
              <a:buNone/>
            </a:pPr>
            <a:r>
              <a:rPr lang="es-AR" sz="1600" dirty="0">
                <a:effectLst/>
                <a:latin typeface="1"/>
                <a:ea typeface="Calibri" panose="020F0502020204030204" pitchFamily="34" charset="0"/>
                <a:cs typeface="1"/>
              </a:rPr>
              <a:t>Si no se sincroniza esos accesos al buffer, puedo tener problemas de comunicación entre productor – consumidor</a:t>
            </a:r>
          </a:p>
          <a:p>
            <a:pPr marL="0" indent="0">
              <a:buNone/>
            </a:pPr>
            <a:endParaRPr lang="es-AR" sz="1800" b="1" dirty="0">
              <a:solidFill>
                <a:srgbClr val="00B0F0"/>
              </a:solidFill>
              <a:effectLst/>
              <a:latin typeface="1"/>
              <a:ea typeface="Calibri" panose="020F0502020204030204" pitchFamily="34" charset="0"/>
              <a:cs typeface="1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93A87CE-2B1D-AFDB-CB3D-C01D0B72E73B}"/>
              </a:ext>
            </a:extLst>
          </p:cNvPr>
          <p:cNvSpPr/>
          <p:nvPr/>
        </p:nvSpPr>
        <p:spPr>
          <a:xfrm>
            <a:off x="525004" y="92775"/>
            <a:ext cx="1932628" cy="90543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Productor Consumidor</a:t>
            </a:r>
          </a:p>
        </p:txBody>
      </p:sp>
      <p:sp>
        <p:nvSpPr>
          <p:cNvPr id="26" name="Cuadro de texto 2">
            <a:extLst>
              <a:ext uri="{FF2B5EF4-FFF2-40B4-BE49-F238E27FC236}">
                <a16:creationId xmlns:a16="http://schemas.microsoft.com/office/drawing/2014/main" id="{13450DB5-A9B2-BB88-F402-3EAC9833A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20" y="5091684"/>
            <a:ext cx="11095780" cy="978858"/>
          </a:xfrm>
          <a:prstGeom prst="rect">
            <a:avLst/>
          </a:prstGeom>
          <a:solidFill>
            <a:srgbClr val="FFFFFF"/>
          </a:solidFill>
          <a:ln w="28575">
            <a:solidFill>
              <a:srgbClr val="7030A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400" b="1" u="sng" dirty="0"/>
              <a:t>Semáforo del mutex </a:t>
            </a:r>
            <a:r>
              <a:rPr lang="es-AR" sz="1400" dirty="0"/>
              <a:t>es utilizado para protección del buffer, es para evitar que ambos accedan en forma simultánea.</a:t>
            </a:r>
          </a:p>
          <a:p>
            <a:pPr marL="0" indent="0">
              <a:buNone/>
            </a:pPr>
            <a:r>
              <a:rPr lang="es-AR" sz="1400" dirty="0"/>
              <a:t>Protección del recurso para que no lo accedan los dos a la vez. Hace:  </a:t>
            </a:r>
            <a:r>
              <a:rPr lang="es-AR" sz="1400" b="1" dirty="0">
                <a:solidFill>
                  <a:srgbClr val="00B0F0"/>
                </a:solidFill>
              </a:rPr>
              <a:t>semWait(mutex) </a:t>
            </a:r>
            <a:r>
              <a:rPr lang="es-AR" sz="1400" dirty="0"/>
              <a:t>- </a:t>
            </a:r>
            <a:r>
              <a:rPr lang="es-AR" sz="1400" b="1" dirty="0">
                <a:solidFill>
                  <a:schemeClr val="accent1"/>
                </a:solidFill>
              </a:rPr>
              <a:t>Pone productor </a:t>
            </a:r>
            <a:r>
              <a:rPr lang="es-AR" sz="1400" dirty="0"/>
              <a:t>o </a:t>
            </a:r>
            <a:r>
              <a:rPr lang="es-AR" sz="1400" b="1" dirty="0">
                <a:solidFill>
                  <a:schemeClr val="accent2"/>
                </a:solidFill>
              </a:rPr>
              <a:t>Saca consumidor </a:t>
            </a:r>
            <a:r>
              <a:rPr lang="es-AR" sz="1400" dirty="0"/>
              <a:t>- </a:t>
            </a:r>
            <a:r>
              <a:rPr lang="es-AR" sz="1400" b="1" dirty="0">
                <a:solidFill>
                  <a:srgbClr val="00B0F0"/>
                </a:solidFill>
              </a:rPr>
              <a:t>semSignal(mutex)</a:t>
            </a:r>
          </a:p>
          <a:p>
            <a:pPr marL="0" indent="0">
              <a:buNone/>
            </a:pPr>
            <a:r>
              <a:rPr lang="es-AR" sz="1400" b="1" u="sng" dirty="0"/>
              <a:t>Semáforo de huecos y elementos </a:t>
            </a:r>
            <a:r>
              <a:rPr lang="es-AR" sz="1400" dirty="0"/>
              <a:t>los utiliza para llevar cuenta espacios y elementos en el buffer.</a:t>
            </a:r>
          </a:p>
        </p:txBody>
      </p:sp>
    </p:spTree>
    <p:extLst>
      <p:ext uri="{BB962C8B-B14F-4D97-AF65-F5344CB8AC3E}">
        <p14:creationId xmlns:p14="http://schemas.microsoft.com/office/powerpoint/2010/main" val="36077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3CB6091-46C4-9B8B-3A07-86666E65F850}"/>
              </a:ext>
            </a:extLst>
          </p:cNvPr>
          <p:cNvSpPr/>
          <p:nvPr/>
        </p:nvSpPr>
        <p:spPr>
          <a:xfrm>
            <a:off x="158895" y="194588"/>
            <a:ext cx="1932628" cy="905436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Semáforo C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5CAB570F-30F3-CEF5-C193-369191396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21" y="236917"/>
            <a:ext cx="2275047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400" b="1" dirty="0"/>
              <a:t>#include &lt;semaphore.h&gt;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5C7678F3-0543-9967-E110-9459FC2D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21" y="760568"/>
            <a:ext cx="2275047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 algn="ctr">
              <a:buNone/>
            </a:pPr>
            <a:r>
              <a:rPr lang="es-AR" sz="1400" b="1" dirty="0"/>
              <a:t>sem_t mutex;</a:t>
            </a:r>
          </a:p>
        </p:txBody>
      </p:sp>
      <p:sp>
        <p:nvSpPr>
          <p:cNvPr id="6" name="Cuadro de texto 2">
            <a:extLst>
              <a:ext uri="{FF2B5EF4-FFF2-40B4-BE49-F238E27FC236}">
                <a16:creationId xmlns:a16="http://schemas.microsoft.com/office/drawing/2014/main" id="{DFF894A1-3AF7-BA91-3402-1EACC8FF9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8" y="2287753"/>
            <a:ext cx="3990629" cy="296876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US" sz="1300" b="1" dirty="0"/>
              <a:t>sem_init (sem_t* sem, int pshared, unsigned int value);</a:t>
            </a:r>
            <a:endParaRPr lang="es-AR" sz="1300" b="1" dirty="0"/>
          </a:p>
        </p:txBody>
      </p:sp>
      <p:sp>
        <p:nvSpPr>
          <p:cNvPr id="7" name="Cuadro de texto 2">
            <a:extLst>
              <a:ext uri="{FF2B5EF4-FFF2-40B4-BE49-F238E27FC236}">
                <a16:creationId xmlns:a16="http://schemas.microsoft.com/office/drawing/2014/main" id="{527AC2F0-3549-F193-B385-A5646FD6D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214" y="249268"/>
            <a:ext cx="2275047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400" dirty="0"/>
              <a:t>Agregar librería en C</a:t>
            </a:r>
          </a:p>
        </p:txBody>
      </p:sp>
      <p:sp>
        <p:nvSpPr>
          <p:cNvPr id="8" name="Cuadro de texto 2">
            <a:extLst>
              <a:ext uri="{FF2B5EF4-FFF2-40B4-BE49-F238E27FC236}">
                <a16:creationId xmlns:a16="http://schemas.microsoft.com/office/drawing/2014/main" id="{79199214-3EFA-2426-210A-55BF1CC3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214" y="768152"/>
            <a:ext cx="6812158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400" dirty="0"/>
              <a:t>Para que los semáforos sirvan para todos los hilos, deben ser declarados de manera global</a:t>
            </a:r>
          </a:p>
        </p:txBody>
      </p:sp>
      <p:sp>
        <p:nvSpPr>
          <p:cNvPr id="9" name="Cuadro de texto 2">
            <a:extLst>
              <a:ext uri="{FF2B5EF4-FFF2-40B4-BE49-F238E27FC236}">
                <a16:creationId xmlns:a16="http://schemas.microsoft.com/office/drawing/2014/main" id="{52DBDB17-4B69-0FF5-6CB5-AA25D1AA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340" y="1376172"/>
            <a:ext cx="7825372" cy="2511008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dirty="0"/>
              <a:t>deben ser inicializados, generalmente se realiza en el main.</a:t>
            </a:r>
          </a:p>
          <a:p>
            <a:r>
              <a:rPr lang="es-AR" b="1" dirty="0"/>
              <a:t>sem_t* sem </a:t>
            </a:r>
            <a:r>
              <a:rPr lang="es-AR" dirty="0"/>
              <a:t>dirección de memoria del semáforo a ser inicializado.</a:t>
            </a:r>
          </a:p>
          <a:p>
            <a:r>
              <a:rPr lang="es-AR" b="1" dirty="0"/>
              <a:t>int pshared </a:t>
            </a:r>
            <a:r>
              <a:rPr lang="es-AR" dirty="0"/>
              <a:t>indica si el semáforo va a ser compartido por hilos de un mismo proceso o entre procesos distintos</a:t>
            </a:r>
            <a:r>
              <a:rPr lang="es-AR" sz="1400" dirty="0"/>
              <a:t>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AR" sz="1100" dirty="0"/>
              <a:t>Si se pone el </a:t>
            </a:r>
            <a:r>
              <a:rPr lang="es-AR" sz="1100" b="1" dirty="0"/>
              <a:t>valor 0</a:t>
            </a:r>
            <a:r>
              <a:rPr lang="es-AR" sz="1100" dirty="0"/>
              <a:t>, el semáforo es compartido entre </a:t>
            </a:r>
            <a:r>
              <a:rPr lang="es-AR" sz="1100" b="1" dirty="0"/>
              <a:t>hilos </a:t>
            </a:r>
            <a:r>
              <a:rPr lang="es-AR" sz="1100" dirty="0"/>
              <a:t>del proceso.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AR" sz="1100" dirty="0"/>
              <a:t>Un valor </a:t>
            </a:r>
            <a:r>
              <a:rPr lang="es-AR" sz="1100" b="1" dirty="0"/>
              <a:t>distinto de 0 </a:t>
            </a:r>
            <a:r>
              <a:rPr lang="es-AR" sz="1100" dirty="0"/>
              <a:t>el semáforo es </a:t>
            </a:r>
            <a:r>
              <a:rPr lang="es-AR" sz="1100" b="1" dirty="0"/>
              <a:t>compartido entre procesos </a:t>
            </a:r>
            <a:r>
              <a:rPr lang="es-AR" sz="1100" dirty="0"/>
              <a:t>y el ese valor representa un bloque de memoria compartida por los procesos.</a:t>
            </a:r>
          </a:p>
          <a:p>
            <a:pPr lvl="2"/>
            <a:endParaRPr lang="es-AR" sz="1100" dirty="0"/>
          </a:p>
          <a:p>
            <a:r>
              <a:rPr lang="es-AR" b="1" dirty="0"/>
              <a:t>Unsigned int value </a:t>
            </a:r>
            <a:r>
              <a:rPr lang="es-AR" dirty="0"/>
              <a:t>valor en el cual va a ser inicializado el semáforo: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s-AR" sz="1100" b="1" dirty="0"/>
              <a:t>0</a:t>
            </a:r>
            <a:r>
              <a:rPr lang="es-AR" sz="1100" dirty="0"/>
              <a:t> indica que el semáforo comienza cerrado 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s-AR" sz="1100" b="1" dirty="0"/>
              <a:t>1</a:t>
            </a:r>
            <a:r>
              <a:rPr lang="es-AR" sz="1100" dirty="0"/>
              <a:t> el semáforo comienza abierto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s-AR" sz="1100" b="1" dirty="0"/>
              <a:t>&gt;1 </a:t>
            </a:r>
            <a:r>
              <a:rPr lang="es-AR" sz="1100" dirty="0"/>
              <a:t>se considera un semáforo con contador</a:t>
            </a:r>
            <a:endParaRPr lang="es-AR" sz="1400" dirty="0"/>
          </a:p>
        </p:txBody>
      </p:sp>
      <p:sp>
        <p:nvSpPr>
          <p:cNvPr id="10" name="Cuadro de texto 2">
            <a:extLst>
              <a:ext uri="{FF2B5EF4-FFF2-40B4-BE49-F238E27FC236}">
                <a16:creationId xmlns:a16="http://schemas.microsoft.com/office/drawing/2014/main" id="{F6C6622E-E331-086D-4EE8-7139EE14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47" y="4106436"/>
            <a:ext cx="2275047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pt-BR" sz="1400" b="1" dirty="0"/>
              <a:t>sem_wait(sem_t* sem) </a:t>
            </a:r>
            <a:endParaRPr lang="es-AR" sz="1400" b="1" dirty="0"/>
          </a:p>
        </p:txBody>
      </p:sp>
      <p:sp>
        <p:nvSpPr>
          <p:cNvPr id="11" name="Cuadro de texto 2">
            <a:extLst>
              <a:ext uri="{FF2B5EF4-FFF2-40B4-BE49-F238E27FC236}">
                <a16:creationId xmlns:a16="http://schemas.microsoft.com/office/drawing/2014/main" id="{E2C8EDE8-390E-F8AA-7109-B3E7AFA0F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48" y="4700439"/>
            <a:ext cx="2275047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pt-BR" sz="1400" b="1" dirty="0"/>
              <a:t>sem_post(sem_t* sem) </a:t>
            </a:r>
            <a:endParaRPr lang="es-AR" sz="1400" b="1" dirty="0"/>
          </a:p>
        </p:txBody>
      </p:sp>
      <p:sp>
        <p:nvSpPr>
          <p:cNvPr id="12" name="Cuadro de texto 2">
            <a:extLst>
              <a:ext uri="{FF2B5EF4-FFF2-40B4-BE49-F238E27FC236}">
                <a16:creationId xmlns:a16="http://schemas.microsoft.com/office/drawing/2014/main" id="{29BEE969-AFC0-FFCA-7C67-5B2463CA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34" y="5169178"/>
            <a:ext cx="4107766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400" b="1" dirty="0"/>
              <a:t>sem_post_multiple(sem_t* sem, unsigned int count)</a:t>
            </a:r>
          </a:p>
        </p:txBody>
      </p:sp>
      <p:sp>
        <p:nvSpPr>
          <p:cNvPr id="13" name="Cuadro de texto 2">
            <a:extLst>
              <a:ext uri="{FF2B5EF4-FFF2-40B4-BE49-F238E27FC236}">
                <a16:creationId xmlns:a16="http://schemas.microsoft.com/office/drawing/2014/main" id="{7B3BFC8E-80B1-E786-B6A0-397627D47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34" y="5730005"/>
            <a:ext cx="2275047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pt-BR" sz="1400" b="1" dirty="0"/>
              <a:t>sem_destroy(sem_t* sem)</a:t>
            </a:r>
            <a:endParaRPr lang="es-AR" sz="1400" b="1" dirty="0"/>
          </a:p>
        </p:txBody>
      </p:sp>
      <p:sp>
        <p:nvSpPr>
          <p:cNvPr id="14" name="Cuadro de texto 2">
            <a:extLst>
              <a:ext uri="{FF2B5EF4-FFF2-40B4-BE49-F238E27FC236}">
                <a16:creationId xmlns:a16="http://schemas.microsoft.com/office/drawing/2014/main" id="{E7B33D2A-B9F0-CF36-7D7E-E12CB359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34" y="6355069"/>
            <a:ext cx="3132153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pt-BR" sz="1400" b="1" dirty="0"/>
              <a:t>sem_getvalue(sem_t* sem, int* value)</a:t>
            </a:r>
            <a:endParaRPr lang="es-AR" sz="1400" b="1" dirty="0"/>
          </a:p>
        </p:txBody>
      </p:sp>
      <p:sp>
        <p:nvSpPr>
          <p:cNvPr id="15" name="Cuadro de texto 2">
            <a:extLst>
              <a:ext uri="{FF2B5EF4-FFF2-40B4-BE49-F238E27FC236}">
                <a16:creationId xmlns:a16="http://schemas.microsoft.com/office/drawing/2014/main" id="{14BF6D4C-A305-F1FC-51C5-39B261290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281" y="4051527"/>
            <a:ext cx="9113698" cy="511743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400" b="1" dirty="0">
                <a:solidFill>
                  <a:srgbClr val="00B0F0"/>
                </a:solidFill>
                <a:effectLst/>
                <a:latin typeface="1"/>
                <a:ea typeface="Calibri" panose="020F0502020204030204" pitchFamily="34" charset="0"/>
                <a:cs typeface="1"/>
              </a:rPr>
              <a:t>semWait() </a:t>
            </a:r>
            <a:r>
              <a:rPr lang="es-AR" b="1" dirty="0">
                <a:effectLst/>
                <a:latin typeface="1"/>
                <a:ea typeface="Calibri" panose="020F0502020204030204" pitchFamily="34" charset="0"/>
                <a:cs typeface="1"/>
              </a:rPr>
              <a:t>Verifica el valor del semáforo. Si s = 0 bloquea al proceso/hilo impidiéndole continuar. Si vale 1, cambia el valor del s = 0 y lo deja continuar. Si vale &gt;1, le resta uno al semáforo y deja pasar al proceso/hilo.</a:t>
            </a:r>
            <a:endParaRPr lang="es-AR" dirty="0"/>
          </a:p>
        </p:txBody>
      </p:sp>
      <p:sp>
        <p:nvSpPr>
          <p:cNvPr id="16" name="Cuadro de texto 2">
            <a:extLst>
              <a:ext uri="{FF2B5EF4-FFF2-40B4-BE49-F238E27FC236}">
                <a16:creationId xmlns:a16="http://schemas.microsoft.com/office/drawing/2014/main" id="{B812170B-5025-1A31-0897-203AB6624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281" y="4696929"/>
            <a:ext cx="4761052" cy="312650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400" b="1" dirty="0">
                <a:solidFill>
                  <a:srgbClr val="CC00FF"/>
                </a:solidFill>
              </a:rPr>
              <a:t>semSignal() </a:t>
            </a:r>
            <a:r>
              <a:rPr lang="es-AR" sz="1400" dirty="0"/>
              <a:t>Incrementa el valor del semáforo.</a:t>
            </a:r>
          </a:p>
        </p:txBody>
      </p:sp>
      <p:sp>
        <p:nvSpPr>
          <p:cNvPr id="17" name="Cuadro de texto 2">
            <a:extLst>
              <a:ext uri="{FF2B5EF4-FFF2-40B4-BE49-F238E27FC236}">
                <a16:creationId xmlns:a16="http://schemas.microsoft.com/office/drawing/2014/main" id="{8508601E-77D0-8260-B10E-9332D4F8B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214" y="5171563"/>
            <a:ext cx="7385718" cy="296876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300" dirty="0"/>
              <a:t>Para semáforos con contador, cambia el valor del semáforo por el valor contenido en el parámetro count.</a:t>
            </a:r>
          </a:p>
        </p:txBody>
      </p:sp>
      <p:sp>
        <p:nvSpPr>
          <p:cNvPr id="18" name="Cuadro de texto 2">
            <a:extLst>
              <a:ext uri="{FF2B5EF4-FFF2-40B4-BE49-F238E27FC236}">
                <a16:creationId xmlns:a16="http://schemas.microsoft.com/office/drawing/2014/main" id="{5D3CDC73-7690-66D3-F0AD-33C65999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281" y="5630423"/>
            <a:ext cx="9113698" cy="478849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dirty="0"/>
              <a:t>Destruye el semáforo pasado por parámetro. Sólo un semáforo que fue inicializado con el </a:t>
            </a:r>
            <a:r>
              <a:rPr lang="es-AR" b="1" dirty="0" err="1"/>
              <a:t>sem_init</a:t>
            </a:r>
            <a:r>
              <a:rPr lang="es-AR" b="1" dirty="0"/>
              <a:t> </a:t>
            </a:r>
            <a:r>
              <a:rPr lang="es-AR" dirty="0"/>
              <a:t>puede ser destruido. Destruir un semáforo en donde hay procesos o hilos bloqueados, o utilizar un semáforo previamente destruido puede provocar comportamientos indefinidos.</a:t>
            </a:r>
          </a:p>
        </p:txBody>
      </p:sp>
      <p:sp>
        <p:nvSpPr>
          <p:cNvPr id="19" name="Cuadro de texto 2">
            <a:extLst>
              <a:ext uri="{FF2B5EF4-FFF2-40B4-BE49-F238E27FC236}">
                <a16:creationId xmlns:a16="http://schemas.microsoft.com/office/drawing/2014/main" id="{3F645193-DEFA-F1E7-3722-490390C7C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271" y="6375912"/>
            <a:ext cx="7385718" cy="296876"/>
          </a:xfrm>
          <a:prstGeom prst="rect">
            <a:avLst/>
          </a:prstGeom>
          <a:solidFill>
            <a:srgbClr val="FFFFFF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s-AR"/>
            </a:defPPr>
            <a:lvl1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s-AR" sz="1300"/>
              <a:t>Almacena el valor actual del semáforo en el entero apuntado por value.</a:t>
            </a:r>
            <a:endParaRPr lang="es-AR" sz="1300" dirty="0"/>
          </a:p>
        </p:txBody>
      </p:sp>
    </p:spTree>
    <p:extLst>
      <p:ext uri="{BB962C8B-B14F-4D97-AF65-F5344CB8AC3E}">
        <p14:creationId xmlns:p14="http://schemas.microsoft.com/office/powerpoint/2010/main" val="556603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1257</Words>
  <Application>Microsoft Office PowerPoint</Application>
  <PresentationFormat>Panorámica</PresentationFormat>
  <Paragraphs>201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1</vt:lpstr>
      <vt:lpstr>Arial</vt:lpstr>
      <vt:lpstr>Arial Black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sonia di mauro</dc:creator>
  <cp:lastModifiedBy>sonia di mauro</cp:lastModifiedBy>
  <cp:revision>1</cp:revision>
  <dcterms:created xsi:type="dcterms:W3CDTF">2022-10-29T22:48:53Z</dcterms:created>
  <dcterms:modified xsi:type="dcterms:W3CDTF">2022-10-30T02:05:50Z</dcterms:modified>
</cp:coreProperties>
</file>