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9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73.png" ContentType="image/png"/>
  <Override PartName="/ppt/media/image19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53.png" ContentType="image/png"/>
  <Override PartName="/ppt/media/image3.png" ContentType="image/png"/>
  <Override PartName="/ppt/media/image30.jpeg" ContentType="image/jpeg"/>
  <Override PartName="/ppt/media/image37.png" ContentType="image/png"/>
  <Override PartName="/ppt/media/image11.png" ContentType="image/png"/>
  <Override PartName="/ppt/media/image1.jpeg" ContentType="image/jpeg"/>
  <Override PartName="/ppt/media/image41.png" ContentType="image/png"/>
  <Override PartName="/ppt/media/image69.png" ContentType="image/png"/>
  <Override PartName="/ppt/media/image10.png" ContentType="image/png"/>
  <Override PartName="/ppt/media/image9.jpeg" ContentType="image/jpeg"/>
  <Override PartName="/ppt/media/image35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8.png" ContentType="image/png"/>
  <Override PartName="/ppt/media/image36.jpeg" ContentType="image/jpeg"/>
  <Override PartName="/ppt/media/image44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1BDEDC-EB32-4B84-8129-E835E8FAE0D6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5A3EF5-F846-4BDB-B453-C1733639C9C4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¿Cuál es su propósito al compartir esta reflexión?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proyecto o unidad?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¿Está compartiendo esta reflexión como realización de un objetivo de aprendizaje que estableció para si mismo?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curso?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Indique el propósito de su reflexión o incluso el propósito de la experiencia de aprendizaje o el objetivo de aprendizaje.  Sea claro y específico al indicar su propósito.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BCE4BD-9E84-43E6-9A76-1F90A5FA50C4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pensó al principio?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obstáculos encontró sobre la marcha?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¿Cómo superó esos obstáculos?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imágenes puede agregar para apoyar el proceso?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62F776-2C48-4E12-9ABF-930734E31666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149995-4EE3-4631-A7DD-EB5DD8AC77CA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¿Cuál es su propósito al compartir esta reflexión?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proyecto o unidad?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¿Está compartiendo esta reflexión como realización de un objetivo de aprendizaje que estableció para si mismo?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curso?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Indique el propósito de su reflexión o incluso el propósito de la experiencia de aprendizaje o el objetivo de aprendizaje.  Sea claro y específico al indicar su propósito.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DD2376-88EC-41AF-8D26-EBBCA3832552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46C8FD-0F65-4C64-B07D-577203048F81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734BCB-E68A-40F8-99F2-5258F75A0DEC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pensó al principio?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obstáculos encontró sobre la marcha?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¿Cómo superó esos obstáculos?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imágenes puede agregar para apoyar el proceso?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553691-0B56-41E5-AA39-1EB87C3E0610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pensó al principio?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obstáculos encontró sobre la marcha?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¿Cómo superó esos obstáculos?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¿Qué imágenes puede agregar para apoyar el proceso?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FC1C31-C566-4466-9466-D062D82147F4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222132-76B6-444D-B503-9E1AB27C09A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8ABD2D-373F-4E75-8634-C388E5CF09A1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440662-1F90-4790-9699-727542A07D40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C868F1-A404-41C5-83B1-067C47D69DF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¿Cuál es su propósito al compartir esta reflexión?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proyecto o unidad?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¿Está compartiendo esta reflexión como realización de un objetivo de aprendizaje que estableció para si mismo?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curso?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Indique el propósito de su reflexión o incluso el propósito de la experiencia de aprendizaje o el objetivo de aprendizaje.  Sea claro y específico al indicar su propósito.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35CAEB-7657-41A6-9161-F0477A80A677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D9F1FF-D4D2-43E5-A495-F69B4CC068D7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2CADB2-A95C-4ECD-B1DC-68C5443BD869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884B0C-F564-42A8-BFF4-4EC6B49BA522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¿Cuál es su propósito al compartir esta reflexión?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proyecto o unidad?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¿Está compartiendo esta reflexión como realización de un objetivo de aprendizaje que estableció para si mismo?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¿Es el final de un curso?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Indique el propósito de su reflexión o incluso el propósito de la experiencia de aprendizaje o el objetivo de aprendizaje.  Sea claro y específico al indicar su propósito.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B026DE-9327-4FFD-9F04-8B0CDF3D49F9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665DBE-9C8B-4B39-AA42-D4DF4175D388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 para el moderador: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Descripción de lo que ha aprendido con sus propias palabras en un lado.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Incluya información sobre el tema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También será útil incluir aquí más información sobre el tema.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Cuente la historia de su experiencia de aprendizaje.  Igual que en cualquier historia, debe haber siempre un principio, una parte central y un final.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En la otra cara, puede agregar un gráfico que proporcione una prueba de lo que ha aprendido.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dude en usar más de una diapositiva para reflexionar sobre el proceso.  También resulta útil agregar algunos vídeos sobre el proceso.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9E5F1D-2F04-43A4-83A7-3049CA1BE977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0.jpe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6.jpe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1" name="Gráfico 9" descr=""/>
          <p:cNvPicPr/>
          <p:nvPr/>
        </p:nvPicPr>
        <p:blipFill>
          <a:blip r:embed="rId4"/>
          <a:srcRect l="0" t="18071" r="23425" b="0"/>
          <a:stretch/>
        </p:blipFill>
        <p:spPr>
          <a:xfrm>
            <a:off x="8994960" y="0"/>
            <a:ext cx="3196080" cy="3420000"/>
          </a:xfrm>
          <a:prstGeom prst="rect">
            <a:avLst/>
          </a:prstGeom>
          <a:ln>
            <a:noFill/>
          </a:ln>
        </p:spPr>
      </p:pic>
      <p:pic>
        <p:nvPicPr>
          <p:cNvPr id="2" name="Gráfico 10" descr=""/>
          <p:cNvPicPr/>
          <p:nvPr/>
        </p:nvPicPr>
        <p:blipFill>
          <a:blip r:embed="rId5"/>
          <a:stretch/>
        </p:blipFill>
        <p:spPr>
          <a:xfrm>
            <a:off x="7232400" y="66780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3" name="Gráfico 13" descr=""/>
          <p:cNvPicPr/>
          <p:nvPr/>
        </p:nvPicPr>
        <p:blipFill>
          <a:blip r:embed="rId6"/>
          <a:stretch/>
        </p:blipFill>
        <p:spPr>
          <a:xfrm>
            <a:off x="8746560" y="248652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4" name="Gráfico 14" descr=""/>
          <p:cNvPicPr/>
          <p:nvPr/>
        </p:nvPicPr>
        <p:blipFill>
          <a:blip r:embed="rId7"/>
          <a:stretch/>
        </p:blipFill>
        <p:spPr>
          <a:xfrm>
            <a:off x="8501760" y="-159120"/>
            <a:ext cx="1618920" cy="161892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1704960" y="2598840"/>
            <a:ext cx="8781120" cy="1659240"/>
          </a:xfrm>
          <a:prstGeom prst="rect">
            <a:avLst/>
          </a:prstGeom>
          <a:solidFill>
            <a:srgbClr val="262626"/>
          </a:solidFill>
          <a:ln w="12600">
            <a:noFill/>
          </a:ln>
          <a:effectLst>
            <a:outerShdw dir="54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2"/>
          <p:cNvSpPr/>
          <p:nvPr/>
        </p:nvSpPr>
        <p:spPr>
          <a:xfrm>
            <a:off x="0" y="2590200"/>
            <a:ext cx="1602000" cy="1659240"/>
          </a:xfrm>
          <a:prstGeom prst="rect">
            <a:avLst/>
          </a:prstGeom>
          <a:solidFill>
            <a:srgbClr val="942d0b"/>
          </a:solidFill>
          <a:ln w="12600">
            <a:noFill/>
          </a:ln>
          <a:effectLst>
            <a:outerShdw dir="54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3"/>
          <p:cNvSpPr/>
          <p:nvPr/>
        </p:nvSpPr>
        <p:spPr>
          <a:xfrm>
            <a:off x="10606680" y="2590200"/>
            <a:ext cx="1602000" cy="1659240"/>
          </a:xfrm>
          <a:prstGeom prst="rect">
            <a:avLst/>
          </a:prstGeom>
          <a:solidFill>
            <a:srgbClr val="f09415"/>
          </a:solidFill>
          <a:ln w="12600">
            <a:noFill/>
          </a:ln>
          <a:effectLst>
            <a:outerShdw dir="54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6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45" name="Gráfico 12" descr=""/>
          <p:cNvPicPr/>
          <p:nvPr/>
        </p:nvPicPr>
        <p:blipFill>
          <a:blip r:embed="rId4"/>
          <a:srcRect l="13189" t="12283" r="8386" b="1378"/>
          <a:stretch/>
        </p:blipFill>
        <p:spPr>
          <a:xfrm rot="10800000">
            <a:off x="9894960" y="13896360"/>
            <a:ext cx="3274200" cy="3605040"/>
          </a:xfrm>
          <a:prstGeom prst="rect">
            <a:avLst/>
          </a:prstGeom>
          <a:ln>
            <a:noFill/>
          </a:ln>
        </p:spPr>
      </p:pic>
      <p:pic>
        <p:nvPicPr>
          <p:cNvPr id="46" name="Gráfico 13" descr=""/>
          <p:cNvPicPr/>
          <p:nvPr/>
        </p:nvPicPr>
        <p:blipFill>
          <a:blip r:embed="rId5"/>
          <a:stretch/>
        </p:blipFill>
        <p:spPr>
          <a:xfrm rot="10800000">
            <a:off x="11417760" y="1153404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47" name="Gráfico 14" descr=""/>
          <p:cNvPicPr/>
          <p:nvPr/>
        </p:nvPicPr>
        <p:blipFill>
          <a:blip r:embed="rId6"/>
          <a:stretch/>
        </p:blipFill>
        <p:spPr>
          <a:xfrm rot="10800000">
            <a:off x="9903600" y="1001736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48" name="Gráfico 15" descr=""/>
          <p:cNvPicPr/>
          <p:nvPr/>
        </p:nvPicPr>
        <p:blipFill>
          <a:blip r:embed="rId7"/>
          <a:stretch/>
        </p:blipFill>
        <p:spPr>
          <a:xfrm rot="10800000">
            <a:off x="5176080" y="7286760"/>
            <a:ext cx="1618920" cy="1618920"/>
          </a:xfrm>
          <a:prstGeom prst="rect">
            <a:avLst/>
          </a:prstGeom>
          <a:ln>
            <a:noFill/>
          </a:ln>
        </p:spPr>
      </p:pic>
      <p:pic>
        <p:nvPicPr>
          <p:cNvPr id="49" name="Gráfico 16" descr=""/>
          <p:cNvPicPr/>
          <p:nvPr/>
        </p:nvPicPr>
        <p:blipFill>
          <a:blip r:embed="rId8"/>
          <a:stretch/>
        </p:blipFill>
        <p:spPr>
          <a:xfrm rot="10800000">
            <a:off x="8061840" y="10212120"/>
            <a:ext cx="1726920" cy="1726920"/>
          </a:xfrm>
          <a:prstGeom prst="rect">
            <a:avLst/>
          </a:prstGeom>
          <a:ln>
            <a:noFill/>
          </a:ln>
        </p:spPr>
      </p:pic>
      <p:pic>
        <p:nvPicPr>
          <p:cNvPr id="50" name="Imagen 7" descr=""/>
          <p:cNvPicPr/>
          <p:nvPr/>
        </p:nvPicPr>
        <p:blipFill>
          <a:blip r:embed="rId9"/>
          <a:stretch/>
        </p:blipFill>
        <p:spPr>
          <a:xfrm>
            <a:off x="1752480" y="1970280"/>
            <a:ext cx="10436760" cy="32004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752480" y="609480"/>
            <a:ext cx="10436760" cy="136728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2960" y="609480"/>
            <a:ext cx="1602000" cy="1367280"/>
          </a:xfrm>
          <a:prstGeom prst="rect">
            <a:avLst/>
          </a:prstGeom>
          <a:solidFill>
            <a:srgbClr val="942d0b"/>
          </a:solidFill>
          <a:ln w="12600">
            <a:noFill/>
          </a:ln>
          <a:effectLst>
            <a:outerShdw dir="54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6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91" name="Gráfico 11" descr=""/>
          <p:cNvPicPr/>
          <p:nvPr/>
        </p:nvPicPr>
        <p:blipFill>
          <a:blip r:embed="rId4"/>
          <a:srcRect l="13189" t="12283" r="8386" b="1378"/>
          <a:stretch/>
        </p:blipFill>
        <p:spPr>
          <a:xfrm rot="16200000">
            <a:off x="345600" y="-87840"/>
            <a:ext cx="3274200" cy="3605040"/>
          </a:xfrm>
          <a:prstGeom prst="rect">
            <a:avLst/>
          </a:prstGeom>
          <a:ln>
            <a:noFill/>
          </a:ln>
        </p:spPr>
      </p:pic>
      <p:pic>
        <p:nvPicPr>
          <p:cNvPr id="92" name="Gráfico 12" descr=""/>
          <p:cNvPicPr/>
          <p:nvPr/>
        </p:nvPicPr>
        <p:blipFill>
          <a:blip r:embed="rId5"/>
          <a:stretch/>
        </p:blipFill>
        <p:spPr>
          <a:xfrm rot="16200000">
            <a:off x="1090440" y="278532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93" name="Gráfico 13" descr=""/>
          <p:cNvPicPr/>
          <p:nvPr/>
        </p:nvPicPr>
        <p:blipFill>
          <a:blip r:embed="rId6"/>
          <a:stretch/>
        </p:blipFill>
        <p:spPr>
          <a:xfrm rot="16200000">
            <a:off x="2607120" y="127116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94" name="Gráfico 15" descr=""/>
          <p:cNvPicPr/>
          <p:nvPr/>
        </p:nvPicPr>
        <p:blipFill>
          <a:blip r:embed="rId7"/>
          <a:stretch/>
        </p:blipFill>
        <p:spPr>
          <a:xfrm rot="16200000">
            <a:off x="2817720" y="323640"/>
            <a:ext cx="1618920" cy="1618920"/>
          </a:xfrm>
          <a:prstGeom prst="rect">
            <a:avLst/>
          </a:prstGeom>
          <a:ln>
            <a:noFill/>
          </a:ln>
        </p:spPr>
      </p:pic>
      <p:pic>
        <p:nvPicPr>
          <p:cNvPr id="95" name="Gráfico 16" descr=""/>
          <p:cNvPicPr/>
          <p:nvPr/>
        </p:nvPicPr>
        <p:blipFill>
          <a:blip r:embed="rId8"/>
          <a:stretch/>
        </p:blipFill>
        <p:spPr>
          <a:xfrm rot="16200000">
            <a:off x="108360" y="2885400"/>
            <a:ext cx="1726920" cy="1726920"/>
          </a:xfrm>
          <a:prstGeom prst="rect">
            <a:avLst/>
          </a:prstGeom>
          <a:ln>
            <a:noFill/>
          </a:ln>
        </p:spPr>
      </p:pic>
      <p:pic>
        <p:nvPicPr>
          <p:cNvPr id="96" name="Imagen 6" descr=""/>
          <p:cNvPicPr/>
          <p:nvPr/>
        </p:nvPicPr>
        <p:blipFill>
          <a:blip r:embed="rId9"/>
          <a:stretch/>
        </p:blipFill>
        <p:spPr>
          <a:xfrm>
            <a:off x="0" y="4087080"/>
            <a:ext cx="10436760" cy="320040"/>
          </a:xfrm>
          <a:prstGeom prst="rect">
            <a:avLst/>
          </a:prstGeom>
          <a:ln>
            <a:noFill/>
          </a:ln>
        </p:spPr>
      </p:pic>
      <p:pic>
        <p:nvPicPr>
          <p:cNvPr id="97" name="Imagen 7" descr=""/>
          <p:cNvPicPr/>
          <p:nvPr/>
        </p:nvPicPr>
        <p:blipFill>
          <a:blip r:embed="rId10"/>
          <a:stretch/>
        </p:blipFill>
        <p:spPr>
          <a:xfrm>
            <a:off x="10585800" y="4087800"/>
            <a:ext cx="1602000" cy="1432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0" y="2726280"/>
            <a:ext cx="10436760" cy="136728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10585800" y="2726280"/>
            <a:ext cx="1602000" cy="136728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n 6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137" name="Imagen 7" descr=""/>
          <p:cNvPicPr/>
          <p:nvPr/>
        </p:nvPicPr>
        <p:blipFill>
          <a:blip r:embed="rId4"/>
          <a:stretch/>
        </p:blipFill>
        <p:spPr>
          <a:xfrm>
            <a:off x="0" y="5928480"/>
            <a:ext cx="10436760" cy="320040"/>
          </a:xfrm>
          <a:prstGeom prst="rect">
            <a:avLst/>
          </a:prstGeom>
          <a:ln>
            <a:noFill/>
          </a:ln>
        </p:spPr>
      </p:pic>
      <p:pic>
        <p:nvPicPr>
          <p:cNvPr id="138" name="Imagen 8" descr=""/>
          <p:cNvPicPr/>
          <p:nvPr/>
        </p:nvPicPr>
        <p:blipFill>
          <a:blip r:embed="rId5"/>
          <a:stretch/>
        </p:blipFill>
        <p:spPr>
          <a:xfrm>
            <a:off x="10585800" y="5929560"/>
            <a:ext cx="1602000" cy="14328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4568040"/>
            <a:ext cx="10436760" cy="136728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0585800" y="4568040"/>
            <a:ext cx="1602000" cy="136728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n 6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178" name="Gráfico 11" descr=""/>
          <p:cNvPicPr/>
          <p:nvPr/>
        </p:nvPicPr>
        <p:blipFill>
          <a:blip r:embed="rId4"/>
          <a:srcRect l="0" t="18071" r="23425" b="0"/>
          <a:stretch/>
        </p:blipFill>
        <p:spPr>
          <a:xfrm rot="5400000">
            <a:off x="8876160" y="3548880"/>
            <a:ext cx="3196080" cy="3420000"/>
          </a:xfrm>
          <a:prstGeom prst="rect">
            <a:avLst/>
          </a:prstGeom>
          <a:ln>
            <a:noFill/>
          </a:ln>
        </p:spPr>
      </p:pic>
      <p:pic>
        <p:nvPicPr>
          <p:cNvPr id="179" name="Gráfico 12" descr=""/>
          <p:cNvPicPr/>
          <p:nvPr/>
        </p:nvPicPr>
        <p:blipFill>
          <a:blip r:embed="rId5"/>
          <a:stretch/>
        </p:blipFill>
        <p:spPr>
          <a:xfrm rot="5400000">
            <a:off x="8637480" y="189756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180" name="Gráfico 13" descr=""/>
          <p:cNvPicPr/>
          <p:nvPr/>
        </p:nvPicPr>
        <p:blipFill>
          <a:blip r:embed="rId6"/>
          <a:stretch/>
        </p:blipFill>
        <p:spPr>
          <a:xfrm rot="5400000">
            <a:off x="7120800" y="3412800"/>
            <a:ext cx="2878920" cy="2878920"/>
          </a:xfrm>
          <a:prstGeom prst="rect">
            <a:avLst/>
          </a:prstGeom>
          <a:ln>
            <a:noFill/>
          </a:ln>
        </p:spPr>
      </p:pic>
      <p:pic>
        <p:nvPicPr>
          <p:cNvPr id="181" name="Gráfico 18" descr=""/>
          <p:cNvPicPr/>
          <p:nvPr/>
        </p:nvPicPr>
        <p:blipFill>
          <a:blip r:embed="rId7"/>
          <a:stretch/>
        </p:blipFill>
        <p:spPr>
          <a:xfrm rot="5400000">
            <a:off x="10724760" y="3167640"/>
            <a:ext cx="1618920" cy="1618920"/>
          </a:xfrm>
          <a:prstGeom prst="rect">
            <a:avLst/>
          </a:prstGeom>
          <a:ln>
            <a:noFill/>
          </a:ln>
        </p:spPr>
      </p:pic>
      <p:pic>
        <p:nvPicPr>
          <p:cNvPr id="182" name="Imagen 14" descr=""/>
          <p:cNvPicPr/>
          <p:nvPr/>
        </p:nvPicPr>
        <p:blipFill>
          <a:blip r:embed="rId8"/>
          <a:stretch/>
        </p:blipFill>
        <p:spPr>
          <a:xfrm>
            <a:off x="0" y="1970280"/>
            <a:ext cx="10436760" cy="320040"/>
          </a:xfrm>
          <a:prstGeom prst="rect">
            <a:avLst/>
          </a:prstGeom>
          <a:ln>
            <a:noFill/>
          </a:ln>
        </p:spPr>
      </p:pic>
      <p:pic>
        <p:nvPicPr>
          <p:cNvPr id="183" name="Imagen 15" descr=""/>
          <p:cNvPicPr/>
          <p:nvPr/>
        </p:nvPicPr>
        <p:blipFill>
          <a:blip r:embed="rId9"/>
          <a:stretch/>
        </p:blipFill>
        <p:spPr>
          <a:xfrm>
            <a:off x="10585800" y="1971360"/>
            <a:ext cx="1602000" cy="14328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0" y="609480"/>
            <a:ext cx="10436760" cy="136728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0585800" y="609480"/>
            <a:ext cx="1602000" cy="136728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828440" y="2742480"/>
            <a:ext cx="849348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Metodología de Sistemas 1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828800" y="4394160"/>
            <a:ext cx="849276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Unidad 1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Sistemas de información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Gráfico 8" descr=""/>
          <p:cNvPicPr/>
          <p:nvPr/>
        </p:nvPicPr>
        <p:blipFill>
          <a:blip r:embed="rId1"/>
          <a:stretch/>
        </p:blipFill>
        <p:spPr>
          <a:xfrm>
            <a:off x="344880" y="2961000"/>
            <a:ext cx="934920" cy="9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0400" y="2869920"/>
            <a:ext cx="961272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Elementos y Características de SI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80400" y="4232160"/>
            <a:ext cx="9612720" cy="17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Gráfico 4" descr=""/>
          <p:cNvPicPr/>
          <p:nvPr/>
        </p:nvPicPr>
        <p:blipFill>
          <a:blip r:embed="rId1"/>
          <a:stretch/>
        </p:blipFill>
        <p:spPr>
          <a:xfrm>
            <a:off x="11003400" y="2947320"/>
            <a:ext cx="934920" cy="9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80400" y="4711680"/>
            <a:ext cx="961272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Elementos de un Sistema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Gráfico 2" descr=""/>
          <p:cNvPicPr/>
          <p:nvPr/>
        </p:nvPicPr>
        <p:blipFill>
          <a:blip r:embed="rId1"/>
          <a:stretch/>
        </p:blipFill>
        <p:spPr>
          <a:xfrm>
            <a:off x="10915200" y="4780440"/>
            <a:ext cx="951480" cy="951480"/>
          </a:xfrm>
          <a:prstGeom prst="rect">
            <a:avLst/>
          </a:prstGeom>
          <a:ln>
            <a:noFill/>
          </a:ln>
        </p:spPr>
      </p:pic>
      <p:sp>
        <p:nvSpPr>
          <p:cNvPr id="260" name="Line 2"/>
          <p:cNvSpPr/>
          <p:nvPr/>
        </p:nvSpPr>
        <p:spPr>
          <a:xfrm flipH="1" flipV="1">
            <a:off x="4975200" y="892440"/>
            <a:ext cx="209880" cy="27612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3"/>
          <p:cNvSpPr/>
          <p:nvPr/>
        </p:nvSpPr>
        <p:spPr>
          <a:xfrm flipH="1">
            <a:off x="4213080" y="892440"/>
            <a:ext cx="762120" cy="36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4"/>
          <p:cNvSpPr/>
          <p:nvPr/>
        </p:nvSpPr>
        <p:spPr>
          <a:xfrm flipH="1">
            <a:off x="4835880" y="3385080"/>
            <a:ext cx="228960" cy="34308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5"/>
          <p:cNvSpPr/>
          <p:nvPr/>
        </p:nvSpPr>
        <p:spPr>
          <a:xfrm flipH="1">
            <a:off x="4092840" y="3728160"/>
            <a:ext cx="743040" cy="36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6"/>
          <p:cNvSpPr/>
          <p:nvPr/>
        </p:nvSpPr>
        <p:spPr>
          <a:xfrm flipV="1">
            <a:off x="7407000" y="999720"/>
            <a:ext cx="234720" cy="25740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7"/>
          <p:cNvSpPr/>
          <p:nvPr/>
        </p:nvSpPr>
        <p:spPr>
          <a:xfrm>
            <a:off x="7641720" y="999720"/>
            <a:ext cx="737280" cy="36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8"/>
          <p:cNvSpPr/>
          <p:nvPr/>
        </p:nvSpPr>
        <p:spPr>
          <a:xfrm>
            <a:off x="7288560" y="3474360"/>
            <a:ext cx="213120" cy="25740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9"/>
          <p:cNvSpPr/>
          <p:nvPr/>
        </p:nvSpPr>
        <p:spPr>
          <a:xfrm>
            <a:off x="7501680" y="3731760"/>
            <a:ext cx="758880" cy="36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0"/>
          <p:cNvSpPr/>
          <p:nvPr/>
        </p:nvSpPr>
        <p:spPr>
          <a:xfrm>
            <a:off x="5379120" y="3341160"/>
            <a:ext cx="589320" cy="509760"/>
          </a:xfrm>
          <a:custGeom>
            <a:avLst/>
            <a:gdLst/>
            <a:ahLst/>
            <a:rect l="l" t="t" r="r" b="b"/>
            <a:pathLst>
              <a:path w="286" h="248">
                <a:moveTo>
                  <a:pt x="122" y="248"/>
                </a:moveTo>
                <a:cubicBezTo>
                  <a:pt x="122" y="248"/>
                  <a:pt x="192" y="241"/>
                  <a:pt x="239" y="219"/>
                </a:cubicBezTo>
                <a:cubicBezTo>
                  <a:pt x="286" y="197"/>
                  <a:pt x="20" y="0"/>
                  <a:pt x="20" y="0"/>
                </a:cubicBezTo>
                <a:cubicBezTo>
                  <a:pt x="20" y="0"/>
                  <a:pt x="0" y="210"/>
                  <a:pt x="76" y="241"/>
                </a:cubicBezTo>
                <a:lnTo>
                  <a:pt x="122" y="248"/>
                </a:lnTo>
                <a:close/>
              </a:path>
            </a:pathLst>
          </a:custGeom>
          <a:solidFill>
            <a:srgbClr val="b87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1"/>
          <p:cNvSpPr/>
          <p:nvPr/>
        </p:nvSpPr>
        <p:spPr>
          <a:xfrm>
            <a:off x="7236360" y="2600640"/>
            <a:ext cx="509760" cy="588960"/>
          </a:xfrm>
          <a:custGeom>
            <a:avLst/>
            <a:gdLst/>
            <a:ahLst/>
            <a:rect l="l" t="t" r="r" b="b"/>
            <a:pathLst>
              <a:path w="248" h="287">
                <a:moveTo>
                  <a:pt x="248" y="164"/>
                </a:moveTo>
                <a:cubicBezTo>
                  <a:pt x="248" y="164"/>
                  <a:pt x="241" y="95"/>
                  <a:pt x="219" y="48"/>
                </a:cubicBezTo>
                <a:cubicBezTo>
                  <a:pt x="197" y="0"/>
                  <a:pt x="0" y="266"/>
                  <a:pt x="0" y="266"/>
                </a:cubicBezTo>
                <a:cubicBezTo>
                  <a:pt x="0" y="266"/>
                  <a:pt x="210" y="287"/>
                  <a:pt x="241" y="210"/>
                </a:cubicBezTo>
                <a:lnTo>
                  <a:pt x="248" y="164"/>
                </a:lnTo>
                <a:close/>
              </a:path>
            </a:pathLst>
          </a:custGeom>
          <a:solidFill>
            <a:srgbClr val="b87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>
            <a:off x="6496560" y="824400"/>
            <a:ext cx="589320" cy="508680"/>
          </a:xfrm>
          <a:custGeom>
            <a:avLst/>
            <a:gdLst/>
            <a:ahLst/>
            <a:rect l="l" t="t" r="r" b="b"/>
            <a:pathLst>
              <a:path w="286" h="247">
                <a:moveTo>
                  <a:pt x="163" y="0"/>
                </a:moveTo>
                <a:cubicBezTo>
                  <a:pt x="163" y="0"/>
                  <a:pt x="94" y="6"/>
                  <a:pt x="47" y="28"/>
                </a:cubicBezTo>
                <a:cubicBezTo>
                  <a:pt x="0" y="50"/>
                  <a:pt x="266" y="247"/>
                  <a:pt x="266" y="247"/>
                </a:cubicBezTo>
                <a:cubicBezTo>
                  <a:pt x="266" y="247"/>
                  <a:pt x="286" y="37"/>
                  <a:pt x="209" y="6"/>
                </a:cubicBezTo>
                <a:lnTo>
                  <a:pt x="163" y="0"/>
                </a:lnTo>
                <a:close/>
              </a:path>
            </a:pathLst>
          </a:custGeom>
          <a:solidFill>
            <a:srgbClr val="b87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4718520" y="1484640"/>
            <a:ext cx="509040" cy="588960"/>
          </a:xfrm>
          <a:custGeom>
            <a:avLst/>
            <a:gdLst/>
            <a:ahLst/>
            <a:rect l="l" t="t" r="r" b="b"/>
            <a:pathLst>
              <a:path w="247" h="286">
                <a:moveTo>
                  <a:pt x="0" y="122"/>
                </a:moveTo>
                <a:cubicBezTo>
                  <a:pt x="0" y="122"/>
                  <a:pt x="6" y="192"/>
                  <a:pt x="28" y="239"/>
                </a:cubicBezTo>
                <a:cubicBezTo>
                  <a:pt x="50" y="286"/>
                  <a:pt x="247" y="20"/>
                  <a:pt x="247" y="20"/>
                </a:cubicBezTo>
                <a:cubicBezTo>
                  <a:pt x="247" y="20"/>
                  <a:pt x="37" y="0"/>
                  <a:pt x="6" y="76"/>
                </a:cubicBezTo>
                <a:lnTo>
                  <a:pt x="0" y="122"/>
                </a:lnTo>
                <a:close/>
              </a:path>
            </a:pathLst>
          </a:custGeom>
          <a:solidFill>
            <a:srgbClr val="b87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4"/>
          <p:cNvSpPr/>
          <p:nvPr/>
        </p:nvSpPr>
        <p:spPr>
          <a:xfrm>
            <a:off x="4386960" y="521280"/>
            <a:ext cx="3691440" cy="3659760"/>
          </a:xfrm>
          <a:custGeom>
            <a:avLst/>
            <a:gdLst/>
            <a:ahLst/>
            <a:rect l="l" t="t" r="r" b="b"/>
            <a:pathLst>
              <a:path w="1790" h="1775">
                <a:moveTo>
                  <a:pt x="921" y="0"/>
                </a:moveTo>
                <a:cubicBezTo>
                  <a:pt x="1775" y="855"/>
                  <a:pt x="1775" y="855"/>
                  <a:pt x="1775" y="855"/>
                </a:cubicBezTo>
                <a:cubicBezTo>
                  <a:pt x="1790" y="869"/>
                  <a:pt x="1790" y="892"/>
                  <a:pt x="1775" y="907"/>
                </a:cubicBezTo>
                <a:cubicBezTo>
                  <a:pt x="921" y="1761"/>
                  <a:pt x="921" y="1761"/>
                  <a:pt x="921" y="1761"/>
                </a:cubicBezTo>
                <a:cubicBezTo>
                  <a:pt x="906" y="1775"/>
                  <a:pt x="883" y="1775"/>
                  <a:pt x="869" y="1761"/>
                </a:cubicBezTo>
                <a:cubicBezTo>
                  <a:pt x="14" y="907"/>
                  <a:pt x="14" y="907"/>
                  <a:pt x="14" y="907"/>
                </a:cubicBezTo>
                <a:cubicBezTo>
                  <a:pt x="0" y="892"/>
                  <a:pt x="0" y="869"/>
                  <a:pt x="14" y="855"/>
                </a:cubicBezTo>
                <a:cubicBezTo>
                  <a:pt x="869" y="0"/>
                  <a:pt x="869" y="0"/>
                  <a:pt x="869" y="0"/>
                </a:cubicBezTo>
              </a:path>
            </a:pathLst>
          </a:custGeom>
          <a:solidFill>
            <a:srgbClr val="76280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4694400" y="599760"/>
            <a:ext cx="1985760" cy="1158120"/>
          </a:xfrm>
          <a:custGeom>
            <a:avLst/>
            <a:gdLst/>
            <a:ahLst/>
            <a:rect l="l" t="t" r="r" b="b"/>
            <a:pathLst>
              <a:path w="963" h="562">
                <a:moveTo>
                  <a:pt x="691" y="0"/>
                </a:moveTo>
                <a:cubicBezTo>
                  <a:pt x="691" y="95"/>
                  <a:pt x="691" y="95"/>
                  <a:pt x="691" y="95"/>
                </a:cubicBezTo>
                <a:cubicBezTo>
                  <a:pt x="434" y="95"/>
                  <a:pt x="434" y="95"/>
                  <a:pt x="434" y="95"/>
                </a:cubicBezTo>
                <a:cubicBezTo>
                  <a:pt x="434" y="95"/>
                  <a:pt x="412" y="93"/>
                  <a:pt x="390" y="116"/>
                </a:cubicBezTo>
                <a:cubicBezTo>
                  <a:pt x="368" y="138"/>
                  <a:pt x="23" y="482"/>
                  <a:pt x="23" y="482"/>
                </a:cubicBezTo>
                <a:cubicBezTo>
                  <a:pt x="23" y="482"/>
                  <a:pt x="0" y="504"/>
                  <a:pt x="12" y="551"/>
                </a:cubicBezTo>
                <a:cubicBezTo>
                  <a:pt x="12" y="551"/>
                  <a:pt x="8" y="520"/>
                  <a:pt x="28" y="499"/>
                </a:cubicBezTo>
                <a:cubicBezTo>
                  <a:pt x="49" y="479"/>
                  <a:pt x="81" y="466"/>
                  <a:pt x="113" y="465"/>
                </a:cubicBezTo>
                <a:cubicBezTo>
                  <a:pt x="146" y="465"/>
                  <a:pt x="674" y="465"/>
                  <a:pt x="674" y="465"/>
                </a:cubicBezTo>
                <a:cubicBezTo>
                  <a:pt x="674" y="562"/>
                  <a:pt x="674" y="562"/>
                  <a:pt x="674" y="562"/>
                </a:cubicBezTo>
                <a:cubicBezTo>
                  <a:pt x="963" y="273"/>
                  <a:pt x="963" y="273"/>
                  <a:pt x="963" y="273"/>
                </a:cubicBezTo>
                <a:cubicBezTo>
                  <a:pt x="691" y="0"/>
                  <a:pt x="691" y="0"/>
                  <a:pt x="691" y="0"/>
                </a:cubicBezTo>
              </a:path>
            </a:pathLst>
          </a:custGeom>
          <a:solidFill>
            <a:srgbClr val="f094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6"/>
          <p:cNvSpPr/>
          <p:nvPr/>
        </p:nvSpPr>
        <p:spPr>
          <a:xfrm>
            <a:off x="4494600" y="1891080"/>
            <a:ext cx="1158480" cy="1984680"/>
          </a:xfrm>
          <a:custGeom>
            <a:avLst/>
            <a:gdLst/>
            <a:ahLst/>
            <a:rect l="l" t="t" r="r" b="b"/>
            <a:pathLst>
              <a:path w="562" h="963">
                <a:moveTo>
                  <a:pt x="551" y="951"/>
                </a:moveTo>
                <a:cubicBezTo>
                  <a:pt x="551" y="951"/>
                  <a:pt x="520" y="955"/>
                  <a:pt x="500" y="934"/>
                </a:cubicBezTo>
                <a:cubicBezTo>
                  <a:pt x="479" y="914"/>
                  <a:pt x="466" y="881"/>
                  <a:pt x="466" y="849"/>
                </a:cubicBezTo>
                <a:cubicBezTo>
                  <a:pt x="465" y="817"/>
                  <a:pt x="466" y="289"/>
                  <a:pt x="466" y="289"/>
                </a:cubicBezTo>
                <a:cubicBezTo>
                  <a:pt x="562" y="289"/>
                  <a:pt x="562" y="289"/>
                  <a:pt x="562" y="289"/>
                </a:cubicBezTo>
                <a:cubicBezTo>
                  <a:pt x="273" y="0"/>
                  <a:pt x="273" y="0"/>
                  <a:pt x="273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95" y="272"/>
                  <a:pt x="95" y="272"/>
                  <a:pt x="95" y="272"/>
                </a:cubicBezTo>
                <a:cubicBezTo>
                  <a:pt x="95" y="528"/>
                  <a:pt x="95" y="528"/>
                  <a:pt x="95" y="528"/>
                </a:cubicBezTo>
                <a:cubicBezTo>
                  <a:pt x="95" y="528"/>
                  <a:pt x="93" y="551"/>
                  <a:pt x="116" y="573"/>
                </a:cubicBezTo>
                <a:cubicBezTo>
                  <a:pt x="138" y="595"/>
                  <a:pt x="482" y="939"/>
                  <a:pt x="482" y="939"/>
                </a:cubicBezTo>
                <a:cubicBezTo>
                  <a:pt x="482" y="939"/>
                  <a:pt x="504" y="963"/>
                  <a:pt x="551" y="951"/>
                </a:cubicBezTo>
                <a:close/>
              </a:path>
            </a:pathLst>
          </a:custGeom>
          <a:solidFill>
            <a:srgbClr val="f094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7"/>
          <p:cNvSpPr/>
          <p:nvPr/>
        </p:nvSpPr>
        <p:spPr>
          <a:xfrm>
            <a:off x="5785560" y="2918880"/>
            <a:ext cx="1984680" cy="1154880"/>
          </a:xfrm>
          <a:custGeom>
            <a:avLst/>
            <a:gdLst/>
            <a:ahLst/>
            <a:rect l="l" t="t" r="r" b="b"/>
            <a:pathLst>
              <a:path w="963" h="561">
                <a:moveTo>
                  <a:pt x="951" y="10"/>
                </a:moveTo>
                <a:cubicBezTo>
                  <a:pt x="951" y="10"/>
                  <a:pt x="955" y="42"/>
                  <a:pt x="934" y="62"/>
                </a:cubicBezTo>
                <a:cubicBezTo>
                  <a:pt x="914" y="82"/>
                  <a:pt x="882" y="95"/>
                  <a:pt x="849" y="96"/>
                </a:cubicBezTo>
                <a:cubicBezTo>
                  <a:pt x="817" y="97"/>
                  <a:pt x="289" y="96"/>
                  <a:pt x="289" y="96"/>
                </a:cubicBezTo>
                <a:cubicBezTo>
                  <a:pt x="289" y="0"/>
                  <a:pt x="289" y="0"/>
                  <a:pt x="289" y="0"/>
                </a:cubicBezTo>
                <a:cubicBezTo>
                  <a:pt x="0" y="289"/>
                  <a:pt x="0" y="289"/>
                  <a:pt x="0" y="289"/>
                </a:cubicBezTo>
                <a:cubicBezTo>
                  <a:pt x="272" y="561"/>
                  <a:pt x="272" y="561"/>
                  <a:pt x="272" y="561"/>
                </a:cubicBezTo>
                <a:cubicBezTo>
                  <a:pt x="272" y="466"/>
                  <a:pt x="272" y="466"/>
                  <a:pt x="272" y="466"/>
                </a:cubicBezTo>
                <a:cubicBezTo>
                  <a:pt x="528" y="466"/>
                  <a:pt x="528" y="466"/>
                  <a:pt x="528" y="466"/>
                </a:cubicBezTo>
                <a:cubicBezTo>
                  <a:pt x="528" y="466"/>
                  <a:pt x="551" y="468"/>
                  <a:pt x="573" y="446"/>
                </a:cubicBezTo>
                <a:cubicBezTo>
                  <a:pt x="595" y="424"/>
                  <a:pt x="939" y="80"/>
                  <a:pt x="939" y="80"/>
                </a:cubicBezTo>
                <a:cubicBezTo>
                  <a:pt x="939" y="80"/>
                  <a:pt x="963" y="57"/>
                  <a:pt x="951" y="10"/>
                </a:cubicBezTo>
                <a:close/>
              </a:path>
            </a:pathLst>
          </a:custGeom>
          <a:solidFill>
            <a:srgbClr val="f094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8"/>
          <p:cNvSpPr/>
          <p:nvPr/>
        </p:nvSpPr>
        <p:spPr>
          <a:xfrm>
            <a:off x="6844680" y="807480"/>
            <a:ext cx="1156320" cy="1984680"/>
          </a:xfrm>
          <a:custGeom>
            <a:avLst/>
            <a:gdLst/>
            <a:ahLst/>
            <a:rect l="l" t="t" r="r" b="b"/>
            <a:pathLst>
              <a:path w="561" h="963">
                <a:moveTo>
                  <a:pt x="10" y="12"/>
                </a:moveTo>
                <a:cubicBezTo>
                  <a:pt x="10" y="12"/>
                  <a:pt x="42" y="8"/>
                  <a:pt x="62" y="29"/>
                </a:cubicBezTo>
                <a:cubicBezTo>
                  <a:pt x="82" y="49"/>
                  <a:pt x="95" y="81"/>
                  <a:pt x="96" y="114"/>
                </a:cubicBezTo>
                <a:cubicBezTo>
                  <a:pt x="97" y="146"/>
                  <a:pt x="96" y="674"/>
                  <a:pt x="96" y="674"/>
                </a:cubicBezTo>
                <a:cubicBezTo>
                  <a:pt x="0" y="674"/>
                  <a:pt x="0" y="674"/>
                  <a:pt x="0" y="674"/>
                </a:cubicBezTo>
                <a:cubicBezTo>
                  <a:pt x="289" y="963"/>
                  <a:pt x="289" y="963"/>
                  <a:pt x="289" y="963"/>
                </a:cubicBezTo>
                <a:cubicBezTo>
                  <a:pt x="561" y="691"/>
                  <a:pt x="561" y="691"/>
                  <a:pt x="561" y="691"/>
                </a:cubicBezTo>
                <a:cubicBezTo>
                  <a:pt x="466" y="691"/>
                  <a:pt x="466" y="691"/>
                  <a:pt x="466" y="691"/>
                </a:cubicBezTo>
                <a:cubicBezTo>
                  <a:pt x="466" y="435"/>
                  <a:pt x="466" y="435"/>
                  <a:pt x="466" y="435"/>
                </a:cubicBezTo>
                <a:cubicBezTo>
                  <a:pt x="466" y="435"/>
                  <a:pt x="468" y="412"/>
                  <a:pt x="446" y="390"/>
                </a:cubicBezTo>
                <a:cubicBezTo>
                  <a:pt x="424" y="368"/>
                  <a:pt x="80" y="24"/>
                  <a:pt x="80" y="24"/>
                </a:cubicBezTo>
                <a:cubicBezTo>
                  <a:pt x="80" y="24"/>
                  <a:pt x="57" y="0"/>
                  <a:pt x="10" y="12"/>
                </a:cubicBezTo>
                <a:close/>
              </a:path>
            </a:pathLst>
          </a:custGeom>
          <a:solidFill>
            <a:srgbClr val="f094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9"/>
          <p:cNvSpPr/>
          <p:nvPr/>
        </p:nvSpPr>
        <p:spPr>
          <a:xfrm>
            <a:off x="5954400" y="930240"/>
            <a:ext cx="565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0"/>
          <p:cNvSpPr/>
          <p:nvPr/>
        </p:nvSpPr>
        <p:spPr>
          <a:xfrm>
            <a:off x="7165440" y="2121480"/>
            <a:ext cx="565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1"/>
          <p:cNvSpPr/>
          <p:nvPr/>
        </p:nvSpPr>
        <p:spPr>
          <a:xfrm>
            <a:off x="5981400" y="3289320"/>
            <a:ext cx="565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2"/>
          <p:cNvSpPr/>
          <p:nvPr/>
        </p:nvSpPr>
        <p:spPr>
          <a:xfrm>
            <a:off x="4787640" y="2148480"/>
            <a:ext cx="565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3"/>
          <p:cNvSpPr/>
          <p:nvPr/>
        </p:nvSpPr>
        <p:spPr>
          <a:xfrm>
            <a:off x="2943720" y="407160"/>
            <a:ext cx="1103760" cy="98964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"/>
          <p:cNvSpPr/>
          <p:nvPr/>
        </p:nvSpPr>
        <p:spPr>
          <a:xfrm>
            <a:off x="8571240" y="493920"/>
            <a:ext cx="1103760" cy="98964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5"/>
          <p:cNvSpPr/>
          <p:nvPr/>
        </p:nvSpPr>
        <p:spPr>
          <a:xfrm>
            <a:off x="2833560" y="3247200"/>
            <a:ext cx="1103760" cy="98964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6"/>
          <p:cNvSpPr/>
          <p:nvPr/>
        </p:nvSpPr>
        <p:spPr>
          <a:xfrm>
            <a:off x="8436600" y="3220920"/>
            <a:ext cx="1103760" cy="98964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7"/>
          <p:cNvSpPr/>
          <p:nvPr/>
        </p:nvSpPr>
        <p:spPr>
          <a:xfrm>
            <a:off x="3264840" y="682560"/>
            <a:ext cx="444960" cy="444960"/>
          </a:xfrm>
          <a:custGeom>
            <a:avLst/>
            <a:gdLst/>
            <a:ahLst/>
            <a:rect l="l" t="t" r="r" b="b"/>
            <a:pathLst>
              <a:path w="791" h="792">
                <a:moveTo>
                  <a:pt x="691" y="658"/>
                </a:moveTo>
                <a:cubicBezTo>
                  <a:pt x="724" y="621"/>
                  <a:pt x="751" y="577"/>
                  <a:pt x="768" y="529"/>
                </a:cubicBezTo>
                <a:cubicBezTo>
                  <a:pt x="768" y="528"/>
                  <a:pt x="769" y="528"/>
                  <a:pt x="769" y="527"/>
                </a:cubicBezTo>
                <a:cubicBezTo>
                  <a:pt x="783" y="486"/>
                  <a:pt x="791" y="442"/>
                  <a:pt x="791" y="396"/>
                </a:cubicBezTo>
                <a:cubicBezTo>
                  <a:pt x="791" y="350"/>
                  <a:pt x="783" y="306"/>
                  <a:pt x="769" y="265"/>
                </a:cubicBezTo>
                <a:cubicBezTo>
                  <a:pt x="769" y="264"/>
                  <a:pt x="768" y="264"/>
                  <a:pt x="768" y="263"/>
                </a:cubicBezTo>
                <a:cubicBezTo>
                  <a:pt x="751" y="215"/>
                  <a:pt x="724" y="171"/>
                  <a:pt x="691" y="133"/>
                </a:cubicBezTo>
                <a:cubicBezTo>
                  <a:pt x="691" y="133"/>
                  <a:pt x="690" y="132"/>
                  <a:pt x="689" y="131"/>
                </a:cubicBezTo>
                <a:cubicBezTo>
                  <a:pt x="651" y="89"/>
                  <a:pt x="604" y="55"/>
                  <a:pt x="551" y="32"/>
                </a:cubicBezTo>
                <a:cubicBezTo>
                  <a:pt x="551" y="32"/>
                  <a:pt x="550" y="32"/>
                  <a:pt x="550" y="32"/>
                </a:cubicBezTo>
                <a:cubicBezTo>
                  <a:pt x="504" y="12"/>
                  <a:pt x="456" y="2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2" y="0"/>
                  <a:pt x="399" y="0"/>
                  <a:pt x="395" y="0"/>
                </a:cubicBezTo>
                <a:cubicBezTo>
                  <a:pt x="177" y="0"/>
                  <a:pt x="0" y="178"/>
                  <a:pt x="0" y="396"/>
                </a:cubicBezTo>
                <a:cubicBezTo>
                  <a:pt x="0" y="400"/>
                  <a:pt x="0" y="404"/>
                  <a:pt x="0" y="408"/>
                </a:cubicBezTo>
                <a:cubicBezTo>
                  <a:pt x="0" y="409"/>
                  <a:pt x="0" y="411"/>
                  <a:pt x="0" y="412"/>
                </a:cubicBezTo>
                <a:cubicBezTo>
                  <a:pt x="0" y="415"/>
                  <a:pt x="0" y="418"/>
                  <a:pt x="0" y="421"/>
                </a:cubicBezTo>
                <a:cubicBezTo>
                  <a:pt x="1" y="422"/>
                  <a:pt x="1" y="423"/>
                  <a:pt x="1" y="424"/>
                </a:cubicBezTo>
                <a:cubicBezTo>
                  <a:pt x="1" y="433"/>
                  <a:pt x="2" y="441"/>
                  <a:pt x="3" y="449"/>
                </a:cubicBezTo>
                <a:cubicBezTo>
                  <a:pt x="3" y="450"/>
                  <a:pt x="3" y="451"/>
                  <a:pt x="4" y="451"/>
                </a:cubicBezTo>
                <a:cubicBezTo>
                  <a:pt x="4" y="455"/>
                  <a:pt x="5" y="459"/>
                  <a:pt x="5" y="462"/>
                </a:cubicBezTo>
                <a:cubicBezTo>
                  <a:pt x="5" y="463"/>
                  <a:pt x="5" y="463"/>
                  <a:pt x="6" y="464"/>
                </a:cubicBezTo>
                <a:cubicBezTo>
                  <a:pt x="6" y="468"/>
                  <a:pt x="7" y="472"/>
                  <a:pt x="8" y="476"/>
                </a:cubicBezTo>
                <a:cubicBezTo>
                  <a:pt x="8" y="477"/>
                  <a:pt x="8" y="477"/>
                  <a:pt x="8" y="477"/>
                </a:cubicBezTo>
                <a:cubicBezTo>
                  <a:pt x="9" y="481"/>
                  <a:pt x="10" y="485"/>
                  <a:pt x="10" y="488"/>
                </a:cubicBezTo>
                <a:cubicBezTo>
                  <a:pt x="11" y="489"/>
                  <a:pt x="11" y="491"/>
                  <a:pt x="11" y="492"/>
                </a:cubicBezTo>
                <a:cubicBezTo>
                  <a:pt x="12" y="494"/>
                  <a:pt x="13" y="497"/>
                  <a:pt x="14" y="500"/>
                </a:cubicBezTo>
                <a:cubicBezTo>
                  <a:pt x="14" y="501"/>
                  <a:pt x="14" y="503"/>
                  <a:pt x="15" y="504"/>
                </a:cubicBezTo>
                <a:cubicBezTo>
                  <a:pt x="16" y="507"/>
                  <a:pt x="17" y="511"/>
                  <a:pt x="18" y="514"/>
                </a:cubicBezTo>
                <a:cubicBezTo>
                  <a:pt x="18" y="516"/>
                  <a:pt x="19" y="518"/>
                  <a:pt x="20" y="521"/>
                </a:cubicBezTo>
                <a:cubicBezTo>
                  <a:pt x="20" y="522"/>
                  <a:pt x="21" y="523"/>
                  <a:pt x="21" y="524"/>
                </a:cubicBezTo>
                <a:cubicBezTo>
                  <a:pt x="30" y="551"/>
                  <a:pt x="42" y="577"/>
                  <a:pt x="57" y="601"/>
                </a:cubicBezTo>
                <a:cubicBezTo>
                  <a:pt x="57" y="602"/>
                  <a:pt x="58" y="602"/>
                  <a:pt x="58" y="602"/>
                </a:cubicBezTo>
                <a:cubicBezTo>
                  <a:pt x="70" y="622"/>
                  <a:pt x="84" y="641"/>
                  <a:pt x="100" y="659"/>
                </a:cubicBezTo>
                <a:cubicBezTo>
                  <a:pt x="100" y="659"/>
                  <a:pt x="101" y="660"/>
                  <a:pt x="102" y="661"/>
                </a:cubicBezTo>
                <a:cubicBezTo>
                  <a:pt x="174" y="741"/>
                  <a:pt x="279" y="792"/>
                  <a:pt x="395" y="792"/>
                </a:cubicBezTo>
                <a:cubicBezTo>
                  <a:pt x="512" y="792"/>
                  <a:pt x="617" y="741"/>
                  <a:pt x="689" y="661"/>
                </a:cubicBezTo>
                <a:cubicBezTo>
                  <a:pt x="690" y="660"/>
                  <a:pt x="691" y="659"/>
                  <a:pt x="691" y="658"/>
                </a:cubicBezTo>
                <a:moveTo>
                  <a:pt x="652" y="610"/>
                </a:moveTo>
                <a:cubicBezTo>
                  <a:pt x="649" y="606"/>
                  <a:pt x="644" y="604"/>
                  <a:pt x="639" y="606"/>
                </a:cubicBezTo>
                <a:cubicBezTo>
                  <a:pt x="635" y="609"/>
                  <a:pt x="634" y="613"/>
                  <a:pt x="632" y="618"/>
                </a:cubicBezTo>
                <a:cubicBezTo>
                  <a:pt x="632" y="620"/>
                  <a:pt x="631" y="623"/>
                  <a:pt x="630" y="626"/>
                </a:cubicBezTo>
                <a:cubicBezTo>
                  <a:pt x="628" y="629"/>
                  <a:pt x="626" y="633"/>
                  <a:pt x="624" y="637"/>
                </a:cubicBezTo>
                <a:cubicBezTo>
                  <a:pt x="622" y="642"/>
                  <a:pt x="620" y="645"/>
                  <a:pt x="620" y="647"/>
                </a:cubicBezTo>
                <a:cubicBezTo>
                  <a:pt x="620" y="648"/>
                  <a:pt x="620" y="648"/>
                  <a:pt x="620" y="648"/>
                </a:cubicBezTo>
                <a:cubicBezTo>
                  <a:pt x="551" y="648"/>
                  <a:pt x="551" y="648"/>
                  <a:pt x="551" y="648"/>
                </a:cubicBezTo>
                <a:cubicBezTo>
                  <a:pt x="551" y="646"/>
                  <a:pt x="552" y="645"/>
                  <a:pt x="553" y="643"/>
                </a:cubicBezTo>
                <a:cubicBezTo>
                  <a:pt x="563" y="639"/>
                  <a:pt x="573" y="632"/>
                  <a:pt x="581" y="622"/>
                </a:cubicBezTo>
                <a:cubicBezTo>
                  <a:pt x="593" y="609"/>
                  <a:pt x="598" y="593"/>
                  <a:pt x="596" y="579"/>
                </a:cubicBezTo>
                <a:cubicBezTo>
                  <a:pt x="594" y="569"/>
                  <a:pt x="590" y="550"/>
                  <a:pt x="585" y="533"/>
                </a:cubicBezTo>
                <a:cubicBezTo>
                  <a:pt x="752" y="533"/>
                  <a:pt x="752" y="533"/>
                  <a:pt x="752" y="533"/>
                </a:cubicBezTo>
                <a:cubicBezTo>
                  <a:pt x="735" y="575"/>
                  <a:pt x="711" y="614"/>
                  <a:pt x="682" y="648"/>
                </a:cubicBezTo>
                <a:cubicBezTo>
                  <a:pt x="640" y="648"/>
                  <a:pt x="640" y="648"/>
                  <a:pt x="640" y="648"/>
                </a:cubicBezTo>
                <a:cubicBezTo>
                  <a:pt x="644" y="644"/>
                  <a:pt x="648" y="639"/>
                  <a:pt x="649" y="637"/>
                </a:cubicBezTo>
                <a:cubicBezTo>
                  <a:pt x="653" y="632"/>
                  <a:pt x="655" y="617"/>
                  <a:pt x="652" y="610"/>
                </a:cubicBezTo>
                <a:moveTo>
                  <a:pt x="69" y="594"/>
                </a:moveTo>
                <a:cubicBezTo>
                  <a:pt x="61" y="570"/>
                  <a:pt x="54" y="550"/>
                  <a:pt x="49" y="533"/>
                </a:cubicBezTo>
                <a:cubicBezTo>
                  <a:pt x="206" y="533"/>
                  <a:pt x="206" y="533"/>
                  <a:pt x="206" y="533"/>
                </a:cubicBezTo>
                <a:cubicBezTo>
                  <a:pt x="214" y="574"/>
                  <a:pt x="225" y="613"/>
                  <a:pt x="240" y="648"/>
                </a:cubicBezTo>
                <a:cubicBezTo>
                  <a:pt x="109" y="648"/>
                  <a:pt x="109" y="648"/>
                  <a:pt x="109" y="648"/>
                </a:cubicBezTo>
                <a:cubicBezTo>
                  <a:pt x="94" y="631"/>
                  <a:pt x="81" y="613"/>
                  <a:pt x="69" y="594"/>
                </a:cubicBezTo>
                <a:moveTo>
                  <a:pt x="220" y="533"/>
                </a:moveTo>
                <a:cubicBezTo>
                  <a:pt x="388" y="533"/>
                  <a:pt x="388" y="533"/>
                  <a:pt x="388" y="533"/>
                </a:cubicBezTo>
                <a:cubicBezTo>
                  <a:pt x="388" y="545"/>
                  <a:pt x="388" y="545"/>
                  <a:pt x="388" y="545"/>
                </a:cubicBezTo>
                <a:cubicBezTo>
                  <a:pt x="378" y="549"/>
                  <a:pt x="369" y="555"/>
                  <a:pt x="371" y="567"/>
                </a:cubicBezTo>
                <a:cubicBezTo>
                  <a:pt x="377" y="608"/>
                  <a:pt x="384" y="621"/>
                  <a:pt x="388" y="626"/>
                </a:cubicBezTo>
                <a:cubicBezTo>
                  <a:pt x="388" y="648"/>
                  <a:pt x="388" y="648"/>
                  <a:pt x="388" y="648"/>
                </a:cubicBezTo>
                <a:cubicBezTo>
                  <a:pt x="255" y="648"/>
                  <a:pt x="255" y="648"/>
                  <a:pt x="255" y="648"/>
                </a:cubicBezTo>
                <a:cubicBezTo>
                  <a:pt x="240" y="614"/>
                  <a:pt x="228" y="575"/>
                  <a:pt x="220" y="533"/>
                </a:cubicBezTo>
                <a:moveTo>
                  <a:pt x="61" y="426"/>
                </a:moveTo>
                <a:cubicBezTo>
                  <a:pt x="64" y="439"/>
                  <a:pt x="68" y="461"/>
                  <a:pt x="66" y="475"/>
                </a:cubicBezTo>
                <a:cubicBezTo>
                  <a:pt x="65" y="481"/>
                  <a:pt x="64" y="483"/>
                  <a:pt x="64" y="483"/>
                </a:cubicBezTo>
                <a:cubicBezTo>
                  <a:pt x="58" y="478"/>
                  <a:pt x="58" y="445"/>
                  <a:pt x="61" y="426"/>
                </a:cubicBezTo>
                <a:moveTo>
                  <a:pt x="51" y="389"/>
                </a:moveTo>
                <a:cubicBezTo>
                  <a:pt x="54" y="382"/>
                  <a:pt x="58" y="374"/>
                  <a:pt x="61" y="366"/>
                </a:cubicBezTo>
                <a:cubicBezTo>
                  <a:pt x="89" y="303"/>
                  <a:pt x="106" y="280"/>
                  <a:pt x="107" y="279"/>
                </a:cubicBezTo>
                <a:cubicBezTo>
                  <a:pt x="107" y="278"/>
                  <a:pt x="108" y="277"/>
                  <a:pt x="108" y="276"/>
                </a:cubicBezTo>
                <a:cubicBezTo>
                  <a:pt x="108" y="275"/>
                  <a:pt x="109" y="260"/>
                  <a:pt x="110" y="246"/>
                </a:cubicBezTo>
                <a:cubicBezTo>
                  <a:pt x="119" y="249"/>
                  <a:pt x="128" y="251"/>
                  <a:pt x="134" y="251"/>
                </a:cubicBezTo>
                <a:cubicBezTo>
                  <a:pt x="140" y="264"/>
                  <a:pt x="142" y="269"/>
                  <a:pt x="144" y="271"/>
                </a:cubicBezTo>
                <a:cubicBezTo>
                  <a:pt x="144" y="273"/>
                  <a:pt x="145" y="277"/>
                  <a:pt x="145" y="281"/>
                </a:cubicBezTo>
                <a:cubicBezTo>
                  <a:pt x="152" y="337"/>
                  <a:pt x="157" y="354"/>
                  <a:pt x="168" y="354"/>
                </a:cubicBezTo>
                <a:cubicBezTo>
                  <a:pt x="170" y="354"/>
                  <a:pt x="172" y="353"/>
                  <a:pt x="173" y="352"/>
                </a:cubicBezTo>
                <a:cubicBezTo>
                  <a:pt x="169" y="362"/>
                  <a:pt x="168" y="376"/>
                  <a:pt x="170" y="385"/>
                </a:cubicBezTo>
                <a:cubicBezTo>
                  <a:pt x="170" y="386"/>
                  <a:pt x="171" y="388"/>
                  <a:pt x="171" y="389"/>
                </a:cubicBezTo>
                <a:lnTo>
                  <a:pt x="51" y="389"/>
                </a:lnTo>
                <a:close/>
                <a:moveTo>
                  <a:pt x="195" y="348"/>
                </a:moveTo>
                <a:cubicBezTo>
                  <a:pt x="193" y="344"/>
                  <a:pt x="190" y="341"/>
                  <a:pt x="186" y="341"/>
                </a:cubicBezTo>
                <a:cubicBezTo>
                  <a:pt x="185" y="341"/>
                  <a:pt x="184" y="341"/>
                  <a:pt x="183" y="341"/>
                </a:cubicBezTo>
                <a:cubicBezTo>
                  <a:pt x="187" y="335"/>
                  <a:pt x="189" y="328"/>
                  <a:pt x="191" y="321"/>
                </a:cubicBezTo>
                <a:cubicBezTo>
                  <a:pt x="192" y="315"/>
                  <a:pt x="194" y="310"/>
                  <a:pt x="196" y="305"/>
                </a:cubicBezTo>
                <a:cubicBezTo>
                  <a:pt x="196" y="304"/>
                  <a:pt x="198" y="302"/>
                  <a:pt x="200" y="299"/>
                </a:cubicBezTo>
                <a:cubicBezTo>
                  <a:pt x="198" y="315"/>
                  <a:pt x="196" y="331"/>
                  <a:pt x="195" y="348"/>
                </a:cubicBezTo>
                <a:moveTo>
                  <a:pt x="183" y="374"/>
                </a:moveTo>
                <a:cubicBezTo>
                  <a:pt x="183" y="369"/>
                  <a:pt x="184" y="363"/>
                  <a:pt x="185" y="360"/>
                </a:cubicBezTo>
                <a:cubicBezTo>
                  <a:pt x="187" y="368"/>
                  <a:pt x="187" y="380"/>
                  <a:pt x="184" y="384"/>
                </a:cubicBezTo>
                <a:cubicBezTo>
                  <a:pt x="184" y="383"/>
                  <a:pt x="183" y="380"/>
                  <a:pt x="183" y="374"/>
                </a:cubicBezTo>
                <a:moveTo>
                  <a:pt x="216" y="287"/>
                </a:moveTo>
                <a:cubicBezTo>
                  <a:pt x="228" y="279"/>
                  <a:pt x="242" y="272"/>
                  <a:pt x="250" y="272"/>
                </a:cubicBezTo>
                <a:cubicBezTo>
                  <a:pt x="251" y="272"/>
                  <a:pt x="252" y="272"/>
                  <a:pt x="252" y="272"/>
                </a:cubicBezTo>
                <a:cubicBezTo>
                  <a:pt x="257" y="273"/>
                  <a:pt x="257" y="293"/>
                  <a:pt x="254" y="311"/>
                </a:cubicBezTo>
                <a:cubicBezTo>
                  <a:pt x="253" y="313"/>
                  <a:pt x="254" y="316"/>
                  <a:pt x="255" y="317"/>
                </a:cubicBezTo>
                <a:cubicBezTo>
                  <a:pt x="256" y="319"/>
                  <a:pt x="258" y="320"/>
                  <a:pt x="260" y="320"/>
                </a:cubicBezTo>
                <a:cubicBezTo>
                  <a:pt x="261" y="320"/>
                  <a:pt x="283" y="321"/>
                  <a:pt x="288" y="338"/>
                </a:cubicBezTo>
                <a:cubicBezTo>
                  <a:pt x="290" y="344"/>
                  <a:pt x="289" y="345"/>
                  <a:pt x="283" y="350"/>
                </a:cubicBezTo>
                <a:cubicBezTo>
                  <a:pt x="276" y="356"/>
                  <a:pt x="265" y="365"/>
                  <a:pt x="263" y="389"/>
                </a:cubicBezTo>
                <a:cubicBezTo>
                  <a:pt x="208" y="389"/>
                  <a:pt x="208" y="389"/>
                  <a:pt x="208" y="389"/>
                </a:cubicBezTo>
                <a:cubicBezTo>
                  <a:pt x="208" y="354"/>
                  <a:pt x="211" y="320"/>
                  <a:pt x="216" y="287"/>
                </a:cubicBezTo>
                <a:moveTo>
                  <a:pt x="264" y="403"/>
                </a:moveTo>
                <a:cubicBezTo>
                  <a:pt x="274" y="439"/>
                  <a:pt x="335" y="462"/>
                  <a:pt x="388" y="476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218" y="519"/>
                  <a:pt x="218" y="519"/>
                  <a:pt x="218" y="519"/>
                </a:cubicBezTo>
                <a:cubicBezTo>
                  <a:pt x="212" y="482"/>
                  <a:pt x="208" y="443"/>
                  <a:pt x="208" y="403"/>
                </a:cubicBezTo>
                <a:lnTo>
                  <a:pt x="264" y="403"/>
                </a:lnTo>
                <a:close/>
                <a:moveTo>
                  <a:pt x="358" y="299"/>
                </a:moveTo>
                <a:cubicBezTo>
                  <a:pt x="357" y="285"/>
                  <a:pt x="357" y="285"/>
                  <a:pt x="367" y="284"/>
                </a:cubicBezTo>
                <a:cubicBezTo>
                  <a:pt x="373" y="283"/>
                  <a:pt x="381" y="282"/>
                  <a:pt x="388" y="279"/>
                </a:cubicBezTo>
                <a:cubicBezTo>
                  <a:pt x="388" y="370"/>
                  <a:pt x="388" y="370"/>
                  <a:pt x="388" y="370"/>
                </a:cubicBezTo>
                <a:cubicBezTo>
                  <a:pt x="372" y="374"/>
                  <a:pt x="354" y="388"/>
                  <a:pt x="354" y="388"/>
                </a:cubicBezTo>
                <a:cubicBezTo>
                  <a:pt x="351" y="390"/>
                  <a:pt x="350" y="393"/>
                  <a:pt x="351" y="396"/>
                </a:cubicBezTo>
                <a:cubicBezTo>
                  <a:pt x="355" y="406"/>
                  <a:pt x="368" y="439"/>
                  <a:pt x="386" y="440"/>
                </a:cubicBezTo>
                <a:cubicBezTo>
                  <a:pt x="386" y="440"/>
                  <a:pt x="386" y="440"/>
                  <a:pt x="387" y="440"/>
                </a:cubicBezTo>
                <a:cubicBezTo>
                  <a:pt x="387" y="440"/>
                  <a:pt x="387" y="440"/>
                  <a:pt x="387" y="440"/>
                </a:cubicBezTo>
                <a:cubicBezTo>
                  <a:pt x="387" y="440"/>
                  <a:pt x="388" y="440"/>
                  <a:pt x="388" y="440"/>
                </a:cubicBezTo>
                <a:cubicBezTo>
                  <a:pt x="388" y="450"/>
                  <a:pt x="388" y="450"/>
                  <a:pt x="388" y="450"/>
                </a:cubicBezTo>
                <a:cubicBezTo>
                  <a:pt x="387" y="449"/>
                  <a:pt x="385" y="448"/>
                  <a:pt x="383" y="446"/>
                </a:cubicBezTo>
                <a:cubicBezTo>
                  <a:pt x="363" y="432"/>
                  <a:pt x="328" y="407"/>
                  <a:pt x="322" y="391"/>
                </a:cubicBezTo>
                <a:cubicBezTo>
                  <a:pt x="315" y="371"/>
                  <a:pt x="315" y="357"/>
                  <a:pt x="316" y="352"/>
                </a:cubicBezTo>
                <a:cubicBezTo>
                  <a:pt x="317" y="353"/>
                  <a:pt x="319" y="355"/>
                  <a:pt x="323" y="359"/>
                </a:cubicBezTo>
                <a:cubicBezTo>
                  <a:pt x="329" y="366"/>
                  <a:pt x="334" y="369"/>
                  <a:pt x="340" y="369"/>
                </a:cubicBezTo>
                <a:cubicBezTo>
                  <a:pt x="358" y="369"/>
                  <a:pt x="358" y="339"/>
                  <a:pt x="358" y="315"/>
                </a:cubicBezTo>
                <a:cubicBezTo>
                  <a:pt x="359" y="309"/>
                  <a:pt x="358" y="304"/>
                  <a:pt x="358" y="299"/>
                </a:cubicBezTo>
                <a:moveTo>
                  <a:pt x="504" y="86"/>
                </a:moveTo>
                <a:cubicBezTo>
                  <a:pt x="513" y="99"/>
                  <a:pt x="522" y="114"/>
                  <a:pt x="529" y="130"/>
                </a:cubicBezTo>
                <a:cubicBezTo>
                  <a:pt x="517" y="130"/>
                  <a:pt x="517" y="130"/>
                  <a:pt x="517" y="130"/>
                </a:cubicBezTo>
                <a:cubicBezTo>
                  <a:pt x="515" y="126"/>
                  <a:pt x="514" y="122"/>
                  <a:pt x="513" y="120"/>
                </a:cubicBezTo>
                <a:cubicBezTo>
                  <a:pt x="506" y="105"/>
                  <a:pt x="502" y="102"/>
                  <a:pt x="498" y="102"/>
                </a:cubicBezTo>
                <a:cubicBezTo>
                  <a:pt x="494" y="102"/>
                  <a:pt x="491" y="105"/>
                  <a:pt x="491" y="109"/>
                </a:cubicBezTo>
                <a:cubicBezTo>
                  <a:pt x="491" y="110"/>
                  <a:pt x="491" y="112"/>
                  <a:pt x="492" y="113"/>
                </a:cubicBezTo>
                <a:cubicBezTo>
                  <a:pt x="489" y="110"/>
                  <a:pt x="486" y="107"/>
                  <a:pt x="482" y="104"/>
                </a:cubicBezTo>
                <a:cubicBezTo>
                  <a:pt x="476" y="100"/>
                  <a:pt x="475" y="97"/>
                  <a:pt x="475" y="96"/>
                </a:cubicBezTo>
                <a:cubicBezTo>
                  <a:pt x="476" y="93"/>
                  <a:pt x="484" y="88"/>
                  <a:pt x="504" y="86"/>
                </a:cubicBezTo>
                <a:moveTo>
                  <a:pt x="752" y="259"/>
                </a:moveTo>
                <a:cubicBezTo>
                  <a:pt x="584" y="259"/>
                  <a:pt x="584" y="259"/>
                  <a:pt x="584" y="259"/>
                </a:cubicBezTo>
                <a:cubicBezTo>
                  <a:pt x="577" y="218"/>
                  <a:pt x="565" y="178"/>
                  <a:pt x="551" y="144"/>
                </a:cubicBezTo>
                <a:cubicBezTo>
                  <a:pt x="682" y="144"/>
                  <a:pt x="682" y="144"/>
                  <a:pt x="682" y="144"/>
                </a:cubicBezTo>
                <a:cubicBezTo>
                  <a:pt x="711" y="178"/>
                  <a:pt x="735" y="217"/>
                  <a:pt x="752" y="259"/>
                </a:cubicBezTo>
                <a:moveTo>
                  <a:pt x="757" y="519"/>
                </a:moveTo>
                <a:cubicBezTo>
                  <a:pt x="587" y="519"/>
                  <a:pt x="587" y="519"/>
                  <a:pt x="587" y="519"/>
                </a:cubicBezTo>
                <a:cubicBezTo>
                  <a:pt x="588" y="509"/>
                  <a:pt x="590" y="500"/>
                  <a:pt x="591" y="491"/>
                </a:cubicBezTo>
                <a:cubicBezTo>
                  <a:pt x="594" y="492"/>
                  <a:pt x="596" y="493"/>
                  <a:pt x="599" y="493"/>
                </a:cubicBezTo>
                <a:cubicBezTo>
                  <a:pt x="604" y="493"/>
                  <a:pt x="608" y="490"/>
                  <a:pt x="610" y="485"/>
                </a:cubicBezTo>
                <a:cubicBezTo>
                  <a:pt x="613" y="475"/>
                  <a:pt x="604" y="469"/>
                  <a:pt x="599" y="467"/>
                </a:cubicBezTo>
                <a:cubicBezTo>
                  <a:pt x="597" y="465"/>
                  <a:pt x="595" y="464"/>
                  <a:pt x="594" y="463"/>
                </a:cubicBezTo>
                <a:cubicBezTo>
                  <a:pt x="595" y="443"/>
                  <a:pt x="596" y="423"/>
                  <a:pt x="597" y="403"/>
                </a:cubicBezTo>
                <a:cubicBezTo>
                  <a:pt x="777" y="403"/>
                  <a:pt x="777" y="403"/>
                  <a:pt x="777" y="403"/>
                </a:cubicBezTo>
                <a:cubicBezTo>
                  <a:pt x="776" y="443"/>
                  <a:pt x="769" y="482"/>
                  <a:pt x="757" y="519"/>
                </a:cubicBezTo>
                <a:moveTo>
                  <a:pt x="552" y="628"/>
                </a:moveTo>
                <a:cubicBezTo>
                  <a:pt x="552" y="628"/>
                  <a:pt x="552" y="628"/>
                  <a:pt x="551" y="628"/>
                </a:cubicBezTo>
                <a:cubicBezTo>
                  <a:pt x="548" y="626"/>
                  <a:pt x="544" y="628"/>
                  <a:pt x="542" y="632"/>
                </a:cubicBezTo>
                <a:cubicBezTo>
                  <a:pt x="542" y="632"/>
                  <a:pt x="542" y="632"/>
                  <a:pt x="542" y="632"/>
                </a:cubicBezTo>
                <a:cubicBezTo>
                  <a:pt x="538" y="633"/>
                  <a:pt x="534" y="634"/>
                  <a:pt x="530" y="633"/>
                </a:cubicBezTo>
                <a:cubicBezTo>
                  <a:pt x="514" y="633"/>
                  <a:pt x="506" y="623"/>
                  <a:pt x="499" y="615"/>
                </a:cubicBezTo>
                <a:cubicBezTo>
                  <a:pt x="493" y="608"/>
                  <a:pt x="487" y="601"/>
                  <a:pt x="479" y="601"/>
                </a:cubicBezTo>
                <a:cubicBezTo>
                  <a:pt x="477" y="601"/>
                  <a:pt x="476" y="601"/>
                  <a:pt x="475" y="601"/>
                </a:cubicBezTo>
                <a:cubicBezTo>
                  <a:pt x="471" y="602"/>
                  <a:pt x="466" y="604"/>
                  <a:pt x="460" y="606"/>
                </a:cubicBezTo>
                <a:cubicBezTo>
                  <a:pt x="446" y="610"/>
                  <a:pt x="427" y="617"/>
                  <a:pt x="409" y="617"/>
                </a:cubicBezTo>
                <a:cubicBezTo>
                  <a:pt x="405" y="617"/>
                  <a:pt x="401" y="616"/>
                  <a:pt x="398" y="616"/>
                </a:cubicBezTo>
                <a:cubicBezTo>
                  <a:pt x="395" y="612"/>
                  <a:pt x="390" y="596"/>
                  <a:pt x="384" y="565"/>
                </a:cubicBezTo>
                <a:cubicBezTo>
                  <a:pt x="384" y="562"/>
                  <a:pt x="387" y="560"/>
                  <a:pt x="393" y="558"/>
                </a:cubicBezTo>
                <a:cubicBezTo>
                  <a:pt x="394" y="558"/>
                  <a:pt x="394" y="558"/>
                  <a:pt x="395" y="558"/>
                </a:cubicBezTo>
                <a:cubicBezTo>
                  <a:pt x="398" y="558"/>
                  <a:pt x="400" y="557"/>
                  <a:pt x="401" y="555"/>
                </a:cubicBezTo>
                <a:cubicBezTo>
                  <a:pt x="402" y="555"/>
                  <a:pt x="403" y="555"/>
                  <a:pt x="403" y="554"/>
                </a:cubicBezTo>
                <a:cubicBezTo>
                  <a:pt x="415" y="550"/>
                  <a:pt x="429" y="546"/>
                  <a:pt x="438" y="535"/>
                </a:cubicBezTo>
                <a:cubicBezTo>
                  <a:pt x="452" y="518"/>
                  <a:pt x="466" y="500"/>
                  <a:pt x="483" y="496"/>
                </a:cubicBezTo>
                <a:cubicBezTo>
                  <a:pt x="484" y="496"/>
                  <a:pt x="486" y="496"/>
                  <a:pt x="487" y="496"/>
                </a:cubicBezTo>
                <a:cubicBezTo>
                  <a:pt x="496" y="496"/>
                  <a:pt x="500" y="505"/>
                  <a:pt x="500" y="506"/>
                </a:cubicBezTo>
                <a:cubicBezTo>
                  <a:pt x="500" y="507"/>
                  <a:pt x="501" y="508"/>
                  <a:pt x="502" y="509"/>
                </a:cubicBezTo>
                <a:cubicBezTo>
                  <a:pt x="504" y="511"/>
                  <a:pt x="524" y="530"/>
                  <a:pt x="534" y="535"/>
                </a:cubicBezTo>
                <a:cubicBezTo>
                  <a:pt x="535" y="536"/>
                  <a:pt x="537" y="536"/>
                  <a:pt x="538" y="536"/>
                </a:cubicBezTo>
                <a:cubicBezTo>
                  <a:pt x="538" y="536"/>
                  <a:pt x="538" y="536"/>
                  <a:pt x="538" y="536"/>
                </a:cubicBezTo>
                <a:cubicBezTo>
                  <a:pt x="548" y="536"/>
                  <a:pt x="550" y="525"/>
                  <a:pt x="552" y="513"/>
                </a:cubicBezTo>
                <a:cubicBezTo>
                  <a:pt x="552" y="508"/>
                  <a:pt x="554" y="501"/>
                  <a:pt x="555" y="497"/>
                </a:cubicBezTo>
                <a:cubicBezTo>
                  <a:pt x="563" y="507"/>
                  <a:pt x="577" y="552"/>
                  <a:pt x="582" y="582"/>
                </a:cubicBezTo>
                <a:cubicBezTo>
                  <a:pt x="584" y="591"/>
                  <a:pt x="579" y="603"/>
                  <a:pt x="570" y="613"/>
                </a:cubicBezTo>
                <a:cubicBezTo>
                  <a:pt x="565" y="620"/>
                  <a:pt x="559" y="625"/>
                  <a:pt x="552" y="628"/>
                </a:cubicBezTo>
                <a:moveTo>
                  <a:pt x="399" y="382"/>
                </a:moveTo>
                <a:cubicBezTo>
                  <a:pt x="401" y="382"/>
                  <a:pt x="402" y="382"/>
                  <a:pt x="402" y="386"/>
                </a:cubicBezTo>
                <a:cubicBezTo>
                  <a:pt x="402" y="388"/>
                  <a:pt x="402" y="390"/>
                  <a:pt x="402" y="392"/>
                </a:cubicBezTo>
                <a:cubicBezTo>
                  <a:pt x="401" y="393"/>
                  <a:pt x="400" y="394"/>
                  <a:pt x="400" y="396"/>
                </a:cubicBezTo>
                <a:cubicBezTo>
                  <a:pt x="400" y="397"/>
                  <a:pt x="400" y="398"/>
                  <a:pt x="401" y="399"/>
                </a:cubicBezTo>
                <a:cubicBezTo>
                  <a:pt x="399" y="410"/>
                  <a:pt x="396" y="419"/>
                  <a:pt x="392" y="424"/>
                </a:cubicBezTo>
                <a:cubicBezTo>
                  <a:pt x="389" y="426"/>
                  <a:pt x="387" y="426"/>
                  <a:pt x="387" y="426"/>
                </a:cubicBezTo>
                <a:cubicBezTo>
                  <a:pt x="387" y="426"/>
                  <a:pt x="387" y="426"/>
                  <a:pt x="387" y="426"/>
                </a:cubicBezTo>
                <a:cubicBezTo>
                  <a:pt x="386" y="426"/>
                  <a:pt x="386" y="426"/>
                  <a:pt x="386" y="426"/>
                </a:cubicBezTo>
                <a:cubicBezTo>
                  <a:pt x="382" y="426"/>
                  <a:pt x="373" y="412"/>
                  <a:pt x="366" y="396"/>
                </a:cubicBezTo>
                <a:cubicBezTo>
                  <a:pt x="375" y="390"/>
                  <a:pt x="390" y="382"/>
                  <a:pt x="399" y="382"/>
                </a:cubicBezTo>
                <a:moveTo>
                  <a:pt x="402" y="478"/>
                </a:moveTo>
                <a:cubicBezTo>
                  <a:pt x="407" y="478"/>
                  <a:pt x="408" y="474"/>
                  <a:pt x="409" y="473"/>
                </a:cubicBezTo>
                <a:cubicBezTo>
                  <a:pt x="410" y="469"/>
                  <a:pt x="408" y="466"/>
                  <a:pt x="402" y="461"/>
                </a:cubicBezTo>
                <a:cubicBezTo>
                  <a:pt x="402" y="433"/>
                  <a:pt x="402" y="433"/>
                  <a:pt x="402" y="433"/>
                </a:cubicBezTo>
                <a:cubicBezTo>
                  <a:pt x="408" y="426"/>
                  <a:pt x="412" y="416"/>
                  <a:pt x="414" y="403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82" y="415"/>
                  <a:pt x="582" y="428"/>
                  <a:pt x="581" y="440"/>
                </a:cubicBezTo>
                <a:cubicBezTo>
                  <a:pt x="574" y="433"/>
                  <a:pt x="563" y="429"/>
                  <a:pt x="551" y="425"/>
                </a:cubicBezTo>
                <a:cubicBezTo>
                  <a:pt x="530" y="417"/>
                  <a:pt x="499" y="410"/>
                  <a:pt x="491" y="408"/>
                </a:cubicBezTo>
                <a:cubicBezTo>
                  <a:pt x="490" y="408"/>
                  <a:pt x="489" y="408"/>
                  <a:pt x="489" y="408"/>
                </a:cubicBezTo>
                <a:cubicBezTo>
                  <a:pt x="485" y="408"/>
                  <a:pt x="481" y="410"/>
                  <a:pt x="480" y="414"/>
                </a:cubicBezTo>
                <a:cubicBezTo>
                  <a:pt x="477" y="427"/>
                  <a:pt x="513" y="450"/>
                  <a:pt x="513" y="451"/>
                </a:cubicBezTo>
                <a:cubicBezTo>
                  <a:pt x="519" y="454"/>
                  <a:pt x="519" y="458"/>
                  <a:pt x="519" y="463"/>
                </a:cubicBezTo>
                <a:cubicBezTo>
                  <a:pt x="520" y="468"/>
                  <a:pt x="520" y="478"/>
                  <a:pt x="532" y="479"/>
                </a:cubicBezTo>
                <a:cubicBezTo>
                  <a:pt x="538" y="479"/>
                  <a:pt x="544" y="478"/>
                  <a:pt x="550" y="477"/>
                </a:cubicBezTo>
                <a:cubicBezTo>
                  <a:pt x="556" y="476"/>
                  <a:pt x="562" y="475"/>
                  <a:pt x="566" y="476"/>
                </a:cubicBezTo>
                <a:cubicBezTo>
                  <a:pt x="569" y="477"/>
                  <a:pt x="573" y="480"/>
                  <a:pt x="577" y="483"/>
                </a:cubicBezTo>
                <a:cubicBezTo>
                  <a:pt x="578" y="483"/>
                  <a:pt x="578" y="483"/>
                  <a:pt x="578" y="483"/>
                </a:cubicBezTo>
                <a:cubicBezTo>
                  <a:pt x="577" y="490"/>
                  <a:pt x="576" y="497"/>
                  <a:pt x="575" y="505"/>
                </a:cubicBezTo>
                <a:cubicBezTo>
                  <a:pt x="567" y="486"/>
                  <a:pt x="561" y="482"/>
                  <a:pt x="556" y="482"/>
                </a:cubicBezTo>
                <a:cubicBezTo>
                  <a:pt x="556" y="482"/>
                  <a:pt x="555" y="482"/>
                  <a:pt x="555" y="482"/>
                </a:cubicBezTo>
                <a:cubicBezTo>
                  <a:pt x="543" y="482"/>
                  <a:pt x="540" y="497"/>
                  <a:pt x="538" y="510"/>
                </a:cubicBezTo>
                <a:cubicBezTo>
                  <a:pt x="537" y="513"/>
                  <a:pt x="537" y="517"/>
                  <a:pt x="536" y="520"/>
                </a:cubicBezTo>
                <a:cubicBezTo>
                  <a:pt x="529" y="515"/>
                  <a:pt x="518" y="505"/>
                  <a:pt x="513" y="500"/>
                </a:cubicBezTo>
                <a:cubicBezTo>
                  <a:pt x="510" y="495"/>
                  <a:pt x="503" y="482"/>
                  <a:pt x="487" y="482"/>
                </a:cubicBezTo>
                <a:cubicBezTo>
                  <a:pt x="485" y="482"/>
                  <a:pt x="483" y="482"/>
                  <a:pt x="480" y="483"/>
                </a:cubicBezTo>
                <a:cubicBezTo>
                  <a:pt x="462" y="486"/>
                  <a:pt x="447" y="502"/>
                  <a:pt x="433" y="519"/>
                </a:cubicBezTo>
                <a:cubicBezTo>
                  <a:pt x="433" y="519"/>
                  <a:pt x="433" y="519"/>
                  <a:pt x="432" y="519"/>
                </a:cubicBezTo>
                <a:cubicBezTo>
                  <a:pt x="402" y="519"/>
                  <a:pt x="402" y="519"/>
                  <a:pt x="402" y="519"/>
                </a:cubicBezTo>
                <a:lnTo>
                  <a:pt x="402" y="478"/>
                </a:lnTo>
                <a:close/>
                <a:moveTo>
                  <a:pt x="580" y="467"/>
                </a:moveTo>
                <a:cubicBezTo>
                  <a:pt x="576" y="466"/>
                  <a:pt x="573" y="464"/>
                  <a:pt x="571" y="463"/>
                </a:cubicBezTo>
                <a:cubicBezTo>
                  <a:pt x="568" y="462"/>
                  <a:pt x="565" y="461"/>
                  <a:pt x="561" y="461"/>
                </a:cubicBezTo>
                <a:cubicBezTo>
                  <a:pt x="556" y="461"/>
                  <a:pt x="552" y="462"/>
                  <a:pt x="547" y="463"/>
                </a:cubicBezTo>
                <a:cubicBezTo>
                  <a:pt x="542" y="464"/>
                  <a:pt x="538" y="465"/>
                  <a:pt x="534" y="465"/>
                </a:cubicBezTo>
                <a:cubicBezTo>
                  <a:pt x="534" y="464"/>
                  <a:pt x="533" y="463"/>
                  <a:pt x="533" y="462"/>
                </a:cubicBezTo>
                <a:cubicBezTo>
                  <a:pt x="533" y="456"/>
                  <a:pt x="532" y="446"/>
                  <a:pt x="521" y="439"/>
                </a:cubicBezTo>
                <a:cubicBezTo>
                  <a:pt x="515" y="435"/>
                  <a:pt x="508" y="430"/>
                  <a:pt x="503" y="425"/>
                </a:cubicBezTo>
                <a:cubicBezTo>
                  <a:pt x="515" y="428"/>
                  <a:pt x="533" y="432"/>
                  <a:pt x="546" y="438"/>
                </a:cubicBezTo>
                <a:cubicBezTo>
                  <a:pt x="569" y="446"/>
                  <a:pt x="577" y="452"/>
                  <a:pt x="578" y="460"/>
                </a:cubicBezTo>
                <a:cubicBezTo>
                  <a:pt x="578" y="463"/>
                  <a:pt x="579" y="465"/>
                  <a:pt x="580" y="467"/>
                </a:cubicBezTo>
                <a:moveTo>
                  <a:pt x="420" y="533"/>
                </a:moveTo>
                <a:cubicBezTo>
                  <a:pt x="415" y="536"/>
                  <a:pt x="408" y="538"/>
                  <a:pt x="402" y="540"/>
                </a:cubicBezTo>
                <a:cubicBezTo>
                  <a:pt x="402" y="533"/>
                  <a:pt x="402" y="533"/>
                  <a:pt x="402" y="533"/>
                </a:cubicBezTo>
                <a:lnTo>
                  <a:pt x="420" y="533"/>
                </a:lnTo>
                <a:close/>
                <a:moveTo>
                  <a:pt x="597" y="389"/>
                </a:moveTo>
                <a:cubicBezTo>
                  <a:pt x="596" y="349"/>
                  <a:pt x="593" y="310"/>
                  <a:pt x="587" y="273"/>
                </a:cubicBezTo>
                <a:cubicBezTo>
                  <a:pt x="757" y="273"/>
                  <a:pt x="757" y="273"/>
                  <a:pt x="757" y="273"/>
                </a:cubicBezTo>
                <a:cubicBezTo>
                  <a:pt x="769" y="310"/>
                  <a:pt x="776" y="349"/>
                  <a:pt x="777" y="389"/>
                </a:cubicBezTo>
                <a:lnTo>
                  <a:pt x="597" y="389"/>
                </a:lnTo>
                <a:close/>
                <a:moveTo>
                  <a:pt x="539" y="119"/>
                </a:moveTo>
                <a:cubicBezTo>
                  <a:pt x="534" y="107"/>
                  <a:pt x="527" y="96"/>
                  <a:pt x="520" y="85"/>
                </a:cubicBezTo>
                <a:cubicBezTo>
                  <a:pt x="526" y="85"/>
                  <a:pt x="530" y="87"/>
                  <a:pt x="532" y="90"/>
                </a:cubicBezTo>
                <a:cubicBezTo>
                  <a:pt x="539" y="97"/>
                  <a:pt x="540" y="111"/>
                  <a:pt x="539" y="119"/>
                </a:cubicBezTo>
                <a:moveTo>
                  <a:pt x="506" y="193"/>
                </a:moveTo>
                <a:cubicBezTo>
                  <a:pt x="507" y="193"/>
                  <a:pt x="508" y="193"/>
                  <a:pt x="509" y="192"/>
                </a:cubicBezTo>
                <a:cubicBezTo>
                  <a:pt x="508" y="193"/>
                  <a:pt x="507" y="193"/>
                  <a:pt x="506" y="194"/>
                </a:cubicBezTo>
                <a:lnTo>
                  <a:pt x="506" y="193"/>
                </a:lnTo>
                <a:close/>
                <a:moveTo>
                  <a:pt x="500" y="146"/>
                </a:moveTo>
                <a:cubicBezTo>
                  <a:pt x="502" y="138"/>
                  <a:pt x="502" y="125"/>
                  <a:pt x="493" y="114"/>
                </a:cubicBezTo>
                <a:cubicBezTo>
                  <a:pt x="493" y="115"/>
                  <a:pt x="494" y="115"/>
                  <a:pt x="494" y="115"/>
                </a:cubicBezTo>
                <a:cubicBezTo>
                  <a:pt x="497" y="119"/>
                  <a:pt x="504" y="135"/>
                  <a:pt x="506" y="140"/>
                </a:cubicBezTo>
                <a:cubicBezTo>
                  <a:pt x="505" y="141"/>
                  <a:pt x="505" y="141"/>
                  <a:pt x="505" y="141"/>
                </a:cubicBezTo>
                <a:cubicBezTo>
                  <a:pt x="504" y="142"/>
                  <a:pt x="504" y="144"/>
                  <a:pt x="503" y="145"/>
                </a:cubicBezTo>
                <a:cubicBezTo>
                  <a:pt x="503" y="146"/>
                  <a:pt x="503" y="147"/>
                  <a:pt x="503" y="148"/>
                </a:cubicBezTo>
                <a:cubicBezTo>
                  <a:pt x="501" y="149"/>
                  <a:pt x="498" y="151"/>
                  <a:pt x="497" y="155"/>
                </a:cubicBezTo>
                <a:cubicBezTo>
                  <a:pt x="495" y="160"/>
                  <a:pt x="498" y="167"/>
                  <a:pt x="504" y="174"/>
                </a:cubicBezTo>
                <a:cubicBezTo>
                  <a:pt x="505" y="175"/>
                  <a:pt x="505" y="176"/>
                  <a:pt x="505" y="177"/>
                </a:cubicBezTo>
                <a:cubicBezTo>
                  <a:pt x="505" y="177"/>
                  <a:pt x="504" y="179"/>
                  <a:pt x="500" y="181"/>
                </a:cubicBezTo>
                <a:cubicBezTo>
                  <a:pt x="499" y="181"/>
                  <a:pt x="498" y="182"/>
                  <a:pt x="497" y="182"/>
                </a:cubicBezTo>
                <a:cubicBezTo>
                  <a:pt x="495" y="184"/>
                  <a:pt x="485" y="190"/>
                  <a:pt x="481" y="191"/>
                </a:cubicBezTo>
                <a:cubicBezTo>
                  <a:pt x="479" y="191"/>
                  <a:pt x="477" y="193"/>
                  <a:pt x="475" y="194"/>
                </a:cubicBezTo>
                <a:cubicBezTo>
                  <a:pt x="473" y="185"/>
                  <a:pt x="466" y="176"/>
                  <a:pt x="461" y="171"/>
                </a:cubicBezTo>
                <a:cubicBezTo>
                  <a:pt x="460" y="170"/>
                  <a:pt x="458" y="168"/>
                  <a:pt x="459" y="166"/>
                </a:cubicBezTo>
                <a:cubicBezTo>
                  <a:pt x="460" y="164"/>
                  <a:pt x="463" y="162"/>
                  <a:pt x="468" y="162"/>
                </a:cubicBezTo>
                <a:cubicBezTo>
                  <a:pt x="470" y="162"/>
                  <a:pt x="472" y="162"/>
                  <a:pt x="473" y="162"/>
                </a:cubicBezTo>
                <a:cubicBezTo>
                  <a:pt x="485" y="165"/>
                  <a:pt x="496" y="158"/>
                  <a:pt x="500" y="146"/>
                </a:cubicBezTo>
                <a:moveTo>
                  <a:pt x="464" y="212"/>
                </a:moveTo>
                <a:cubicBezTo>
                  <a:pt x="464" y="212"/>
                  <a:pt x="465" y="212"/>
                  <a:pt x="465" y="212"/>
                </a:cubicBezTo>
                <a:cubicBezTo>
                  <a:pt x="466" y="212"/>
                  <a:pt x="467" y="212"/>
                  <a:pt x="468" y="211"/>
                </a:cubicBezTo>
                <a:cubicBezTo>
                  <a:pt x="468" y="213"/>
                  <a:pt x="468" y="216"/>
                  <a:pt x="469" y="217"/>
                </a:cubicBezTo>
                <a:cubicBezTo>
                  <a:pt x="471" y="223"/>
                  <a:pt x="475" y="224"/>
                  <a:pt x="477" y="225"/>
                </a:cubicBezTo>
                <a:cubicBezTo>
                  <a:pt x="477" y="225"/>
                  <a:pt x="477" y="225"/>
                  <a:pt x="478" y="225"/>
                </a:cubicBezTo>
                <a:cubicBezTo>
                  <a:pt x="484" y="225"/>
                  <a:pt x="488" y="218"/>
                  <a:pt x="492" y="212"/>
                </a:cubicBezTo>
                <a:cubicBezTo>
                  <a:pt x="494" y="209"/>
                  <a:pt x="494" y="209"/>
                  <a:pt x="500" y="208"/>
                </a:cubicBezTo>
                <a:cubicBezTo>
                  <a:pt x="502" y="208"/>
                  <a:pt x="504" y="208"/>
                  <a:pt x="507" y="208"/>
                </a:cubicBezTo>
                <a:cubicBezTo>
                  <a:pt x="523" y="205"/>
                  <a:pt x="529" y="187"/>
                  <a:pt x="527" y="178"/>
                </a:cubicBezTo>
                <a:cubicBezTo>
                  <a:pt x="527" y="174"/>
                  <a:pt x="525" y="170"/>
                  <a:pt x="523" y="166"/>
                </a:cubicBezTo>
                <a:cubicBezTo>
                  <a:pt x="529" y="165"/>
                  <a:pt x="535" y="164"/>
                  <a:pt x="537" y="157"/>
                </a:cubicBezTo>
                <a:cubicBezTo>
                  <a:pt x="537" y="155"/>
                  <a:pt x="537" y="152"/>
                  <a:pt x="535" y="150"/>
                </a:cubicBezTo>
                <a:cubicBezTo>
                  <a:pt x="534" y="148"/>
                  <a:pt x="530" y="145"/>
                  <a:pt x="52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50" y="178"/>
                  <a:pt x="562" y="217"/>
                  <a:pt x="570" y="259"/>
                </a:cubicBezTo>
                <a:cubicBezTo>
                  <a:pt x="453" y="259"/>
                  <a:pt x="453" y="259"/>
                  <a:pt x="453" y="259"/>
                </a:cubicBezTo>
                <a:cubicBezTo>
                  <a:pt x="455" y="257"/>
                  <a:pt x="455" y="255"/>
                  <a:pt x="455" y="252"/>
                </a:cubicBezTo>
                <a:cubicBezTo>
                  <a:pt x="456" y="245"/>
                  <a:pt x="452" y="240"/>
                  <a:pt x="445" y="239"/>
                </a:cubicBezTo>
                <a:cubicBezTo>
                  <a:pt x="444" y="239"/>
                  <a:pt x="444" y="239"/>
                  <a:pt x="444" y="239"/>
                </a:cubicBezTo>
                <a:cubicBezTo>
                  <a:pt x="442" y="239"/>
                  <a:pt x="441" y="239"/>
                  <a:pt x="440" y="239"/>
                </a:cubicBezTo>
                <a:cubicBezTo>
                  <a:pt x="448" y="224"/>
                  <a:pt x="438" y="208"/>
                  <a:pt x="430" y="194"/>
                </a:cubicBezTo>
                <a:cubicBezTo>
                  <a:pt x="426" y="189"/>
                  <a:pt x="421" y="181"/>
                  <a:pt x="422" y="179"/>
                </a:cubicBezTo>
                <a:cubicBezTo>
                  <a:pt x="422" y="179"/>
                  <a:pt x="422" y="178"/>
                  <a:pt x="424" y="178"/>
                </a:cubicBezTo>
                <a:cubicBezTo>
                  <a:pt x="425" y="177"/>
                  <a:pt x="427" y="177"/>
                  <a:pt x="428" y="177"/>
                </a:cubicBezTo>
                <a:cubicBezTo>
                  <a:pt x="435" y="177"/>
                  <a:pt x="440" y="185"/>
                  <a:pt x="446" y="196"/>
                </a:cubicBezTo>
                <a:cubicBezTo>
                  <a:pt x="451" y="204"/>
                  <a:pt x="455" y="212"/>
                  <a:pt x="464" y="212"/>
                </a:cubicBezTo>
                <a:moveTo>
                  <a:pt x="429" y="259"/>
                </a:moveTo>
                <a:cubicBezTo>
                  <a:pt x="424" y="259"/>
                  <a:pt x="424" y="259"/>
                  <a:pt x="424" y="259"/>
                </a:cubicBezTo>
                <a:cubicBezTo>
                  <a:pt x="426" y="258"/>
                  <a:pt x="427" y="256"/>
                  <a:pt x="429" y="255"/>
                </a:cubicBezTo>
                <a:cubicBezTo>
                  <a:pt x="429" y="256"/>
                  <a:pt x="429" y="256"/>
                  <a:pt x="429" y="257"/>
                </a:cubicBezTo>
                <a:cubicBezTo>
                  <a:pt x="429" y="258"/>
                  <a:pt x="429" y="259"/>
                  <a:pt x="429" y="259"/>
                </a:cubicBezTo>
                <a:moveTo>
                  <a:pt x="403" y="273"/>
                </a:moveTo>
                <a:cubicBezTo>
                  <a:pt x="573" y="273"/>
                  <a:pt x="573" y="273"/>
                  <a:pt x="573" y="273"/>
                </a:cubicBezTo>
                <a:cubicBezTo>
                  <a:pt x="579" y="310"/>
                  <a:pt x="582" y="349"/>
                  <a:pt x="583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16" y="388"/>
                  <a:pt x="416" y="387"/>
                  <a:pt x="416" y="386"/>
                </a:cubicBezTo>
                <a:cubicBezTo>
                  <a:pt x="416" y="376"/>
                  <a:pt x="411" y="370"/>
                  <a:pt x="402" y="368"/>
                </a:cubicBezTo>
                <a:cubicBezTo>
                  <a:pt x="402" y="274"/>
                  <a:pt x="402" y="274"/>
                  <a:pt x="402" y="274"/>
                </a:cubicBezTo>
                <a:cubicBezTo>
                  <a:pt x="402" y="274"/>
                  <a:pt x="402" y="273"/>
                  <a:pt x="403" y="273"/>
                </a:cubicBezTo>
                <a:moveTo>
                  <a:pt x="388" y="662"/>
                </a:moveTo>
                <a:cubicBezTo>
                  <a:pt x="388" y="777"/>
                  <a:pt x="388" y="777"/>
                  <a:pt x="388" y="777"/>
                </a:cubicBezTo>
                <a:cubicBezTo>
                  <a:pt x="339" y="774"/>
                  <a:pt x="294" y="730"/>
                  <a:pt x="261" y="662"/>
                </a:cubicBezTo>
                <a:lnTo>
                  <a:pt x="388" y="662"/>
                </a:lnTo>
                <a:close/>
                <a:moveTo>
                  <a:pt x="402" y="662"/>
                </a:moveTo>
                <a:cubicBezTo>
                  <a:pt x="502" y="662"/>
                  <a:pt x="502" y="662"/>
                  <a:pt x="502" y="662"/>
                </a:cubicBezTo>
                <a:cubicBezTo>
                  <a:pt x="499" y="668"/>
                  <a:pt x="501" y="677"/>
                  <a:pt x="503" y="682"/>
                </a:cubicBezTo>
                <a:cubicBezTo>
                  <a:pt x="506" y="689"/>
                  <a:pt x="508" y="693"/>
                  <a:pt x="512" y="694"/>
                </a:cubicBezTo>
                <a:cubicBezTo>
                  <a:pt x="481" y="745"/>
                  <a:pt x="443" y="774"/>
                  <a:pt x="402" y="777"/>
                </a:cubicBezTo>
                <a:lnTo>
                  <a:pt x="402" y="662"/>
                </a:lnTo>
                <a:close/>
                <a:moveTo>
                  <a:pt x="525" y="672"/>
                </a:moveTo>
                <a:cubicBezTo>
                  <a:pt x="522" y="674"/>
                  <a:pt x="518" y="677"/>
                  <a:pt x="517" y="678"/>
                </a:cubicBezTo>
                <a:cubicBezTo>
                  <a:pt x="516" y="676"/>
                  <a:pt x="515" y="672"/>
                  <a:pt x="514" y="670"/>
                </a:cubicBezTo>
                <a:cubicBezTo>
                  <a:pt x="516" y="670"/>
                  <a:pt x="518" y="670"/>
                  <a:pt x="521" y="670"/>
                </a:cubicBezTo>
                <a:cubicBezTo>
                  <a:pt x="523" y="670"/>
                  <a:pt x="524" y="670"/>
                  <a:pt x="525" y="670"/>
                </a:cubicBezTo>
                <a:cubicBezTo>
                  <a:pt x="525" y="670"/>
                  <a:pt x="525" y="671"/>
                  <a:pt x="525" y="672"/>
                </a:cubicBezTo>
                <a:moveTo>
                  <a:pt x="402" y="648"/>
                </a:moveTo>
                <a:cubicBezTo>
                  <a:pt x="402" y="630"/>
                  <a:pt x="402" y="630"/>
                  <a:pt x="402" y="630"/>
                </a:cubicBezTo>
                <a:cubicBezTo>
                  <a:pt x="404" y="631"/>
                  <a:pt x="406" y="631"/>
                  <a:pt x="409" y="631"/>
                </a:cubicBezTo>
                <a:cubicBezTo>
                  <a:pt x="429" y="631"/>
                  <a:pt x="450" y="624"/>
                  <a:pt x="465" y="619"/>
                </a:cubicBezTo>
                <a:cubicBezTo>
                  <a:pt x="470" y="617"/>
                  <a:pt x="475" y="616"/>
                  <a:pt x="478" y="615"/>
                </a:cubicBezTo>
                <a:cubicBezTo>
                  <a:pt x="478" y="615"/>
                  <a:pt x="478" y="615"/>
                  <a:pt x="479" y="615"/>
                </a:cubicBezTo>
                <a:cubicBezTo>
                  <a:pt x="481" y="615"/>
                  <a:pt x="485" y="619"/>
                  <a:pt x="488" y="624"/>
                </a:cubicBezTo>
                <a:cubicBezTo>
                  <a:pt x="496" y="633"/>
                  <a:pt x="507" y="646"/>
                  <a:pt x="529" y="647"/>
                </a:cubicBezTo>
                <a:cubicBezTo>
                  <a:pt x="530" y="647"/>
                  <a:pt x="531" y="647"/>
                  <a:pt x="532" y="647"/>
                </a:cubicBezTo>
                <a:cubicBezTo>
                  <a:pt x="533" y="647"/>
                  <a:pt x="535" y="647"/>
                  <a:pt x="536" y="647"/>
                </a:cubicBezTo>
                <a:cubicBezTo>
                  <a:pt x="536" y="647"/>
                  <a:pt x="536" y="648"/>
                  <a:pt x="536" y="648"/>
                </a:cubicBezTo>
                <a:lnTo>
                  <a:pt x="402" y="648"/>
                </a:lnTo>
                <a:close/>
                <a:moveTo>
                  <a:pt x="669" y="130"/>
                </a:moveTo>
                <a:cubicBezTo>
                  <a:pt x="553" y="130"/>
                  <a:pt x="553" y="130"/>
                  <a:pt x="553" y="130"/>
                </a:cubicBezTo>
                <a:cubicBezTo>
                  <a:pt x="554" y="128"/>
                  <a:pt x="555" y="126"/>
                  <a:pt x="556" y="124"/>
                </a:cubicBezTo>
                <a:cubicBezTo>
                  <a:pt x="560" y="112"/>
                  <a:pt x="560" y="87"/>
                  <a:pt x="556" y="50"/>
                </a:cubicBezTo>
                <a:cubicBezTo>
                  <a:pt x="598" y="69"/>
                  <a:pt x="636" y="97"/>
                  <a:pt x="669" y="130"/>
                </a:cubicBezTo>
                <a:moveTo>
                  <a:pt x="395" y="14"/>
                </a:moveTo>
                <a:cubicBezTo>
                  <a:pt x="401" y="14"/>
                  <a:pt x="407" y="14"/>
                  <a:pt x="413" y="15"/>
                </a:cubicBezTo>
                <a:cubicBezTo>
                  <a:pt x="414" y="15"/>
                  <a:pt x="414" y="15"/>
                  <a:pt x="415" y="15"/>
                </a:cubicBezTo>
                <a:cubicBezTo>
                  <a:pt x="420" y="15"/>
                  <a:pt x="425" y="15"/>
                  <a:pt x="431" y="16"/>
                </a:cubicBezTo>
                <a:cubicBezTo>
                  <a:pt x="432" y="16"/>
                  <a:pt x="433" y="16"/>
                  <a:pt x="434" y="16"/>
                </a:cubicBezTo>
                <a:cubicBezTo>
                  <a:pt x="439" y="17"/>
                  <a:pt x="443" y="17"/>
                  <a:pt x="448" y="18"/>
                </a:cubicBezTo>
                <a:cubicBezTo>
                  <a:pt x="450" y="18"/>
                  <a:pt x="452" y="18"/>
                  <a:pt x="453" y="19"/>
                </a:cubicBezTo>
                <a:cubicBezTo>
                  <a:pt x="457" y="19"/>
                  <a:pt x="462" y="20"/>
                  <a:pt x="466" y="21"/>
                </a:cubicBezTo>
                <a:cubicBezTo>
                  <a:pt x="468" y="21"/>
                  <a:pt x="470" y="22"/>
                  <a:pt x="472" y="22"/>
                </a:cubicBezTo>
                <a:cubicBezTo>
                  <a:pt x="476" y="23"/>
                  <a:pt x="480" y="24"/>
                  <a:pt x="484" y="25"/>
                </a:cubicBezTo>
                <a:cubicBezTo>
                  <a:pt x="486" y="25"/>
                  <a:pt x="489" y="26"/>
                  <a:pt x="492" y="27"/>
                </a:cubicBezTo>
                <a:cubicBezTo>
                  <a:pt x="495" y="28"/>
                  <a:pt x="498" y="28"/>
                  <a:pt x="501" y="29"/>
                </a:cubicBezTo>
                <a:cubicBezTo>
                  <a:pt x="505" y="30"/>
                  <a:pt x="508" y="31"/>
                  <a:pt x="511" y="32"/>
                </a:cubicBezTo>
                <a:cubicBezTo>
                  <a:pt x="514" y="33"/>
                  <a:pt x="516" y="34"/>
                  <a:pt x="519" y="35"/>
                </a:cubicBezTo>
                <a:cubicBezTo>
                  <a:pt x="523" y="36"/>
                  <a:pt x="527" y="38"/>
                  <a:pt x="531" y="39"/>
                </a:cubicBezTo>
                <a:cubicBezTo>
                  <a:pt x="532" y="40"/>
                  <a:pt x="534" y="40"/>
                  <a:pt x="536" y="41"/>
                </a:cubicBezTo>
                <a:cubicBezTo>
                  <a:pt x="538" y="42"/>
                  <a:pt x="539" y="43"/>
                  <a:pt x="541" y="43"/>
                </a:cubicBezTo>
                <a:cubicBezTo>
                  <a:pt x="543" y="58"/>
                  <a:pt x="544" y="71"/>
                  <a:pt x="545" y="83"/>
                </a:cubicBezTo>
                <a:cubicBezTo>
                  <a:pt x="544" y="82"/>
                  <a:pt x="543" y="81"/>
                  <a:pt x="542" y="80"/>
                </a:cubicBezTo>
                <a:cubicBezTo>
                  <a:pt x="537" y="74"/>
                  <a:pt x="529" y="71"/>
                  <a:pt x="520" y="71"/>
                </a:cubicBezTo>
                <a:cubicBezTo>
                  <a:pt x="519" y="71"/>
                  <a:pt x="519" y="71"/>
                  <a:pt x="519" y="71"/>
                </a:cubicBezTo>
                <a:cubicBezTo>
                  <a:pt x="516" y="71"/>
                  <a:pt x="512" y="71"/>
                  <a:pt x="508" y="72"/>
                </a:cubicBezTo>
                <a:cubicBezTo>
                  <a:pt x="507" y="72"/>
                  <a:pt x="507" y="72"/>
                  <a:pt x="507" y="72"/>
                </a:cubicBezTo>
                <a:cubicBezTo>
                  <a:pt x="490" y="73"/>
                  <a:pt x="466" y="78"/>
                  <a:pt x="462" y="92"/>
                </a:cubicBezTo>
                <a:cubicBezTo>
                  <a:pt x="460" y="97"/>
                  <a:pt x="461" y="106"/>
                  <a:pt x="474" y="116"/>
                </a:cubicBezTo>
                <a:cubicBezTo>
                  <a:pt x="487" y="124"/>
                  <a:pt x="488" y="135"/>
                  <a:pt x="486" y="142"/>
                </a:cubicBezTo>
                <a:cubicBezTo>
                  <a:pt x="486" y="143"/>
                  <a:pt x="484" y="149"/>
                  <a:pt x="478" y="149"/>
                </a:cubicBezTo>
                <a:cubicBezTo>
                  <a:pt x="478" y="149"/>
                  <a:pt x="477" y="149"/>
                  <a:pt x="476" y="149"/>
                </a:cubicBezTo>
                <a:cubicBezTo>
                  <a:pt x="462" y="146"/>
                  <a:pt x="450" y="151"/>
                  <a:pt x="446" y="161"/>
                </a:cubicBezTo>
                <a:cubicBezTo>
                  <a:pt x="445" y="164"/>
                  <a:pt x="444" y="167"/>
                  <a:pt x="445" y="170"/>
                </a:cubicBezTo>
                <a:cubicBezTo>
                  <a:pt x="440" y="166"/>
                  <a:pt x="435" y="163"/>
                  <a:pt x="428" y="163"/>
                </a:cubicBezTo>
                <a:cubicBezTo>
                  <a:pt x="425" y="163"/>
                  <a:pt x="423" y="163"/>
                  <a:pt x="420" y="164"/>
                </a:cubicBezTo>
                <a:cubicBezTo>
                  <a:pt x="414" y="166"/>
                  <a:pt x="410" y="169"/>
                  <a:pt x="409" y="173"/>
                </a:cubicBezTo>
                <a:cubicBezTo>
                  <a:pt x="405" y="182"/>
                  <a:pt x="411" y="191"/>
                  <a:pt x="418" y="202"/>
                </a:cubicBezTo>
                <a:cubicBezTo>
                  <a:pt x="425" y="213"/>
                  <a:pt x="432" y="225"/>
                  <a:pt x="428" y="234"/>
                </a:cubicBezTo>
                <a:cubicBezTo>
                  <a:pt x="421" y="245"/>
                  <a:pt x="410" y="254"/>
                  <a:pt x="398" y="260"/>
                </a:cubicBezTo>
                <a:cubicBezTo>
                  <a:pt x="398" y="260"/>
                  <a:pt x="398" y="260"/>
                  <a:pt x="398" y="260"/>
                </a:cubicBezTo>
                <a:cubicBezTo>
                  <a:pt x="396" y="261"/>
                  <a:pt x="395" y="262"/>
                  <a:pt x="393" y="262"/>
                </a:cubicBezTo>
                <a:cubicBezTo>
                  <a:pt x="393" y="263"/>
                  <a:pt x="392" y="263"/>
                  <a:pt x="392" y="263"/>
                </a:cubicBezTo>
                <a:cubicBezTo>
                  <a:pt x="383" y="267"/>
                  <a:pt x="373" y="269"/>
                  <a:pt x="365" y="270"/>
                </a:cubicBezTo>
                <a:cubicBezTo>
                  <a:pt x="341" y="273"/>
                  <a:pt x="343" y="287"/>
                  <a:pt x="344" y="300"/>
                </a:cubicBezTo>
                <a:cubicBezTo>
                  <a:pt x="344" y="305"/>
                  <a:pt x="345" y="309"/>
                  <a:pt x="344" y="315"/>
                </a:cubicBezTo>
                <a:cubicBezTo>
                  <a:pt x="344" y="338"/>
                  <a:pt x="343" y="352"/>
                  <a:pt x="340" y="355"/>
                </a:cubicBezTo>
                <a:cubicBezTo>
                  <a:pt x="339" y="355"/>
                  <a:pt x="337" y="353"/>
                  <a:pt x="333" y="349"/>
                </a:cubicBezTo>
                <a:cubicBezTo>
                  <a:pt x="326" y="341"/>
                  <a:pt x="320" y="338"/>
                  <a:pt x="314" y="338"/>
                </a:cubicBezTo>
                <a:cubicBezTo>
                  <a:pt x="310" y="338"/>
                  <a:pt x="307" y="339"/>
                  <a:pt x="305" y="343"/>
                </a:cubicBezTo>
                <a:cubicBezTo>
                  <a:pt x="296" y="355"/>
                  <a:pt x="307" y="389"/>
                  <a:pt x="309" y="395"/>
                </a:cubicBezTo>
                <a:cubicBezTo>
                  <a:pt x="316" y="416"/>
                  <a:pt x="350" y="440"/>
                  <a:pt x="375" y="458"/>
                </a:cubicBezTo>
                <a:cubicBezTo>
                  <a:pt x="376" y="458"/>
                  <a:pt x="376" y="458"/>
                  <a:pt x="376" y="458"/>
                </a:cubicBezTo>
                <a:cubicBezTo>
                  <a:pt x="312" y="440"/>
                  <a:pt x="276" y="416"/>
                  <a:pt x="277" y="392"/>
                </a:cubicBezTo>
                <a:cubicBezTo>
                  <a:pt x="278" y="373"/>
                  <a:pt x="285" y="367"/>
                  <a:pt x="292" y="361"/>
                </a:cubicBezTo>
                <a:cubicBezTo>
                  <a:pt x="298" y="356"/>
                  <a:pt x="306" y="349"/>
                  <a:pt x="302" y="334"/>
                </a:cubicBezTo>
                <a:cubicBezTo>
                  <a:pt x="296" y="315"/>
                  <a:pt x="279" y="309"/>
                  <a:pt x="269" y="307"/>
                </a:cubicBezTo>
                <a:cubicBezTo>
                  <a:pt x="275" y="267"/>
                  <a:pt x="261" y="260"/>
                  <a:pt x="256" y="258"/>
                </a:cubicBezTo>
                <a:cubicBezTo>
                  <a:pt x="254" y="258"/>
                  <a:pt x="252" y="258"/>
                  <a:pt x="250" y="258"/>
                </a:cubicBezTo>
                <a:cubicBezTo>
                  <a:pt x="230" y="258"/>
                  <a:pt x="190" y="284"/>
                  <a:pt x="183" y="299"/>
                </a:cubicBezTo>
                <a:cubicBezTo>
                  <a:pt x="180" y="305"/>
                  <a:pt x="179" y="311"/>
                  <a:pt x="177" y="317"/>
                </a:cubicBezTo>
                <a:cubicBezTo>
                  <a:pt x="175" y="325"/>
                  <a:pt x="173" y="333"/>
                  <a:pt x="169" y="338"/>
                </a:cubicBezTo>
                <a:cubicBezTo>
                  <a:pt x="166" y="330"/>
                  <a:pt x="163" y="310"/>
                  <a:pt x="159" y="279"/>
                </a:cubicBezTo>
                <a:cubicBezTo>
                  <a:pt x="157" y="267"/>
                  <a:pt x="157" y="266"/>
                  <a:pt x="156" y="264"/>
                </a:cubicBezTo>
                <a:cubicBezTo>
                  <a:pt x="155" y="262"/>
                  <a:pt x="149" y="251"/>
                  <a:pt x="144" y="242"/>
                </a:cubicBezTo>
                <a:cubicBezTo>
                  <a:pt x="143" y="240"/>
                  <a:pt x="141" y="238"/>
                  <a:pt x="139" y="238"/>
                </a:cubicBezTo>
                <a:cubicBezTo>
                  <a:pt x="133" y="237"/>
                  <a:pt x="115" y="234"/>
                  <a:pt x="107" y="229"/>
                </a:cubicBezTo>
                <a:cubicBezTo>
                  <a:pt x="104" y="228"/>
                  <a:pt x="102" y="227"/>
                  <a:pt x="99" y="229"/>
                </a:cubicBezTo>
                <a:cubicBezTo>
                  <a:pt x="97" y="230"/>
                  <a:pt x="96" y="232"/>
                  <a:pt x="96" y="235"/>
                </a:cubicBezTo>
                <a:cubicBezTo>
                  <a:pt x="96" y="248"/>
                  <a:pt x="95" y="266"/>
                  <a:pt x="94" y="272"/>
                </a:cubicBezTo>
                <a:cubicBezTo>
                  <a:pt x="90" y="279"/>
                  <a:pt x="73" y="304"/>
                  <a:pt x="48" y="360"/>
                </a:cubicBezTo>
                <a:cubicBezTo>
                  <a:pt x="39" y="383"/>
                  <a:pt x="34" y="415"/>
                  <a:pt x="33" y="450"/>
                </a:cubicBezTo>
                <a:cubicBezTo>
                  <a:pt x="34" y="435"/>
                  <a:pt x="39" y="420"/>
                  <a:pt x="46" y="402"/>
                </a:cubicBezTo>
                <a:cubicBezTo>
                  <a:pt x="47" y="403"/>
                  <a:pt x="48" y="403"/>
                  <a:pt x="50" y="403"/>
                </a:cubicBezTo>
                <a:cubicBezTo>
                  <a:pt x="54" y="403"/>
                  <a:pt x="54" y="403"/>
                  <a:pt x="54" y="403"/>
                </a:cubicBezTo>
                <a:cubicBezTo>
                  <a:pt x="51" y="406"/>
                  <a:pt x="48" y="412"/>
                  <a:pt x="46" y="429"/>
                </a:cubicBezTo>
                <a:cubicBezTo>
                  <a:pt x="45" y="443"/>
                  <a:pt x="44" y="458"/>
                  <a:pt x="46" y="469"/>
                </a:cubicBezTo>
                <a:cubicBezTo>
                  <a:pt x="48" y="488"/>
                  <a:pt x="54" y="497"/>
                  <a:pt x="64" y="497"/>
                </a:cubicBezTo>
                <a:cubicBezTo>
                  <a:pt x="64" y="497"/>
                  <a:pt x="64" y="497"/>
                  <a:pt x="65" y="497"/>
                </a:cubicBezTo>
                <a:cubicBezTo>
                  <a:pt x="76" y="496"/>
                  <a:pt x="81" y="483"/>
                  <a:pt x="80" y="459"/>
                </a:cubicBezTo>
                <a:cubicBezTo>
                  <a:pt x="80" y="459"/>
                  <a:pt x="77" y="413"/>
                  <a:pt x="65" y="403"/>
                </a:cubicBezTo>
                <a:cubicBezTo>
                  <a:pt x="194" y="403"/>
                  <a:pt x="194" y="403"/>
                  <a:pt x="194" y="403"/>
                </a:cubicBezTo>
                <a:cubicBezTo>
                  <a:pt x="194" y="443"/>
                  <a:pt x="198" y="482"/>
                  <a:pt x="204" y="519"/>
                </a:cubicBezTo>
                <a:cubicBezTo>
                  <a:pt x="46" y="519"/>
                  <a:pt x="46" y="519"/>
                  <a:pt x="46" y="519"/>
                </a:cubicBezTo>
                <a:cubicBezTo>
                  <a:pt x="45" y="519"/>
                  <a:pt x="45" y="519"/>
                  <a:pt x="44" y="519"/>
                </a:cubicBezTo>
                <a:cubicBezTo>
                  <a:pt x="38" y="498"/>
                  <a:pt x="35" y="482"/>
                  <a:pt x="33" y="468"/>
                </a:cubicBezTo>
                <a:cubicBezTo>
                  <a:pt x="34" y="487"/>
                  <a:pt x="36" y="506"/>
                  <a:pt x="39" y="526"/>
                </a:cubicBezTo>
                <a:cubicBezTo>
                  <a:pt x="39" y="526"/>
                  <a:pt x="39" y="526"/>
                  <a:pt x="39" y="526"/>
                </a:cubicBezTo>
                <a:cubicBezTo>
                  <a:pt x="39" y="526"/>
                  <a:pt x="39" y="527"/>
                  <a:pt x="39" y="527"/>
                </a:cubicBezTo>
                <a:cubicBezTo>
                  <a:pt x="39" y="530"/>
                  <a:pt x="40" y="533"/>
                  <a:pt x="40" y="536"/>
                </a:cubicBezTo>
                <a:cubicBezTo>
                  <a:pt x="40" y="535"/>
                  <a:pt x="39" y="533"/>
                  <a:pt x="39" y="532"/>
                </a:cubicBezTo>
                <a:cubicBezTo>
                  <a:pt x="38" y="529"/>
                  <a:pt x="37" y="526"/>
                  <a:pt x="36" y="523"/>
                </a:cubicBezTo>
                <a:cubicBezTo>
                  <a:pt x="35" y="521"/>
                  <a:pt x="34" y="520"/>
                  <a:pt x="34" y="518"/>
                </a:cubicBezTo>
                <a:cubicBezTo>
                  <a:pt x="32" y="513"/>
                  <a:pt x="31" y="509"/>
                  <a:pt x="30" y="505"/>
                </a:cubicBezTo>
                <a:cubicBezTo>
                  <a:pt x="29" y="504"/>
                  <a:pt x="29" y="503"/>
                  <a:pt x="28" y="501"/>
                </a:cubicBezTo>
                <a:cubicBezTo>
                  <a:pt x="27" y="496"/>
                  <a:pt x="26" y="492"/>
                  <a:pt x="25" y="487"/>
                </a:cubicBezTo>
                <a:cubicBezTo>
                  <a:pt x="24" y="486"/>
                  <a:pt x="24" y="485"/>
                  <a:pt x="24" y="484"/>
                </a:cubicBezTo>
                <a:cubicBezTo>
                  <a:pt x="23" y="479"/>
                  <a:pt x="22" y="474"/>
                  <a:pt x="21" y="469"/>
                </a:cubicBezTo>
                <a:cubicBezTo>
                  <a:pt x="21" y="468"/>
                  <a:pt x="20" y="467"/>
                  <a:pt x="20" y="467"/>
                </a:cubicBezTo>
                <a:cubicBezTo>
                  <a:pt x="19" y="461"/>
                  <a:pt x="18" y="456"/>
                  <a:pt x="18" y="451"/>
                </a:cubicBezTo>
                <a:cubicBezTo>
                  <a:pt x="18" y="450"/>
                  <a:pt x="17" y="450"/>
                  <a:pt x="17" y="449"/>
                </a:cubicBezTo>
                <a:cubicBezTo>
                  <a:pt x="17" y="444"/>
                  <a:pt x="16" y="438"/>
                  <a:pt x="15" y="433"/>
                </a:cubicBezTo>
                <a:cubicBezTo>
                  <a:pt x="15" y="432"/>
                  <a:pt x="15" y="432"/>
                  <a:pt x="15" y="431"/>
                </a:cubicBezTo>
                <a:cubicBezTo>
                  <a:pt x="15" y="426"/>
                  <a:pt x="14" y="420"/>
                  <a:pt x="14" y="414"/>
                </a:cubicBezTo>
                <a:cubicBezTo>
                  <a:pt x="14" y="414"/>
                  <a:pt x="14" y="414"/>
                  <a:pt x="14" y="413"/>
                </a:cubicBezTo>
                <a:cubicBezTo>
                  <a:pt x="14" y="407"/>
                  <a:pt x="14" y="402"/>
                  <a:pt x="14" y="396"/>
                </a:cubicBezTo>
                <a:cubicBezTo>
                  <a:pt x="14" y="186"/>
                  <a:pt x="185" y="14"/>
                  <a:pt x="395" y="14"/>
                </a:cubicBezTo>
                <a:moveTo>
                  <a:pt x="122" y="662"/>
                </a:moveTo>
                <a:cubicBezTo>
                  <a:pt x="246" y="662"/>
                  <a:pt x="246" y="662"/>
                  <a:pt x="246" y="662"/>
                </a:cubicBezTo>
                <a:cubicBezTo>
                  <a:pt x="248" y="666"/>
                  <a:pt x="250" y="670"/>
                  <a:pt x="252" y="674"/>
                </a:cubicBezTo>
                <a:cubicBezTo>
                  <a:pt x="275" y="720"/>
                  <a:pt x="302" y="753"/>
                  <a:pt x="333" y="772"/>
                </a:cubicBezTo>
                <a:cubicBezTo>
                  <a:pt x="251" y="759"/>
                  <a:pt x="178" y="719"/>
                  <a:pt x="122" y="662"/>
                </a:cubicBezTo>
                <a:moveTo>
                  <a:pt x="458" y="772"/>
                </a:moveTo>
                <a:cubicBezTo>
                  <a:pt x="487" y="754"/>
                  <a:pt x="514" y="723"/>
                  <a:pt x="536" y="680"/>
                </a:cubicBezTo>
                <a:cubicBezTo>
                  <a:pt x="541" y="676"/>
                  <a:pt x="544" y="671"/>
                  <a:pt x="543" y="667"/>
                </a:cubicBezTo>
                <a:cubicBezTo>
                  <a:pt x="543" y="666"/>
                  <a:pt x="543" y="666"/>
                  <a:pt x="543" y="666"/>
                </a:cubicBezTo>
                <a:cubicBezTo>
                  <a:pt x="544" y="664"/>
                  <a:pt x="544" y="663"/>
                  <a:pt x="545" y="662"/>
                </a:cubicBezTo>
                <a:cubicBezTo>
                  <a:pt x="605" y="662"/>
                  <a:pt x="605" y="662"/>
                  <a:pt x="605" y="662"/>
                </a:cubicBezTo>
                <a:cubicBezTo>
                  <a:pt x="603" y="663"/>
                  <a:pt x="600" y="665"/>
                  <a:pt x="597" y="667"/>
                </a:cubicBezTo>
                <a:cubicBezTo>
                  <a:pt x="594" y="669"/>
                  <a:pt x="592" y="670"/>
                  <a:pt x="589" y="672"/>
                </a:cubicBezTo>
                <a:cubicBezTo>
                  <a:pt x="585" y="674"/>
                  <a:pt x="585" y="674"/>
                  <a:pt x="585" y="674"/>
                </a:cubicBezTo>
                <a:cubicBezTo>
                  <a:pt x="570" y="684"/>
                  <a:pt x="561" y="689"/>
                  <a:pt x="565" y="697"/>
                </a:cubicBezTo>
                <a:cubicBezTo>
                  <a:pt x="566" y="700"/>
                  <a:pt x="570" y="702"/>
                  <a:pt x="574" y="702"/>
                </a:cubicBezTo>
                <a:cubicBezTo>
                  <a:pt x="585" y="702"/>
                  <a:pt x="613" y="684"/>
                  <a:pt x="619" y="673"/>
                </a:cubicBezTo>
                <a:cubicBezTo>
                  <a:pt x="622" y="668"/>
                  <a:pt x="621" y="664"/>
                  <a:pt x="619" y="662"/>
                </a:cubicBezTo>
                <a:cubicBezTo>
                  <a:pt x="669" y="662"/>
                  <a:pt x="669" y="662"/>
                  <a:pt x="669" y="662"/>
                </a:cubicBezTo>
                <a:cubicBezTo>
                  <a:pt x="613" y="719"/>
                  <a:pt x="540" y="759"/>
                  <a:pt x="458" y="772"/>
                </a:cubicBezTo>
              </a:path>
            </a:pathLst>
          </a:custGeom>
          <a:solidFill>
            <a:srgbClr val="ffffff"/>
          </a:solidFill>
          <a:ln w="3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8"/>
          <p:cNvSpPr/>
          <p:nvPr/>
        </p:nvSpPr>
        <p:spPr>
          <a:xfrm>
            <a:off x="8785800" y="3486600"/>
            <a:ext cx="471960" cy="483120"/>
          </a:xfrm>
          <a:custGeom>
            <a:avLst/>
            <a:gdLst/>
            <a:ahLst/>
            <a:rect l="l" t="t" r="r" b="b"/>
            <a:pathLst>
              <a:path w="574" h="581">
                <a:moveTo>
                  <a:pt x="522" y="17"/>
                </a:moveTo>
                <a:cubicBezTo>
                  <a:pt x="490" y="6"/>
                  <a:pt x="449" y="0"/>
                  <a:pt x="404" y="0"/>
                </a:cubicBezTo>
                <a:cubicBezTo>
                  <a:pt x="360" y="0"/>
                  <a:pt x="318" y="6"/>
                  <a:pt x="287" y="17"/>
                </a:cubicBezTo>
                <a:cubicBezTo>
                  <a:pt x="252" y="29"/>
                  <a:pt x="234" y="44"/>
                  <a:pt x="234" y="63"/>
                </a:cubicBezTo>
                <a:cubicBezTo>
                  <a:pt x="234" y="210"/>
                  <a:pt x="234" y="210"/>
                  <a:pt x="234" y="210"/>
                </a:cubicBezTo>
                <a:cubicBezTo>
                  <a:pt x="214" y="208"/>
                  <a:pt x="192" y="206"/>
                  <a:pt x="170" y="206"/>
                </a:cubicBezTo>
                <a:cubicBezTo>
                  <a:pt x="126" y="206"/>
                  <a:pt x="84" y="212"/>
                  <a:pt x="52" y="223"/>
                </a:cubicBezTo>
                <a:cubicBezTo>
                  <a:pt x="18" y="234"/>
                  <a:pt x="0" y="250"/>
                  <a:pt x="0" y="268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537"/>
                  <a:pt x="18" y="553"/>
                  <a:pt x="52" y="565"/>
                </a:cubicBezTo>
                <a:cubicBezTo>
                  <a:pt x="84" y="575"/>
                  <a:pt x="126" y="581"/>
                  <a:pt x="170" y="581"/>
                </a:cubicBezTo>
                <a:cubicBezTo>
                  <a:pt x="214" y="581"/>
                  <a:pt x="256" y="575"/>
                  <a:pt x="288" y="565"/>
                </a:cubicBezTo>
                <a:cubicBezTo>
                  <a:pt x="322" y="553"/>
                  <a:pt x="340" y="537"/>
                  <a:pt x="340" y="519"/>
                </a:cubicBezTo>
                <a:cubicBezTo>
                  <a:pt x="340" y="467"/>
                  <a:pt x="340" y="467"/>
                  <a:pt x="340" y="467"/>
                </a:cubicBezTo>
                <a:cubicBezTo>
                  <a:pt x="360" y="470"/>
                  <a:pt x="382" y="472"/>
                  <a:pt x="404" y="472"/>
                </a:cubicBezTo>
                <a:cubicBezTo>
                  <a:pt x="449" y="472"/>
                  <a:pt x="490" y="466"/>
                  <a:pt x="522" y="455"/>
                </a:cubicBezTo>
                <a:cubicBezTo>
                  <a:pt x="556" y="444"/>
                  <a:pt x="574" y="428"/>
                  <a:pt x="574" y="410"/>
                </a:cubicBezTo>
                <a:cubicBezTo>
                  <a:pt x="574" y="63"/>
                  <a:pt x="574" y="63"/>
                  <a:pt x="574" y="63"/>
                </a:cubicBezTo>
                <a:cubicBezTo>
                  <a:pt x="574" y="44"/>
                  <a:pt x="556" y="29"/>
                  <a:pt x="522" y="17"/>
                </a:cubicBezTo>
                <a:moveTo>
                  <a:pt x="560" y="329"/>
                </a:moveTo>
                <a:cubicBezTo>
                  <a:pt x="560" y="352"/>
                  <a:pt x="496" y="377"/>
                  <a:pt x="404" y="377"/>
                </a:cubicBezTo>
                <a:cubicBezTo>
                  <a:pt x="382" y="377"/>
                  <a:pt x="360" y="375"/>
                  <a:pt x="340" y="372"/>
                </a:cubicBezTo>
                <a:cubicBezTo>
                  <a:pt x="340" y="301"/>
                  <a:pt x="340" y="301"/>
                  <a:pt x="340" y="301"/>
                </a:cubicBezTo>
                <a:cubicBezTo>
                  <a:pt x="360" y="304"/>
                  <a:pt x="382" y="305"/>
                  <a:pt x="404" y="305"/>
                </a:cubicBezTo>
                <a:cubicBezTo>
                  <a:pt x="449" y="305"/>
                  <a:pt x="490" y="300"/>
                  <a:pt x="522" y="289"/>
                </a:cubicBezTo>
                <a:cubicBezTo>
                  <a:pt x="539" y="283"/>
                  <a:pt x="552" y="276"/>
                  <a:pt x="560" y="269"/>
                </a:cubicBezTo>
                <a:lnTo>
                  <a:pt x="560" y="329"/>
                </a:lnTo>
                <a:close/>
                <a:moveTo>
                  <a:pt x="326" y="294"/>
                </a:moveTo>
                <a:cubicBezTo>
                  <a:pt x="326" y="358"/>
                  <a:pt x="326" y="358"/>
                  <a:pt x="326" y="358"/>
                </a:cubicBezTo>
                <a:cubicBezTo>
                  <a:pt x="326" y="380"/>
                  <a:pt x="262" y="406"/>
                  <a:pt x="170" y="406"/>
                </a:cubicBezTo>
                <a:cubicBezTo>
                  <a:pt x="78" y="406"/>
                  <a:pt x="14" y="380"/>
                  <a:pt x="14" y="358"/>
                </a:cubicBezTo>
                <a:cubicBezTo>
                  <a:pt x="14" y="294"/>
                  <a:pt x="14" y="294"/>
                  <a:pt x="14" y="294"/>
                </a:cubicBezTo>
                <a:cubicBezTo>
                  <a:pt x="23" y="302"/>
                  <a:pt x="36" y="308"/>
                  <a:pt x="52" y="314"/>
                </a:cubicBezTo>
                <a:cubicBezTo>
                  <a:pt x="84" y="325"/>
                  <a:pt x="126" y="331"/>
                  <a:pt x="170" y="331"/>
                </a:cubicBezTo>
                <a:cubicBezTo>
                  <a:pt x="214" y="331"/>
                  <a:pt x="256" y="325"/>
                  <a:pt x="288" y="314"/>
                </a:cubicBezTo>
                <a:cubicBezTo>
                  <a:pt x="304" y="308"/>
                  <a:pt x="317" y="302"/>
                  <a:pt x="326" y="294"/>
                </a:cubicBezTo>
                <a:moveTo>
                  <a:pt x="14" y="383"/>
                </a:moveTo>
                <a:cubicBezTo>
                  <a:pt x="23" y="391"/>
                  <a:pt x="36" y="398"/>
                  <a:pt x="52" y="403"/>
                </a:cubicBezTo>
                <a:cubicBezTo>
                  <a:pt x="84" y="414"/>
                  <a:pt x="126" y="420"/>
                  <a:pt x="170" y="420"/>
                </a:cubicBezTo>
                <a:cubicBezTo>
                  <a:pt x="214" y="420"/>
                  <a:pt x="256" y="414"/>
                  <a:pt x="288" y="403"/>
                </a:cubicBezTo>
                <a:cubicBezTo>
                  <a:pt x="304" y="398"/>
                  <a:pt x="317" y="391"/>
                  <a:pt x="326" y="383"/>
                </a:cubicBezTo>
                <a:cubicBezTo>
                  <a:pt x="326" y="438"/>
                  <a:pt x="326" y="438"/>
                  <a:pt x="326" y="438"/>
                </a:cubicBezTo>
                <a:cubicBezTo>
                  <a:pt x="326" y="461"/>
                  <a:pt x="262" y="486"/>
                  <a:pt x="170" y="486"/>
                </a:cubicBezTo>
                <a:cubicBezTo>
                  <a:pt x="78" y="486"/>
                  <a:pt x="14" y="461"/>
                  <a:pt x="14" y="438"/>
                </a:cubicBezTo>
                <a:lnTo>
                  <a:pt x="14" y="383"/>
                </a:lnTo>
                <a:close/>
                <a:moveTo>
                  <a:pt x="560" y="158"/>
                </a:moveTo>
                <a:cubicBezTo>
                  <a:pt x="560" y="180"/>
                  <a:pt x="496" y="206"/>
                  <a:pt x="404" y="206"/>
                </a:cubicBezTo>
                <a:cubicBezTo>
                  <a:pt x="312" y="206"/>
                  <a:pt x="248" y="180"/>
                  <a:pt x="248" y="158"/>
                </a:cubicBezTo>
                <a:cubicBezTo>
                  <a:pt x="248" y="89"/>
                  <a:pt x="248" y="89"/>
                  <a:pt x="248" y="89"/>
                </a:cubicBezTo>
                <a:cubicBezTo>
                  <a:pt x="257" y="96"/>
                  <a:pt x="270" y="103"/>
                  <a:pt x="287" y="108"/>
                </a:cubicBezTo>
                <a:cubicBezTo>
                  <a:pt x="318" y="119"/>
                  <a:pt x="360" y="125"/>
                  <a:pt x="404" y="125"/>
                </a:cubicBezTo>
                <a:cubicBezTo>
                  <a:pt x="449" y="125"/>
                  <a:pt x="490" y="119"/>
                  <a:pt x="522" y="108"/>
                </a:cubicBezTo>
                <a:cubicBezTo>
                  <a:pt x="539" y="103"/>
                  <a:pt x="552" y="96"/>
                  <a:pt x="560" y="89"/>
                </a:cubicBezTo>
                <a:lnTo>
                  <a:pt x="560" y="158"/>
                </a:lnTo>
                <a:close/>
                <a:moveTo>
                  <a:pt x="404" y="14"/>
                </a:moveTo>
                <a:cubicBezTo>
                  <a:pt x="496" y="14"/>
                  <a:pt x="560" y="40"/>
                  <a:pt x="560" y="63"/>
                </a:cubicBezTo>
                <a:cubicBezTo>
                  <a:pt x="560" y="85"/>
                  <a:pt x="496" y="111"/>
                  <a:pt x="404" y="111"/>
                </a:cubicBezTo>
                <a:cubicBezTo>
                  <a:pt x="312" y="111"/>
                  <a:pt x="248" y="85"/>
                  <a:pt x="248" y="63"/>
                </a:cubicBezTo>
                <a:cubicBezTo>
                  <a:pt x="248" y="40"/>
                  <a:pt x="312" y="14"/>
                  <a:pt x="404" y="14"/>
                </a:cubicBezTo>
                <a:moveTo>
                  <a:pt x="248" y="183"/>
                </a:moveTo>
                <a:cubicBezTo>
                  <a:pt x="257" y="191"/>
                  <a:pt x="270" y="198"/>
                  <a:pt x="287" y="203"/>
                </a:cubicBezTo>
                <a:cubicBezTo>
                  <a:pt x="318" y="214"/>
                  <a:pt x="360" y="220"/>
                  <a:pt x="404" y="220"/>
                </a:cubicBezTo>
                <a:cubicBezTo>
                  <a:pt x="449" y="220"/>
                  <a:pt x="490" y="214"/>
                  <a:pt x="522" y="203"/>
                </a:cubicBezTo>
                <a:cubicBezTo>
                  <a:pt x="539" y="198"/>
                  <a:pt x="552" y="191"/>
                  <a:pt x="560" y="183"/>
                </a:cubicBezTo>
                <a:cubicBezTo>
                  <a:pt x="560" y="243"/>
                  <a:pt x="560" y="243"/>
                  <a:pt x="560" y="243"/>
                </a:cubicBezTo>
                <a:cubicBezTo>
                  <a:pt x="560" y="266"/>
                  <a:pt x="496" y="291"/>
                  <a:pt x="404" y="291"/>
                </a:cubicBezTo>
                <a:cubicBezTo>
                  <a:pt x="382" y="291"/>
                  <a:pt x="360" y="290"/>
                  <a:pt x="340" y="287"/>
                </a:cubicBezTo>
                <a:cubicBezTo>
                  <a:pt x="340" y="268"/>
                  <a:pt x="340" y="268"/>
                  <a:pt x="340" y="268"/>
                </a:cubicBezTo>
                <a:cubicBezTo>
                  <a:pt x="340" y="250"/>
                  <a:pt x="322" y="234"/>
                  <a:pt x="288" y="223"/>
                </a:cubicBezTo>
                <a:cubicBezTo>
                  <a:pt x="276" y="219"/>
                  <a:pt x="262" y="215"/>
                  <a:pt x="248" y="213"/>
                </a:cubicBezTo>
                <a:lnTo>
                  <a:pt x="248" y="183"/>
                </a:lnTo>
                <a:close/>
                <a:moveTo>
                  <a:pt x="170" y="220"/>
                </a:moveTo>
                <a:cubicBezTo>
                  <a:pt x="196" y="220"/>
                  <a:pt x="219" y="222"/>
                  <a:pt x="239" y="225"/>
                </a:cubicBezTo>
                <a:cubicBezTo>
                  <a:pt x="240" y="225"/>
                  <a:pt x="240" y="226"/>
                  <a:pt x="240" y="226"/>
                </a:cubicBezTo>
                <a:cubicBezTo>
                  <a:pt x="293" y="234"/>
                  <a:pt x="326" y="252"/>
                  <a:pt x="326" y="268"/>
                </a:cubicBezTo>
                <a:cubicBezTo>
                  <a:pt x="326" y="291"/>
                  <a:pt x="262" y="317"/>
                  <a:pt x="170" y="317"/>
                </a:cubicBezTo>
                <a:cubicBezTo>
                  <a:pt x="78" y="317"/>
                  <a:pt x="14" y="291"/>
                  <a:pt x="14" y="268"/>
                </a:cubicBezTo>
                <a:cubicBezTo>
                  <a:pt x="14" y="246"/>
                  <a:pt x="78" y="220"/>
                  <a:pt x="170" y="220"/>
                </a:cubicBezTo>
                <a:moveTo>
                  <a:pt x="170" y="567"/>
                </a:moveTo>
                <a:cubicBezTo>
                  <a:pt x="78" y="567"/>
                  <a:pt x="14" y="542"/>
                  <a:pt x="14" y="519"/>
                </a:cubicBezTo>
                <a:cubicBezTo>
                  <a:pt x="14" y="464"/>
                  <a:pt x="14" y="464"/>
                  <a:pt x="14" y="464"/>
                </a:cubicBezTo>
                <a:cubicBezTo>
                  <a:pt x="23" y="472"/>
                  <a:pt x="36" y="478"/>
                  <a:pt x="52" y="484"/>
                </a:cubicBezTo>
                <a:cubicBezTo>
                  <a:pt x="84" y="495"/>
                  <a:pt x="126" y="500"/>
                  <a:pt x="170" y="500"/>
                </a:cubicBezTo>
                <a:cubicBezTo>
                  <a:pt x="214" y="500"/>
                  <a:pt x="256" y="495"/>
                  <a:pt x="288" y="484"/>
                </a:cubicBezTo>
                <a:cubicBezTo>
                  <a:pt x="304" y="478"/>
                  <a:pt x="317" y="472"/>
                  <a:pt x="326" y="464"/>
                </a:cubicBezTo>
                <a:cubicBezTo>
                  <a:pt x="326" y="519"/>
                  <a:pt x="326" y="519"/>
                  <a:pt x="326" y="519"/>
                </a:cubicBezTo>
                <a:cubicBezTo>
                  <a:pt x="326" y="542"/>
                  <a:pt x="262" y="567"/>
                  <a:pt x="170" y="567"/>
                </a:cubicBezTo>
                <a:moveTo>
                  <a:pt x="404" y="458"/>
                </a:moveTo>
                <a:cubicBezTo>
                  <a:pt x="382" y="458"/>
                  <a:pt x="360" y="456"/>
                  <a:pt x="340" y="453"/>
                </a:cubicBezTo>
                <a:cubicBezTo>
                  <a:pt x="340" y="387"/>
                  <a:pt x="340" y="387"/>
                  <a:pt x="340" y="387"/>
                </a:cubicBezTo>
                <a:cubicBezTo>
                  <a:pt x="361" y="389"/>
                  <a:pt x="382" y="391"/>
                  <a:pt x="404" y="391"/>
                </a:cubicBezTo>
                <a:cubicBezTo>
                  <a:pt x="449" y="391"/>
                  <a:pt x="490" y="385"/>
                  <a:pt x="522" y="374"/>
                </a:cubicBezTo>
                <a:cubicBezTo>
                  <a:pt x="539" y="369"/>
                  <a:pt x="552" y="362"/>
                  <a:pt x="560" y="355"/>
                </a:cubicBezTo>
                <a:cubicBezTo>
                  <a:pt x="560" y="410"/>
                  <a:pt x="560" y="410"/>
                  <a:pt x="560" y="410"/>
                </a:cubicBezTo>
                <a:cubicBezTo>
                  <a:pt x="560" y="432"/>
                  <a:pt x="496" y="458"/>
                  <a:pt x="404" y="458"/>
                </a:cubicBezTo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9"/>
          <p:cNvSpPr/>
          <p:nvPr/>
        </p:nvSpPr>
        <p:spPr>
          <a:xfrm>
            <a:off x="1368360" y="700560"/>
            <a:ext cx="1575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Relaciones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0"/>
          <p:cNvSpPr/>
          <p:nvPr/>
        </p:nvSpPr>
        <p:spPr>
          <a:xfrm>
            <a:off x="9675720" y="797400"/>
            <a:ext cx="1146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Objetivo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1"/>
          <p:cNvSpPr/>
          <p:nvPr/>
        </p:nvSpPr>
        <p:spPr>
          <a:xfrm>
            <a:off x="1437120" y="3554280"/>
            <a:ext cx="1388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Entorno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2"/>
          <p:cNvSpPr/>
          <p:nvPr/>
        </p:nvSpPr>
        <p:spPr>
          <a:xfrm>
            <a:off x="9546480" y="3504960"/>
            <a:ext cx="18288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Componentes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Line 33"/>
          <p:cNvSpPr/>
          <p:nvPr/>
        </p:nvSpPr>
        <p:spPr>
          <a:xfrm>
            <a:off x="4386960" y="1800360"/>
            <a:ext cx="360" cy="50364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34"/>
          <p:cNvSpPr/>
          <p:nvPr/>
        </p:nvSpPr>
        <p:spPr>
          <a:xfrm flipH="1">
            <a:off x="2592000" y="1800360"/>
            <a:ext cx="1794960" cy="360"/>
          </a:xfrm>
          <a:prstGeom prst="line">
            <a:avLst/>
          </a:prstGeom>
          <a:ln cap="rnd" w="19080">
            <a:solidFill>
              <a:srgbClr val="ffffff"/>
            </a:solidFill>
            <a:custDash>
              <a:ds d="300000" sp="100000"/>
            </a:custDash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5"/>
          <p:cNvSpPr/>
          <p:nvPr/>
        </p:nvSpPr>
        <p:spPr>
          <a:xfrm>
            <a:off x="1368000" y="1385640"/>
            <a:ext cx="1103760" cy="98964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1584000" y="1528200"/>
            <a:ext cx="757440" cy="63108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8724600" y="588600"/>
            <a:ext cx="778680" cy="778680"/>
          </a:xfrm>
          <a:prstGeom prst="rect">
            <a:avLst/>
          </a:prstGeom>
          <a:ln>
            <a:noFill/>
          </a:ln>
        </p:spPr>
      </p:pic>
      <p:sp>
        <p:nvSpPr>
          <p:cNvPr id="296" name="CustomShape 36"/>
          <p:cNvSpPr/>
          <p:nvPr/>
        </p:nvSpPr>
        <p:spPr>
          <a:xfrm>
            <a:off x="1296000" y="2448000"/>
            <a:ext cx="126648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Limites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4"/>
          <a:stretch/>
        </p:blipFill>
        <p:spPr>
          <a:xfrm>
            <a:off x="2973240" y="3384000"/>
            <a:ext cx="770040" cy="7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Características de un SI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>
            <a:off x="3503880" y="2160000"/>
            <a:ext cx="5183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Totalidad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Busqueda de Objetivos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Equifinalidad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Interrelación e Interdependencia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Jerarquia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Adaptabilidad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Eficiencia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Sinergía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80400" y="2869920"/>
            <a:ext cx="961272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de Software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80400" y="4232160"/>
            <a:ext cx="9612720" cy="17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3" name="Gráfico 4" descr=""/>
          <p:cNvPicPr/>
          <p:nvPr/>
        </p:nvPicPr>
        <p:blipFill>
          <a:blip r:embed="rId1"/>
          <a:stretch/>
        </p:blipFill>
        <p:spPr>
          <a:xfrm>
            <a:off x="11003400" y="2947320"/>
            <a:ext cx="934920" cy="9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Definición Sistema Software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3503880" y="2160000"/>
            <a:ext cx="5183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"/>
          <p:cNvSpPr/>
          <p:nvPr/>
        </p:nvSpPr>
        <p:spPr>
          <a:xfrm>
            <a:off x="1656000" y="2284920"/>
            <a:ext cx="9791640" cy="59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Wikipedia: Soporte lógico de un sistema informático, que comprende el conjunto de los componentes lógicos necesarios que hacen posible la realización de tareas específicas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Pressman: El software es el producto que construyen los programadores profesionales y al que después le dan mantenimiento durante un largo tiempo.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Componentes Sistema Software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503880" y="2160000"/>
            <a:ext cx="5183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1296000" y="2016000"/>
            <a:ext cx="979164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Técnicas. Es un proceso formal para producir algun resultado. Indican como construir tecnicamente el soft y abarca una serie de tareas que incluyen la planificacion y estimacion de proyectos, analisis de requisitos, diseño, codigo, test y mantenimiento.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Herramientas: puede ser instrumentos o sist automatizados para realizar algo de la mejor manera posible.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Procedimientos: La combinacion entre tecnicas y las herramientas que en forma conjunta dan un resultado. Los procedimientos indicaran que herramientas deberan utilizar cuando se aplica cierta tecnica.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Paradigmas: Es la filosofia de la construcción del soft.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80400" y="4711680"/>
            <a:ext cx="961272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Lugar del SI en un Sistema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3" name="Gráfico 2" descr=""/>
          <p:cNvPicPr/>
          <p:nvPr/>
        </p:nvPicPr>
        <p:blipFill>
          <a:blip r:embed="rId1"/>
          <a:stretch/>
        </p:blipFill>
        <p:spPr>
          <a:xfrm>
            <a:off x="10915200" y="4780440"/>
            <a:ext cx="951480" cy="95148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9675720" y="797400"/>
            <a:ext cx="1146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1437120" y="3554280"/>
            <a:ext cx="1388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9546480" y="3504960"/>
            <a:ext cx="18288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3813480" y="115200"/>
            <a:ext cx="4564440" cy="4564440"/>
          </a:xfrm>
          <a:prstGeom prst="rect">
            <a:avLst/>
          </a:prstGeom>
          <a:ln>
            <a:noFill/>
          </a:ln>
        </p:spPr>
      </p:pic>
      <p:sp>
        <p:nvSpPr>
          <p:cNvPr id="318" name="CustomShape 5"/>
          <p:cNvSpPr/>
          <p:nvPr/>
        </p:nvSpPr>
        <p:spPr>
          <a:xfrm>
            <a:off x="4680000" y="648000"/>
            <a:ext cx="2879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/ Organización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3"/>
          <a:stretch/>
        </p:blipFill>
        <p:spPr>
          <a:xfrm>
            <a:off x="4339800" y="1152000"/>
            <a:ext cx="3723840" cy="2519640"/>
          </a:xfrm>
          <a:prstGeom prst="rect">
            <a:avLst/>
          </a:prstGeom>
          <a:ln>
            <a:noFill/>
          </a:ln>
        </p:spPr>
      </p:pic>
      <p:sp>
        <p:nvSpPr>
          <p:cNvPr id="320" name="CustomShape 6"/>
          <p:cNvSpPr/>
          <p:nvPr/>
        </p:nvSpPr>
        <p:spPr>
          <a:xfrm>
            <a:off x="4968000" y="1440000"/>
            <a:ext cx="23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Información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5294880" y="1855440"/>
            <a:ext cx="1616760" cy="1096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0400" y="4711680"/>
            <a:ext cx="961272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Estructura de piramide de la empresa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Gráfico 2" descr=""/>
          <p:cNvPicPr/>
          <p:nvPr/>
        </p:nvPicPr>
        <p:blipFill>
          <a:blip r:embed="rId1"/>
          <a:stretch/>
        </p:blipFill>
        <p:spPr>
          <a:xfrm>
            <a:off x="10915200" y="4780440"/>
            <a:ext cx="951480" cy="951480"/>
          </a:xfrm>
          <a:prstGeom prst="rect">
            <a:avLst/>
          </a:prstGeom>
          <a:ln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9675720" y="797400"/>
            <a:ext cx="1146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1437120" y="3554280"/>
            <a:ext cx="1388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9546480" y="3504960"/>
            <a:ext cx="18288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1643400" y="431640"/>
            <a:ext cx="890496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para el procesamiento de las transacciones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330" name="CustomShape 2"/>
          <p:cNvSpPr/>
          <p:nvPr/>
        </p:nvSpPr>
        <p:spPr>
          <a:xfrm>
            <a:off x="3503880" y="2160000"/>
            <a:ext cx="5183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768240" y="2072880"/>
            <a:ext cx="10655640" cy="46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2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Transacción :</a:t>
            </a:r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suceso que afecta a toda la organización. Facturación, pagos,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depositos, etc. Actividades que forman parte del nivel operacional de cualquier organización.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Rutinas o procedimientos para el manejo de transacciones ya que se comportan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similarmente con pocas exepciones, lo hacen de manera estandar.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Fácil de automatizar.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Normalmente son el primer tipo de SI que se implanta en las organizaciones.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 intensivos en entrada y salida de información; sus cálculos y procesos suelen ser simples y poco sofisticados.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Tienen la propiedad de ser recolectores de información.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 fáciles de justificar ante la dirección ya que sus beneficios son visibles y palpables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de información administrativa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3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3503880" y="2160000"/>
            <a:ext cx="5183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1199880" y="2284920"/>
            <a:ext cx="9791640" cy="45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Suelen introducirse después de haber implantado los sistemas transaccionales.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Son intensivos en cálculos y escasos en entradas y salidas de información.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La información que generan sirve de apoyo a los mandos intermedios y de alta administración en el proceso de la toma de decisiones.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Reportes estructurados para las decisiones que están basadas en las actividades del nivel de transacción.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Suelen ser SI interactivos y amigables, con altos estándares de diseño gráfico y visual, ya que están dirigidos al usuario final.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Objetivo de la materia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008000" y="2232000"/>
            <a:ext cx="469728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 Correlativa a: Programación, Administración contable y empresarial.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 Se cursa en paralelo a Base de Datos.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 3 Metodologias en la carrera.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964200" y="2592000"/>
            <a:ext cx="469908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Objetivos: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Conocer el ciclo de vida de un Software.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Identificar y comprender la ingeniería de requerimientos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Aplicar modelos al paradigma de POO.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Modelar una aplicación orienta en capas.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para el soporte a las decisiones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7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3503880" y="2160000"/>
            <a:ext cx="5183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803880" y="2016000"/>
            <a:ext cx="10584000" cy="51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Cuando las decisiones no son recurrentes, no muy estructuradas, cuando  </a:t>
            </a:r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 hay procedimientos claros para tomarlas ni se saben con anticipación todos los factores que deben considerarse en la decisión.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 función principal no es apoyar a la automatización de procesos operativos ni proporcionar información para la toma de decisiones. Sin embargo, este tipo de sistemas puede llevar a cabo dichas funciones.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Típicamente su forma de desarrollo es a base de incrementos y a través de su evolución permanente dentro de la organización.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 función es lograr ventajas que los competidores no posean, tales como ventajas en costos y servicios diferenciados con clientes y proveedores.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Apoyan el proceso de innovación dentro de la empresa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0400" y="2869920"/>
            <a:ext cx="961272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Introducción a los Sistemas de Información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80400" y="4232160"/>
            <a:ext cx="9612720" cy="17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Conoceremos conceptos, objetivos y valor de los sistemas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Gráfico 4" descr=""/>
          <p:cNvPicPr/>
          <p:nvPr/>
        </p:nvPicPr>
        <p:blipFill>
          <a:blip r:embed="rId1"/>
          <a:stretch/>
        </p:blipFill>
        <p:spPr>
          <a:xfrm>
            <a:off x="11003400" y="2947320"/>
            <a:ext cx="934920" cy="9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de Información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32000" y="2232000"/>
            <a:ext cx="575928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Conjunto formal de procesos que, operando sobre una colección de datos estructurada (según las necesidades de la empresa), recopilan, elaboran y distribuyen la información (o parte de ella) necesaria para las operaciones de dicha empresa y para las actividades de dirección y control correspondientes para desempeñar su actividad de acuerdo a su estrategia de negocio.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964200" y="2592000"/>
            <a:ext cx="469908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Objetivo: ayudar al desempeño de actividades en todos los niveles de la organización, mediante suministro de información de calidad a la persona indicada en el momento y lugar oportuno y con el formato mas útil.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Enfoque sistemico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2652120" y="2088000"/>
            <a:ext cx="6886800" cy="245808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3096000" y="4933800"/>
            <a:ext cx="5975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sistema tiene un comportamiento el cual involucra una entrada (input), un proceso y una salida (output) de material, información o energía.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Valor de un sistema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3431880" y="2160000"/>
            <a:ext cx="532728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Eficacia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Extensión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Aceptación por parte de usuarios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Costo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Calidad de información que trata y produce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0400" y="2869920"/>
            <a:ext cx="961272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Concepto de Información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80400" y="4232160"/>
            <a:ext cx="9612720" cy="17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Gráfico 4" descr=""/>
          <p:cNvPicPr/>
          <p:nvPr/>
        </p:nvPicPr>
        <p:blipFill>
          <a:blip r:embed="rId1"/>
          <a:stretch/>
        </p:blipFill>
        <p:spPr>
          <a:xfrm>
            <a:off x="11003400" y="2947320"/>
            <a:ext cx="934920" cy="9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Dentro de un Sistema de Información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2088360" y="2088360"/>
            <a:ext cx="806328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Datos: Conjunto de señales o signos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Comunicación: proceso mediante el cual un conjunto de signos salen y llegan desde un emisor a un receptor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Información: Conjunto de datos que se han colocado en un contexto significativo y útil. Se utiliza para la toma de decisiones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137680" y="753120"/>
            <a:ext cx="96127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Características de la Información / Dato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Gráfico 5" descr=""/>
          <p:cNvPicPr/>
          <p:nvPr/>
        </p:nvPicPr>
        <p:blipFill>
          <a:blip r:embed="rId1"/>
          <a:stretch/>
        </p:blipFill>
        <p:spPr>
          <a:xfrm>
            <a:off x="118800" y="6138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4007880" y="2232000"/>
            <a:ext cx="417564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Relevante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Precisa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Completa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Adecuada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Oportuna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Nivel de detalle adecuado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Noto Sans CJK SC Regular"/>
              </a:rPr>
              <a:t>Comprensible</a:t>
            </a:r>
            <a:endParaRPr b="0" lang="es-A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2019-07-26T10:32:20Z</dcterms:created>
  <dc:creator/>
  <dc:description/>
  <dc:language>es-AR</dc:language>
  <cp:lastModifiedBy/>
  <dcterms:modified xsi:type="dcterms:W3CDTF">2019-07-30T09:07:27Z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0x010100DEEA25CC0A0AC24199CDC46C25B8B0BC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