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6" autoAdjust="0"/>
    <p:restoredTop sz="94660"/>
  </p:normalViewPr>
  <p:slideViewPr>
    <p:cSldViewPr snapToGrid="0">
      <p:cViewPr>
        <p:scale>
          <a:sx n="60" d="100"/>
          <a:sy n="60" d="100"/>
        </p:scale>
        <p:origin x="151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mesa&#10;&#10;Descrição gerada automaticamente">
            <a:extLst>
              <a:ext uri="{FF2B5EF4-FFF2-40B4-BE49-F238E27FC236}">
                <a16:creationId xmlns:a16="http://schemas.microsoft.com/office/drawing/2014/main" id="{9A865049-2021-427E-B396-2B9CC5A444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7" t="58" r="12527" b="-5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B2C4-863A-45F9-BEDD-35E2473F44AB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E019-B254-47FC-9ABE-220737C69E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231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B2C4-863A-45F9-BEDD-35E2473F44AB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E019-B254-47FC-9ABE-220737C69E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238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B2C4-863A-45F9-BEDD-35E2473F44AB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E019-B254-47FC-9ABE-220737C69E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023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B2C4-863A-45F9-BEDD-35E2473F44AB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E019-B254-47FC-9ABE-220737C69E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601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B2C4-863A-45F9-BEDD-35E2473F44AB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E019-B254-47FC-9ABE-220737C69E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340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B2C4-863A-45F9-BEDD-35E2473F44AB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E019-B254-47FC-9ABE-220737C69E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039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B2C4-863A-45F9-BEDD-35E2473F44AB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E019-B254-47FC-9ABE-220737C69E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507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B2C4-863A-45F9-BEDD-35E2473F44AB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E019-B254-47FC-9ABE-220737C69E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342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B2C4-863A-45F9-BEDD-35E2473F44AB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E019-B254-47FC-9ABE-220737C69E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997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B2C4-863A-45F9-BEDD-35E2473F44AB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E019-B254-47FC-9ABE-220737C69E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098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B2C4-863A-45F9-BEDD-35E2473F44AB}" type="datetimeFigureOut">
              <a:rPr lang="pt-BR" smtClean="0"/>
              <a:t>19/11/2018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E019-B254-47FC-9ABE-220737C69E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414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267711"/>
            <a:ext cx="7886700" cy="390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BE019-B254-47FC-9ABE-220737C69ED3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69" y="513505"/>
            <a:ext cx="7886700" cy="1240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1FA24E1-1D0F-4D30-B576-7F0CC5A5CBF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51342">
            <a:off x="5127330" y="1329657"/>
            <a:ext cx="6774875" cy="549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0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7B439-A1BE-42D7-865B-EE68C9C3E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2994" y="840262"/>
            <a:ext cx="5474044" cy="1421027"/>
          </a:xfrm>
        </p:spPr>
        <p:txBody>
          <a:bodyPr>
            <a:noAutofit/>
          </a:bodyPr>
          <a:lstStyle/>
          <a:p>
            <a:r>
              <a:rPr lang="pt-BR" sz="5400" b="1" dirty="0" err="1"/>
              <a:t>Bioinformatic</a:t>
            </a:r>
            <a:r>
              <a:rPr lang="pt-BR" sz="5400" b="1" dirty="0"/>
              <a:t> </a:t>
            </a:r>
            <a:r>
              <a:rPr lang="pt-BR" sz="5400" b="1" dirty="0" err="1"/>
              <a:t>Analysis</a:t>
            </a:r>
            <a:endParaRPr lang="pt-BR" sz="5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A9BF31F-2D2A-45B0-B6FE-C38A1236BDAE}"/>
              </a:ext>
            </a:extLst>
          </p:cNvPr>
          <p:cNvSpPr txBox="1"/>
          <p:nvPr/>
        </p:nvSpPr>
        <p:spPr>
          <a:xfrm>
            <a:off x="5675438" y="5565155"/>
            <a:ext cx="3076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Renata Miranda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Vinícius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Dávila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Matemática Aplicada - FGV</a:t>
            </a:r>
          </a:p>
        </p:txBody>
      </p:sp>
    </p:spTree>
    <p:extLst>
      <p:ext uri="{BB962C8B-B14F-4D97-AF65-F5344CB8AC3E}">
        <p14:creationId xmlns:p14="http://schemas.microsoft.com/office/powerpoint/2010/main" val="3241655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15104-C3A5-42A5-96AF-5F12551E8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69" y="513505"/>
            <a:ext cx="7616992" cy="1240409"/>
          </a:xfrm>
        </p:spPr>
        <p:txBody>
          <a:bodyPr/>
          <a:lstStyle/>
          <a:p>
            <a:pPr algn="ctr"/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8A7BEE-84C3-404D-893B-BCFBA63CD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55" y="2219585"/>
            <a:ext cx="7616992" cy="3909251"/>
          </a:xfrm>
        </p:spPr>
        <p:txBody>
          <a:bodyPr>
            <a:normAutofit/>
          </a:bodyPr>
          <a:lstStyle/>
          <a:p>
            <a:pPr algn="just"/>
            <a:endParaRPr kumimoji="1" lang="en-US" altLang="zh-CN" dirty="0">
              <a:ea typeface="Microsoft YaHei" charset="-122"/>
              <a:cs typeface="Microsoft YaHei" charset="-122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562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B493B-CC84-4E42-BF3E-FD7F2C13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Motivação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3123DF6-19BF-4229-B10C-25C429A69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9327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12</Words>
  <Application>Microsoft Office PowerPoint</Application>
  <PresentationFormat>Apresentação na tela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Microsoft YaHei</vt:lpstr>
      <vt:lpstr>Arial</vt:lpstr>
      <vt:lpstr>Calibri</vt:lpstr>
      <vt:lpstr>Tema do Office</vt:lpstr>
      <vt:lpstr>Bioinformatic Analysis</vt:lpstr>
      <vt:lpstr>Introdução</vt:lpstr>
      <vt:lpstr>Motivação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 Analysis</dc:title>
  <dc:creator>RENATA SANTOS MIRANDA</dc:creator>
  <cp:lastModifiedBy>RENATA SANTOS MIRANDA</cp:lastModifiedBy>
  <cp:revision>8</cp:revision>
  <dcterms:created xsi:type="dcterms:W3CDTF">2018-11-19T20:58:45Z</dcterms:created>
  <dcterms:modified xsi:type="dcterms:W3CDTF">2018-11-19T22:41:11Z</dcterms:modified>
</cp:coreProperties>
</file>