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WnV+xpjwBh0TPoQsN7wOFxh/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161BE3-E209-49AB-933E-B640C05E2ED5}">
  <a:tblStyle styleId="{8F161BE3-E209-49AB-933E-B640C05E2ED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2993571" y="4961368"/>
            <a:ext cx="6204857" cy="70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CLÁUDIO HENRIQUE DE ARAÚJO COUTINHO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VICTOR MIRANDA DE SOUZA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2817845" y="2791799"/>
            <a:ext cx="61022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Gastos Públicos na Câmara dos Deputados</a:t>
            </a:r>
            <a:endParaRPr b="1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3769568" y="1357892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PROPORÇÃO GÊNERO POR DEPUTADOS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774" y="2185709"/>
            <a:ext cx="7741961" cy="358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3144417" y="2740438"/>
            <a:ext cx="610222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sz="75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2547257" y="2188944"/>
            <a:ext cx="6102220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projeto consiste em realizar uma análise dos gastos com dinheiro público e apresentar dados coletados relacionados às Despesas cobertas pela Cota para Exercício da Atividade Parlamentar de cada deputado de 2012 até o ano de 2020. Através dessas análises elaborar a construção de métricas para que se possa compreender e entender pontualmente as particularidades dos gastos da Câmara dos Deputados.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Propomos esse projeto com o intuito de medir e entender tais gastos de forma a demonstrar através de gráficos em um dashboard com o máximo de detalhes possíveis.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2649894" y="1601115"/>
            <a:ext cx="610222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ABERTO DA CÂMARA DOS DEPUTADOS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É um site que </a:t>
            </a:r>
            <a:r>
              <a:rPr lang="pt-BR">
                <a:solidFill>
                  <a:srgbClr val="002060"/>
                </a:solidFill>
              </a:rPr>
              <a:t>provê</a:t>
            </a: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um serviço de dados abertos que permite qualquer cidadão obter informações anonimamente, ou seja, sem precisar se identificar através da internet e realizar consultas capazes de fiscalizar, monitorar, conhecer e discutir os gastos, ações e as decisões de cada entidade.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Os dados podem ser obtidos de diversas formas diferentes cada uma em um formato de arquivo. Através de sua API (API RESTful) pode-se obter os dados puros nos formatos JSON e XML. Outra forma de se obter os dados é o download de arquivos nas versões em XML, JSON, CSV. XLSX e ODS.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Atualmente a API encontra-se na versão: 0.4.23 – 18/09/2020, com atualizações constantes, não tendo uma versão completa, estando sujeita a mudanças rotineiras em suas estruturas.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API, possui algumas limitações, por padrão todos os seus serviços de listagem retornam 15 itens, sendo o limite 100 itens por requisição. Esse detalhe, dificultou na consulta por essa estrutura, já que seriam muitos anos de busca e teríamos pouco tempo para elaborar algum script ou método mais sofisticado de sondar os dados.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4890" y="3087901"/>
            <a:ext cx="6017954" cy="3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3044890" y="1170847"/>
            <a:ext cx="6102220" cy="199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DIAGRAMA DE ARQUITETURA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O diagrama de arquitetura do projeto foi dividido em processos, são eles: coleta dos dados através do site da Câmara dos Deputados, linguagem de programação Python, tratamento dos dados, armazenamento em banco de dados e visualização de dados através de Dashboards.</a:t>
            </a:r>
            <a:endParaRPr b="0" i="0" sz="1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3044890" y="1170847"/>
            <a:ext cx="6102220" cy="166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ANÁLISE DOS DATASETS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Depois de todas as explorações, tratamento, limpeza dos dados e importação dos dados. Foram escolhidos os datasets: despesas e deputados para elaboração de métricas e montagem dos dashboards para realizar as análises e realizar as conclusões.</a:t>
            </a:r>
            <a:endParaRPr b="0" i="0" sz="1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6" name="Google Shape;176;p5"/>
          <p:cNvGraphicFramePr/>
          <p:nvPr/>
        </p:nvGraphicFramePr>
        <p:xfrm>
          <a:off x="2101672" y="35137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{8F161BE3-E209-49AB-933E-B640C05E2ED5}</a:tableStyleId>
              </a:tblPr>
              <a:tblGrid>
                <a:gridCol w="1604875"/>
                <a:gridCol w="1128175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DESPESAS</a:t>
                      </a:r>
                      <a:endParaRPr/>
                    </a:p>
                  </a:txBody>
                  <a:tcPr marT="0" marB="0" marR="44450" marL="44450" anchor="b"/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Coluna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Tipo de Dados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txNomeParlamentar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ideCadastro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float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sgUF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sgPartido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TxtDescricao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txtFornecedor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txtCNPJCPF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datEmissão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vlrLiquido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float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numMes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numAno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nuDeputadoId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  <p:graphicFrame>
        <p:nvGraphicFramePr>
          <p:cNvPr id="177" name="Google Shape;177;p5"/>
          <p:cNvGraphicFramePr/>
          <p:nvPr/>
        </p:nvGraphicFramePr>
        <p:xfrm>
          <a:off x="5507345" y="36044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{8F161BE3-E209-49AB-933E-B640C05E2ED5}</a:tableStyleId>
              </a:tblPr>
              <a:tblGrid>
                <a:gridCol w="1467025"/>
                <a:gridCol w="1031275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DEPUTADOS</a:t>
                      </a:r>
                      <a:endParaRPr/>
                    </a:p>
                  </a:txBody>
                  <a:tcPr marT="0" marB="0" marR="44450" marL="44450" anchor="b"/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Coluna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Tipo de Dados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nome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nomeCivil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siglaSexo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municipioNascimento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ideCadastro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DataNascimento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string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949" y="2187060"/>
            <a:ext cx="7497562" cy="392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3872205" y="1441867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DESPESA DE DEPUTADOS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3872205" y="1441867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DESPESA DOS PARTIDOS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885" y="2179183"/>
            <a:ext cx="7552238" cy="38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/>
        </p:nvSpPr>
        <p:spPr>
          <a:xfrm>
            <a:off x="3769568" y="1357892"/>
            <a:ext cx="61022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ANÁLISE DESPESA POR QUANTIDADE DE DEPUTADOS POR PARTIDOS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884" y="2185711"/>
            <a:ext cx="7608222" cy="37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orma tributária: saiba mais sobre o projeto que cria a Contribuição  sobre Bens e Serviços – Resenha de Notícias Fiscais"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841" y="93306"/>
            <a:ext cx="3788229" cy="10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3304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3769568" y="1357892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DESPESA FORNECEDOR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775" y="2185710"/>
            <a:ext cx="7657984" cy="370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2020-09-29T23:20:54Z</dcterms:created>
  <dc:creator>Victor Miranda</dc:creator>
</cp:coreProperties>
</file>