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10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45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F3ED0B-E377-4761-975C-4DBD1AB4B509}"/>
              </a:ext>
            </a:extLst>
          </p:cNvPr>
          <p:cNvSpPr txBox="1"/>
          <p:nvPr/>
        </p:nvSpPr>
        <p:spPr>
          <a:xfrm>
            <a:off x="2993571" y="4961368"/>
            <a:ext cx="6204857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CLÁUDIO HENRIQUE DE ARAÚJO COUTINHO</a:t>
            </a:r>
            <a:endParaRPr lang="pt-BR" sz="18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VICTOR MIRANDA DE SOUZA</a:t>
            </a:r>
            <a:endParaRPr lang="pt-BR" sz="18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13D634-E15D-46EE-9E26-5D1339393FFC}"/>
              </a:ext>
            </a:extLst>
          </p:cNvPr>
          <p:cNvSpPr txBox="1"/>
          <p:nvPr/>
        </p:nvSpPr>
        <p:spPr>
          <a:xfrm>
            <a:off x="2817845" y="2791799"/>
            <a:ext cx="6102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Gastos Públicos na Câmara dos Deputados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7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769568" y="135789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PROPORÇÃO GÊNERO POR DEPUTADOS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E91FFC-081B-4852-8572-812629BD3F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8774" y="2185709"/>
            <a:ext cx="7741961" cy="35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144417" y="2740438"/>
            <a:ext cx="610222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5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OBRIGADO</a:t>
            </a:r>
            <a:endParaRPr lang="pt-BR" sz="7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13D634-E15D-46EE-9E26-5D1339393FFC}"/>
              </a:ext>
            </a:extLst>
          </p:cNvPr>
          <p:cNvSpPr txBox="1"/>
          <p:nvPr/>
        </p:nvSpPr>
        <p:spPr>
          <a:xfrm>
            <a:off x="2547257" y="2188944"/>
            <a:ext cx="610222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RESUMO</a:t>
            </a:r>
          </a:p>
          <a:p>
            <a:pPr algn="just"/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projeto consiste em realizar uma análise dos gastos com dinheiro público e apresentar dados coletados relacionados às Despesas cobertas pela Cota para Exercício da Atividade Parlamentar de cada deputado de 2012 até o ano de 2020. Através dessas análises elaborar a construção de métricas para que se possa compreender e entender pontualmente as particularidades dos gastos da Câmara dos Deputados.</a:t>
            </a:r>
          </a:p>
          <a:p>
            <a:pPr algn="just"/>
            <a:endParaRPr lang="pt-BR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Propomos esse projeto com o intuito de medir e entender tais gastos de forma a demonstrar através de gráficos em um dashboard com o máximo de detalhes possíveis.</a:t>
            </a:r>
          </a:p>
        </p:txBody>
      </p:sp>
    </p:spTree>
    <p:extLst>
      <p:ext uri="{BB962C8B-B14F-4D97-AF65-F5344CB8AC3E}">
        <p14:creationId xmlns:p14="http://schemas.microsoft.com/office/powerpoint/2010/main" val="42352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13D634-E15D-46EE-9E26-5D1339393FFC}"/>
              </a:ext>
            </a:extLst>
          </p:cNvPr>
          <p:cNvSpPr txBox="1"/>
          <p:nvPr/>
        </p:nvSpPr>
        <p:spPr>
          <a:xfrm>
            <a:off x="2649894" y="1601115"/>
            <a:ext cx="61022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DADOS ABERTO DA CÂMARA DOS DEPUTADOS</a:t>
            </a:r>
          </a:p>
          <a:p>
            <a:pPr algn="ctr"/>
            <a:endParaRPr lang="pt-BR" sz="14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É um site que prove um serviço de dados abertos que permite qualquer cidadão obter informações anonimamente, ou seja, sem precisar se identificar através da internet e realizar consultas capazes de fiscalizar, monitorar, conhecer e discutir os gastos, ações e as decisões de cada entidade.</a:t>
            </a:r>
          </a:p>
          <a:p>
            <a:pPr algn="ctr"/>
            <a:endParaRPr lang="pt-BR" sz="1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Os dados podem ser obtidos de diversas formas diferentes cada uma em um formato de arquivo. Através de sua API (API </a:t>
            </a:r>
            <a:r>
              <a:rPr lang="pt-BR" sz="14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RESTful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pode-se obter os dados puros nos formatos JSON e XML. Outra forma de se obter os dados é o download de arquivos nas versões em XML, JSON, CSV. XLSX e ODS.</a:t>
            </a:r>
          </a:p>
          <a:p>
            <a:pPr algn="ctr"/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Atualmente a API encontra-se na versão: 0.4.23 – 18/09/2020, com atualizações constantes, não tendo uma versão completa, estando sujeita a mudanças rotineiras em suas estruturas. </a:t>
            </a:r>
          </a:p>
          <a:p>
            <a:pPr algn="ctr"/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API, possui algumas limitações, por padrão todos os seus serviços de listagem retornam 15 itens, sendo o limite 100 itens por requisição. Esse detalhe, dificultou na consulta por essa estrutura, já que seriam muitos anos de busca e teríamos pouco tempo para elaborar algum script ou método mais sofisticado de sondar os dados.</a:t>
            </a:r>
          </a:p>
        </p:txBody>
      </p:sp>
    </p:spTree>
    <p:extLst>
      <p:ext uri="{BB962C8B-B14F-4D97-AF65-F5344CB8AC3E}">
        <p14:creationId xmlns:p14="http://schemas.microsoft.com/office/powerpoint/2010/main" val="34912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5C88FA-EFD9-4758-A9D0-1D47EAE547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44890" y="3087901"/>
            <a:ext cx="6017954" cy="34808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0801F8-FF50-4143-BD0D-5A866C12FB80}"/>
              </a:ext>
            </a:extLst>
          </p:cNvPr>
          <p:cNvSpPr txBox="1"/>
          <p:nvPr/>
        </p:nvSpPr>
        <p:spPr>
          <a:xfrm>
            <a:off x="3044890" y="1170847"/>
            <a:ext cx="6102220" cy="199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ARQUITETURA</a:t>
            </a:r>
            <a:endParaRPr lang="pt-BR" sz="1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O diagrama de arquitetura do projeto foi dividido em processos, são eles: coleta dos dados através do site da Câmara dos Deputados, linguagem de programação Python, tratamento dos dados, armazenamento em banco de dados e visualização de dados através de Dashboards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0801F8-FF50-4143-BD0D-5A866C12FB80}"/>
              </a:ext>
            </a:extLst>
          </p:cNvPr>
          <p:cNvSpPr txBox="1"/>
          <p:nvPr/>
        </p:nvSpPr>
        <p:spPr>
          <a:xfrm>
            <a:off x="3044890" y="1170847"/>
            <a:ext cx="6102220" cy="166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ANÁLISE DOS DATASETS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Depois de todas as explorações, tratamento, limpeza dos dados e importação dos dados. Foram escolhidos os </a:t>
            </a:r>
            <a:r>
              <a:rPr lang="pt-BR" sz="14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datasets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despesas e deputados para elaboração de métricas e montagem dos dashboards para realizar as análises e realizar as conclusões.</a:t>
            </a:r>
            <a:endParaRPr lang="pt-BR" sz="1400" dirty="0">
              <a:solidFill>
                <a:srgbClr val="002060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EC0C020-96B3-4ABA-919E-C429893D3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23944"/>
              </p:ext>
            </p:extLst>
          </p:nvPr>
        </p:nvGraphicFramePr>
        <p:xfrm>
          <a:off x="2101672" y="3513769"/>
          <a:ext cx="273304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867">
                  <a:extLst>
                    <a:ext uri="{9D8B030D-6E8A-4147-A177-3AD203B41FA5}">
                      <a16:colId xmlns:a16="http://schemas.microsoft.com/office/drawing/2014/main" val="3295953697"/>
                    </a:ext>
                  </a:extLst>
                </a:gridCol>
                <a:gridCol w="1128173">
                  <a:extLst>
                    <a:ext uri="{9D8B030D-6E8A-4147-A177-3AD203B41FA5}">
                      <a16:colId xmlns:a16="http://schemas.microsoft.com/office/drawing/2014/main" val="14398089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DATASET DESPESAS</a:t>
                      </a: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19080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Coluna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Tipo de Dados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25016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txNomeParlamentar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86822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ideCadastro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float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65115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sgUF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34167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sgPartido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5250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TxtDescricao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0635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txtFornecedor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1578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txtCNPJCPF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87399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datEmissão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90790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vlrLiquido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float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824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numMes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int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90628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numAno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int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44937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nuDeputadoId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 err="1">
                          <a:effectLst/>
                        </a:rPr>
                        <a:t>int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1046044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62A52CC-00CB-429E-A151-259DF906F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12150"/>
              </p:ext>
            </p:extLst>
          </p:nvPr>
        </p:nvGraphicFramePr>
        <p:xfrm>
          <a:off x="5507345" y="3604469"/>
          <a:ext cx="2498319" cy="170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036">
                  <a:extLst>
                    <a:ext uri="{9D8B030D-6E8A-4147-A177-3AD203B41FA5}">
                      <a16:colId xmlns:a16="http://schemas.microsoft.com/office/drawing/2014/main" val="3043563157"/>
                    </a:ext>
                  </a:extLst>
                </a:gridCol>
                <a:gridCol w="1031283">
                  <a:extLst>
                    <a:ext uri="{9D8B030D-6E8A-4147-A177-3AD203B41FA5}">
                      <a16:colId xmlns:a16="http://schemas.microsoft.com/office/drawing/2014/main" val="297603321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DATASET DEPUTADOS</a:t>
                      </a: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32940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Coluna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Tipo de Dados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3559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 err="1">
                          <a:effectLst/>
                        </a:rPr>
                        <a:t>string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0139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nomeCivil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 err="1">
                          <a:effectLst/>
                        </a:rPr>
                        <a:t>string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40404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siglaSexo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4843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municipioNascimento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47659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ideCadastro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string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5859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DataNascimento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 err="1">
                          <a:effectLst/>
                        </a:rPr>
                        <a:t>string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0471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7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C933D3-EA5C-45AC-87D1-807E3FB9F4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949" y="2187060"/>
            <a:ext cx="7497562" cy="39224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872205" y="14418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DESPESA DE DEPUTADOS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872205" y="14418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DESPESA 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DOS PARTIDOS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7EFF26-A034-43D7-9B57-51B3CCFA19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71885" y="2179183"/>
            <a:ext cx="7552238" cy="38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769568" y="1357892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ANÁLISE DESPESA POR QUANTIDADE DE DEPUTADOS POR PARTIDOS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135A6B-EC8F-47A1-B7FC-1717E5E90D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71884" y="2185711"/>
            <a:ext cx="7608222" cy="37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ma tributária: saiba mais sobre o projeto que cria a Contribuição  sobre Bens e Serviços – Resenha de Notícias Fiscais">
            <a:extLst>
              <a:ext uri="{FF2B5EF4-FFF2-40B4-BE49-F238E27FC236}">
                <a16:creationId xmlns:a16="http://schemas.microsoft.com/office/drawing/2014/main" id="{0C560D84-5F71-4B8F-A463-9F8B302A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93306"/>
            <a:ext cx="3788229" cy="1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5.jpg">
            <a:extLst>
              <a:ext uri="{FF2B5EF4-FFF2-40B4-BE49-F238E27FC236}">
                <a16:creationId xmlns:a16="http://schemas.microsoft.com/office/drawing/2014/main" id="{FEEBCE54-138C-4B63-82B5-925DCC3751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733040" cy="180467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4DA1F5-878A-434A-8636-3018DB9186B9}"/>
              </a:ext>
            </a:extLst>
          </p:cNvPr>
          <p:cNvSpPr txBox="1"/>
          <p:nvPr/>
        </p:nvSpPr>
        <p:spPr>
          <a:xfrm>
            <a:off x="3769568" y="135789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DESPESA FORNECEDOR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824DE-2139-4F02-9F7C-3B23B47778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8775" y="2185710"/>
            <a:ext cx="7657984" cy="37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54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484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Miranda</dc:creator>
  <cp:lastModifiedBy>Victor Miranda</cp:lastModifiedBy>
  <cp:revision>10</cp:revision>
  <dcterms:created xsi:type="dcterms:W3CDTF">2020-09-29T23:20:54Z</dcterms:created>
  <dcterms:modified xsi:type="dcterms:W3CDTF">2020-09-30T00:22:17Z</dcterms:modified>
</cp:coreProperties>
</file>