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B7A8-8D0E-4353-BB9F-60295D8D4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E51E-E13D-4B62-86BF-99CCB061C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92C0A-55E8-4B7E-9364-27549426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84E0-7C42-4659-9AA4-DE11EEB427F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54430-2B69-49ED-97A3-F5B626E2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C7B15-DA36-4245-8B81-100F71E9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8AE8-E8B3-40A2-B9CF-7F4BA045D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7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E2F1-4F86-4DB1-A7AD-E537CA24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A80CF-9F40-4137-8612-2F7C478B0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90361-0A84-45CD-BA82-2897D29D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84E0-7C42-4659-9AA4-DE11EEB427F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024E8-FF40-4FB5-8063-FA8FD60F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6C4D6-6701-4DD0-8411-9CA66A1F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8AE8-E8B3-40A2-B9CF-7F4BA045D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0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77F02-73D0-40FA-B3B2-D02DD521F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8B6AF-B7C6-48A3-BCBF-F4DCAC3CE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F1F7B-6198-4C83-B37D-AB153864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84E0-7C42-4659-9AA4-DE11EEB427F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AAB80-1E0E-412B-B7DF-44087AAA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D9A83-6D56-4A4E-AF9C-531E0578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8AE8-E8B3-40A2-B9CF-7F4BA045D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2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8DD4-33C2-46D6-A6F1-FFF1C0AE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7D2C6-DC68-4A86-A6D4-F71D4E0FF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2FF58-C63C-4F4A-B9F9-92C65CBB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84E0-7C42-4659-9AA4-DE11EEB427F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717CB-268C-4A0C-B75D-CCF2184D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7BEC-F580-460B-B907-1A857B35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8AE8-E8B3-40A2-B9CF-7F4BA045D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6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C309-D596-4639-A415-8FDB0F23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4D22A-810C-4F1E-9387-10948E4C0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70A2E-85EB-4F86-A033-8CDB672E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84E0-7C42-4659-9AA4-DE11EEB427F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609B0-99F8-441F-8BCA-2B1EACCA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AB80C-8E24-490C-BDBA-23C9C528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8AE8-E8B3-40A2-B9CF-7F4BA045D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8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6DC3-A68B-4E3C-A481-9FB99F08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7FCBB-976E-4641-B56C-2BFFEF7FB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49AC4-8E00-42E2-923D-4D6EBA141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8F884-04C0-4324-84CB-074C66AF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84E0-7C42-4659-9AA4-DE11EEB427F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B1458-7E60-42CF-AFB2-3AA57B6C5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FBCB2-D211-4196-9F35-E264B9F6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8AE8-E8B3-40A2-B9CF-7F4BA045D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9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0501-2881-45B5-A824-F47F2F11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0CF68-CFD2-4D31-A4F7-FBF6B1C34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DD1C3-76C4-4CFA-A9F3-3842641C5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31D01-B42D-43E3-BC30-0BB455744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9E3E7-EC84-47D5-9CD9-8F27C1DD8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5D3B0-B890-4434-B233-8E8F70F1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84E0-7C42-4659-9AA4-DE11EEB427F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0B6FED-1092-44F8-B083-489EEABC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5F341-EB5B-4BF9-BC71-5C051BD2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8AE8-E8B3-40A2-B9CF-7F4BA045D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2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1621-1B3F-4EE3-942C-D1347F5E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A3462-3E10-4EC9-8A7E-4596EF57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84E0-7C42-4659-9AA4-DE11EEB427F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4FD5A-9567-456F-BE2F-7A76CC64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53D85-D5C4-4490-9703-7D9EA0CE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8AE8-E8B3-40A2-B9CF-7F4BA045D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8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2F457-E2BA-4B78-87A0-544C35C7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84E0-7C42-4659-9AA4-DE11EEB427F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4B12E-AB39-4C30-9E7F-0FED3103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E193D-D529-432A-B5F0-4D912C6E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8AE8-E8B3-40A2-B9CF-7F4BA045D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9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5D99-18BA-4A7D-82E8-BFE93029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8087-637E-4820-879E-9E4585C5A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B2911-C321-4C3E-A45F-7DE250DAD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F5F7E-37CE-4036-B45C-2F330265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84E0-7C42-4659-9AA4-DE11EEB427F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A8852-3AE8-433E-9195-B0C6D671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EDEA0-F732-4972-8613-7E18F557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8AE8-E8B3-40A2-B9CF-7F4BA045D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9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E413-4EB7-41D8-9710-1FAA84FF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E7B47-A315-49B7-996E-A19A6DE63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60D79-88E7-4A4D-AF8C-8F42A0AA4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908D1-CD6F-4B2D-B552-D687D877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84E0-7C42-4659-9AA4-DE11EEB427F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15F49-F0D8-40DF-A66B-F86E2D4B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A1265-8178-4DBB-86B9-331BDED4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8AE8-E8B3-40A2-B9CF-7F4BA045D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48C2B-2C9D-4224-98B1-7404F96A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ECDD1-F077-4893-97AD-2E18825A4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F74DB-D373-4C1A-9536-2E07D67FA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84E0-7C42-4659-9AA4-DE11EEB427F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ADB01-E477-4690-84D2-57C24E9DE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7B331-D71B-44AC-A7AF-143A513CA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68AE8-E8B3-40A2-B9CF-7F4BA045D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7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8E22-92A6-463E-ACD4-696D3AA426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37408-143B-4B7D-9A14-9C8D95869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2096"/>
            <a:ext cx="9144000" cy="1655762"/>
          </a:xfrm>
        </p:spPr>
        <p:txBody>
          <a:bodyPr/>
          <a:lstStyle/>
          <a:p>
            <a:r>
              <a:rPr lang="en-US" dirty="0"/>
              <a:t>Miranda Xu</a:t>
            </a:r>
          </a:p>
        </p:txBody>
      </p:sp>
    </p:spTree>
    <p:extLst>
      <p:ext uri="{BB962C8B-B14F-4D97-AF65-F5344CB8AC3E}">
        <p14:creationId xmlns:p14="http://schemas.microsoft.com/office/powerpoint/2010/main" val="294909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924031-326A-4CEC-8B56-CA7B38C6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78" y="390293"/>
            <a:ext cx="2232171" cy="46118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Miranda Xu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6BB90B-48CE-4DC1-A0A8-954DB8DDFEB1}"/>
              </a:ext>
            </a:extLst>
          </p:cNvPr>
          <p:cNvCxnSpPr/>
          <p:nvPr/>
        </p:nvCxnSpPr>
        <p:spPr>
          <a:xfrm>
            <a:off x="5922628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itle 4">
            <a:extLst>
              <a:ext uri="{FF2B5EF4-FFF2-40B4-BE49-F238E27FC236}">
                <a16:creationId xmlns:a16="http://schemas.microsoft.com/office/drawing/2014/main" id="{5C36CDC9-093A-44E8-964A-30681FC0B64F}"/>
              </a:ext>
            </a:extLst>
          </p:cNvPr>
          <p:cNvSpPr txBox="1">
            <a:spLocks/>
          </p:cNvSpPr>
          <p:nvPr/>
        </p:nvSpPr>
        <p:spPr>
          <a:xfrm>
            <a:off x="2688673" y="432238"/>
            <a:ext cx="2950128" cy="46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About     Portfolio    Contact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EBB5C-ECED-4F48-8E19-2A780F697255}"/>
              </a:ext>
            </a:extLst>
          </p:cNvPr>
          <p:cNvSpPr/>
          <p:nvPr/>
        </p:nvSpPr>
        <p:spPr>
          <a:xfrm>
            <a:off x="520118" y="1346535"/>
            <a:ext cx="4920143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1A46B36A-6B65-4162-9DFC-B8733F31520E}"/>
              </a:ext>
            </a:extLst>
          </p:cNvPr>
          <p:cNvSpPr txBox="1">
            <a:spLocks/>
          </p:cNvSpPr>
          <p:nvPr/>
        </p:nvSpPr>
        <p:spPr>
          <a:xfrm>
            <a:off x="456502" y="3154465"/>
            <a:ext cx="2232171" cy="46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Music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C6579E-3F1C-4201-AA0D-398C04143A6E}"/>
              </a:ext>
            </a:extLst>
          </p:cNvPr>
          <p:cNvSpPr/>
          <p:nvPr/>
        </p:nvSpPr>
        <p:spPr>
          <a:xfrm>
            <a:off x="520118" y="4152653"/>
            <a:ext cx="4920143" cy="179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3DB313EF-8FC7-4A53-9E17-4CBD49873C1E}"/>
              </a:ext>
            </a:extLst>
          </p:cNvPr>
          <p:cNvSpPr txBox="1">
            <a:spLocks/>
          </p:cNvSpPr>
          <p:nvPr/>
        </p:nvSpPr>
        <p:spPr>
          <a:xfrm>
            <a:off x="456502" y="6077927"/>
            <a:ext cx="2232171" cy="46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Photography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A56C59-E318-4E4C-BC34-F5424A8373EF}"/>
              </a:ext>
            </a:extLst>
          </p:cNvPr>
          <p:cNvSpPr/>
          <p:nvPr/>
        </p:nvSpPr>
        <p:spPr>
          <a:xfrm>
            <a:off x="6532229" y="563460"/>
            <a:ext cx="4920143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A1731DB6-AFE1-463E-B83D-A23CCD4E1CDB}"/>
              </a:ext>
            </a:extLst>
          </p:cNvPr>
          <p:cNvSpPr txBox="1">
            <a:spLocks/>
          </p:cNvSpPr>
          <p:nvPr/>
        </p:nvSpPr>
        <p:spPr>
          <a:xfrm>
            <a:off x="6468613" y="2371390"/>
            <a:ext cx="2232171" cy="46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Photography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4E4F3E-C078-4DBF-8F53-EDAEBECF56A1}"/>
              </a:ext>
            </a:extLst>
          </p:cNvPr>
          <p:cNvSpPr/>
          <p:nvPr/>
        </p:nvSpPr>
        <p:spPr>
          <a:xfrm>
            <a:off x="6532229" y="3301170"/>
            <a:ext cx="4920143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3EF27F76-8752-467B-91C7-802FF8836D4A}"/>
              </a:ext>
            </a:extLst>
          </p:cNvPr>
          <p:cNvSpPr txBox="1">
            <a:spLocks/>
          </p:cNvSpPr>
          <p:nvPr/>
        </p:nvSpPr>
        <p:spPr>
          <a:xfrm>
            <a:off x="6468613" y="5109100"/>
            <a:ext cx="2232171" cy="46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Games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4A1551-19A4-4C49-A599-E5A5A0F08D6E}"/>
              </a:ext>
            </a:extLst>
          </p:cNvPr>
          <p:cNvCxnSpPr/>
          <p:nvPr/>
        </p:nvCxnSpPr>
        <p:spPr>
          <a:xfrm>
            <a:off x="5922628" y="5943703"/>
            <a:ext cx="62693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3EC431-3EA1-47D5-9C48-DFBC297F2ACC}"/>
              </a:ext>
            </a:extLst>
          </p:cNvPr>
          <p:cNvSpPr txBox="1"/>
          <p:nvPr/>
        </p:nvSpPr>
        <p:spPr>
          <a:xfrm>
            <a:off x="10641434" y="6216186"/>
            <a:ext cx="99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&lt;footer&gt;</a:t>
            </a:r>
          </a:p>
        </p:txBody>
      </p:sp>
    </p:spTree>
    <p:extLst>
      <p:ext uri="{BB962C8B-B14F-4D97-AF65-F5344CB8AC3E}">
        <p14:creationId xmlns:p14="http://schemas.microsoft.com/office/powerpoint/2010/main" val="142091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924031-326A-4CEC-8B56-CA7B38C6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938" y="243382"/>
            <a:ext cx="2232171" cy="46118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About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5C36CDC9-093A-44E8-964A-30681FC0B64F}"/>
              </a:ext>
            </a:extLst>
          </p:cNvPr>
          <p:cNvSpPr txBox="1">
            <a:spLocks/>
          </p:cNvSpPr>
          <p:nvPr/>
        </p:nvSpPr>
        <p:spPr>
          <a:xfrm>
            <a:off x="7298424" y="281441"/>
            <a:ext cx="2950128" cy="46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About     Portfolio    Contact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EBB5C-ECED-4F48-8E19-2A780F697255}"/>
              </a:ext>
            </a:extLst>
          </p:cNvPr>
          <p:cNvSpPr/>
          <p:nvPr/>
        </p:nvSpPr>
        <p:spPr>
          <a:xfrm>
            <a:off x="2193723" y="1187145"/>
            <a:ext cx="2546058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9F2C8A3-A416-43AC-8208-230FF6EFBE97}"/>
              </a:ext>
            </a:extLst>
          </p:cNvPr>
          <p:cNvCxnSpPr/>
          <p:nvPr/>
        </p:nvCxnSpPr>
        <p:spPr>
          <a:xfrm>
            <a:off x="1037298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E64575-C38E-4462-9E12-F299733F1E26}"/>
              </a:ext>
            </a:extLst>
          </p:cNvPr>
          <p:cNvCxnSpPr/>
          <p:nvPr/>
        </p:nvCxnSpPr>
        <p:spPr>
          <a:xfrm>
            <a:off x="1798741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22466-7E5C-4288-9067-95430B235B5F}"/>
              </a:ext>
            </a:extLst>
          </p:cNvPr>
          <p:cNvSpPr/>
          <p:nvPr/>
        </p:nvSpPr>
        <p:spPr>
          <a:xfrm>
            <a:off x="4808990" y="1187144"/>
            <a:ext cx="2546058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F3334A-9DEF-4BD2-92CE-8C542BBBEB49}"/>
              </a:ext>
            </a:extLst>
          </p:cNvPr>
          <p:cNvSpPr/>
          <p:nvPr/>
        </p:nvSpPr>
        <p:spPr>
          <a:xfrm>
            <a:off x="7431948" y="1187145"/>
            <a:ext cx="2546058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E48112-46B6-429F-BD7B-D22B72349326}"/>
              </a:ext>
            </a:extLst>
          </p:cNvPr>
          <p:cNvSpPr/>
          <p:nvPr/>
        </p:nvSpPr>
        <p:spPr>
          <a:xfrm>
            <a:off x="2276649" y="3428999"/>
            <a:ext cx="7584609" cy="2959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&lt;article&gt;</a:t>
            </a:r>
          </a:p>
        </p:txBody>
      </p:sp>
    </p:spTree>
    <p:extLst>
      <p:ext uri="{BB962C8B-B14F-4D97-AF65-F5344CB8AC3E}">
        <p14:creationId xmlns:p14="http://schemas.microsoft.com/office/powerpoint/2010/main" val="135781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924031-326A-4CEC-8B56-CA7B38C6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938" y="243382"/>
            <a:ext cx="2232171" cy="46118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Music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5C36CDC9-093A-44E8-964A-30681FC0B64F}"/>
              </a:ext>
            </a:extLst>
          </p:cNvPr>
          <p:cNvSpPr txBox="1">
            <a:spLocks/>
          </p:cNvSpPr>
          <p:nvPr/>
        </p:nvSpPr>
        <p:spPr>
          <a:xfrm>
            <a:off x="7298424" y="281441"/>
            <a:ext cx="2950128" cy="46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About     Portfolio    Contact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EBB5C-ECED-4F48-8E19-2A780F697255}"/>
              </a:ext>
            </a:extLst>
          </p:cNvPr>
          <p:cNvSpPr/>
          <p:nvPr/>
        </p:nvSpPr>
        <p:spPr>
          <a:xfrm>
            <a:off x="2193723" y="1187145"/>
            <a:ext cx="2546058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C6579E-3F1C-4201-AA0D-398C04143A6E}"/>
              </a:ext>
            </a:extLst>
          </p:cNvPr>
          <p:cNvSpPr/>
          <p:nvPr/>
        </p:nvSpPr>
        <p:spPr>
          <a:xfrm>
            <a:off x="3639252" y="3334623"/>
            <a:ext cx="1693528" cy="1199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&gt;&lt;a&gt;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3DB313EF-8FC7-4A53-9E17-4CBD49873C1E}"/>
              </a:ext>
            </a:extLst>
          </p:cNvPr>
          <p:cNvSpPr txBox="1">
            <a:spLocks/>
          </p:cNvSpPr>
          <p:nvPr/>
        </p:nvSpPr>
        <p:spPr>
          <a:xfrm>
            <a:off x="2193723" y="3762772"/>
            <a:ext cx="1314972" cy="327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Featured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9F2C8A3-A416-43AC-8208-230FF6EFBE97}"/>
              </a:ext>
            </a:extLst>
          </p:cNvPr>
          <p:cNvCxnSpPr/>
          <p:nvPr/>
        </p:nvCxnSpPr>
        <p:spPr>
          <a:xfrm>
            <a:off x="1037298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E64575-C38E-4462-9E12-F299733F1E26}"/>
              </a:ext>
            </a:extLst>
          </p:cNvPr>
          <p:cNvCxnSpPr/>
          <p:nvPr/>
        </p:nvCxnSpPr>
        <p:spPr>
          <a:xfrm>
            <a:off x="1798741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22466-7E5C-4288-9067-95430B235B5F}"/>
              </a:ext>
            </a:extLst>
          </p:cNvPr>
          <p:cNvSpPr/>
          <p:nvPr/>
        </p:nvSpPr>
        <p:spPr>
          <a:xfrm>
            <a:off x="4808990" y="1187144"/>
            <a:ext cx="2546058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F3334A-9DEF-4BD2-92CE-8C542BBBEB49}"/>
              </a:ext>
            </a:extLst>
          </p:cNvPr>
          <p:cNvSpPr/>
          <p:nvPr/>
        </p:nvSpPr>
        <p:spPr>
          <a:xfrm>
            <a:off x="7431948" y="1187145"/>
            <a:ext cx="2546058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A09479-81FC-46BA-9239-B4D5DD2B2142}"/>
              </a:ext>
            </a:extLst>
          </p:cNvPr>
          <p:cNvSpPr/>
          <p:nvPr/>
        </p:nvSpPr>
        <p:spPr>
          <a:xfrm>
            <a:off x="7816270" y="3334623"/>
            <a:ext cx="1693528" cy="1199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&gt;&lt;a&gt;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9E2DFF-2397-4938-AB49-458A7E9B43DC}"/>
              </a:ext>
            </a:extLst>
          </p:cNvPr>
          <p:cNvSpPr/>
          <p:nvPr/>
        </p:nvSpPr>
        <p:spPr>
          <a:xfrm>
            <a:off x="5727761" y="3334623"/>
            <a:ext cx="1693528" cy="1199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&gt;&lt;a&gt;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E18802-43A9-4F9A-95AA-679B59FF96D6}"/>
              </a:ext>
            </a:extLst>
          </p:cNvPr>
          <p:cNvSpPr/>
          <p:nvPr/>
        </p:nvSpPr>
        <p:spPr>
          <a:xfrm>
            <a:off x="3665727" y="4829262"/>
            <a:ext cx="1693528" cy="1199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&gt;&lt;a&gt;</a:t>
            </a:r>
          </a:p>
        </p:txBody>
      </p:sp>
      <p:sp>
        <p:nvSpPr>
          <p:cNvPr id="27" name="Title 4">
            <a:extLst>
              <a:ext uri="{FF2B5EF4-FFF2-40B4-BE49-F238E27FC236}">
                <a16:creationId xmlns:a16="http://schemas.microsoft.com/office/drawing/2014/main" id="{981F79CC-AC34-43AE-9280-2EAFD1093297}"/>
              </a:ext>
            </a:extLst>
          </p:cNvPr>
          <p:cNvSpPr txBox="1">
            <a:spLocks/>
          </p:cNvSpPr>
          <p:nvPr/>
        </p:nvSpPr>
        <p:spPr>
          <a:xfrm>
            <a:off x="2151780" y="5101955"/>
            <a:ext cx="1314972" cy="327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Original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53626E-EAA3-4E78-8962-2A2F81130DE2}"/>
              </a:ext>
            </a:extLst>
          </p:cNvPr>
          <p:cNvSpPr/>
          <p:nvPr/>
        </p:nvSpPr>
        <p:spPr>
          <a:xfrm>
            <a:off x="7842745" y="4829262"/>
            <a:ext cx="1693528" cy="1199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&gt;&lt;a&gt;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FBEE42-C376-4A2B-837A-85E069D06E5A}"/>
              </a:ext>
            </a:extLst>
          </p:cNvPr>
          <p:cNvSpPr/>
          <p:nvPr/>
        </p:nvSpPr>
        <p:spPr>
          <a:xfrm>
            <a:off x="5754236" y="4829262"/>
            <a:ext cx="1693528" cy="1199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&gt;&lt;a&gt;</a:t>
            </a:r>
          </a:p>
        </p:txBody>
      </p:sp>
      <p:sp>
        <p:nvSpPr>
          <p:cNvPr id="30" name="Title 4">
            <a:extLst>
              <a:ext uri="{FF2B5EF4-FFF2-40B4-BE49-F238E27FC236}">
                <a16:creationId xmlns:a16="http://schemas.microsoft.com/office/drawing/2014/main" id="{585E4B5B-9523-44B2-9902-BA1AFDD8B750}"/>
              </a:ext>
            </a:extLst>
          </p:cNvPr>
          <p:cNvSpPr txBox="1">
            <a:spLocks/>
          </p:cNvSpPr>
          <p:nvPr/>
        </p:nvSpPr>
        <p:spPr>
          <a:xfrm>
            <a:off x="2312572" y="5429024"/>
            <a:ext cx="827537" cy="241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-&gt; more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70F8F8-6855-4793-B074-097C5E3E9D11}"/>
              </a:ext>
            </a:extLst>
          </p:cNvPr>
          <p:cNvSpPr/>
          <p:nvPr/>
        </p:nvSpPr>
        <p:spPr>
          <a:xfrm>
            <a:off x="3665727" y="6301686"/>
            <a:ext cx="1693528" cy="1199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&gt;&lt;a&gt;</a:t>
            </a:r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A12D35C9-6834-4105-80E3-6C22763839F2}"/>
              </a:ext>
            </a:extLst>
          </p:cNvPr>
          <p:cNvSpPr txBox="1">
            <a:spLocks/>
          </p:cNvSpPr>
          <p:nvPr/>
        </p:nvSpPr>
        <p:spPr>
          <a:xfrm>
            <a:off x="2151780" y="6574379"/>
            <a:ext cx="1314972" cy="327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Covers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E48112-46B6-429F-BD7B-D22B72349326}"/>
              </a:ext>
            </a:extLst>
          </p:cNvPr>
          <p:cNvSpPr/>
          <p:nvPr/>
        </p:nvSpPr>
        <p:spPr>
          <a:xfrm>
            <a:off x="7842745" y="6301686"/>
            <a:ext cx="1693528" cy="1199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&gt;&lt;a&gt;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226135-CD61-4C6A-A321-BD1C54210984}"/>
              </a:ext>
            </a:extLst>
          </p:cNvPr>
          <p:cNvSpPr/>
          <p:nvPr/>
        </p:nvSpPr>
        <p:spPr>
          <a:xfrm>
            <a:off x="5754236" y="6301686"/>
            <a:ext cx="1693528" cy="1199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&gt;&lt;a&gt;</a:t>
            </a:r>
          </a:p>
        </p:txBody>
      </p:sp>
      <p:sp>
        <p:nvSpPr>
          <p:cNvPr id="35" name="Title 4">
            <a:extLst>
              <a:ext uri="{FF2B5EF4-FFF2-40B4-BE49-F238E27FC236}">
                <a16:creationId xmlns:a16="http://schemas.microsoft.com/office/drawing/2014/main" id="{9EEF1003-F66C-476A-8919-DA1CB2736144}"/>
              </a:ext>
            </a:extLst>
          </p:cNvPr>
          <p:cNvSpPr txBox="1">
            <a:spLocks/>
          </p:cNvSpPr>
          <p:nvPr/>
        </p:nvSpPr>
        <p:spPr>
          <a:xfrm>
            <a:off x="2312572" y="6901448"/>
            <a:ext cx="827537" cy="241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-&gt; more</a:t>
            </a:r>
          </a:p>
        </p:txBody>
      </p:sp>
    </p:spTree>
    <p:extLst>
      <p:ext uri="{BB962C8B-B14F-4D97-AF65-F5344CB8AC3E}">
        <p14:creationId xmlns:p14="http://schemas.microsoft.com/office/powerpoint/2010/main" val="260311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924031-326A-4CEC-8B56-CA7B38C6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938" y="243382"/>
            <a:ext cx="2232171" cy="46118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Photography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5C36CDC9-093A-44E8-964A-30681FC0B64F}"/>
              </a:ext>
            </a:extLst>
          </p:cNvPr>
          <p:cNvSpPr txBox="1">
            <a:spLocks/>
          </p:cNvSpPr>
          <p:nvPr/>
        </p:nvSpPr>
        <p:spPr>
          <a:xfrm>
            <a:off x="7298424" y="281441"/>
            <a:ext cx="2950128" cy="46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About     Portfolio    Contact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C6579E-3F1C-4201-AA0D-398C04143A6E}"/>
              </a:ext>
            </a:extLst>
          </p:cNvPr>
          <p:cNvSpPr/>
          <p:nvPr/>
        </p:nvSpPr>
        <p:spPr>
          <a:xfrm>
            <a:off x="2193723" y="1010974"/>
            <a:ext cx="2319554" cy="5609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9F2C8A3-A416-43AC-8208-230FF6EFBE97}"/>
              </a:ext>
            </a:extLst>
          </p:cNvPr>
          <p:cNvCxnSpPr/>
          <p:nvPr/>
        </p:nvCxnSpPr>
        <p:spPr>
          <a:xfrm>
            <a:off x="1037298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E64575-C38E-4462-9E12-F299733F1E26}"/>
              </a:ext>
            </a:extLst>
          </p:cNvPr>
          <p:cNvCxnSpPr/>
          <p:nvPr/>
        </p:nvCxnSpPr>
        <p:spPr>
          <a:xfrm>
            <a:off x="1798741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22466-7E5C-4288-9067-95430B235B5F}"/>
              </a:ext>
            </a:extLst>
          </p:cNvPr>
          <p:cNvSpPr/>
          <p:nvPr/>
        </p:nvSpPr>
        <p:spPr>
          <a:xfrm>
            <a:off x="4808990" y="1010975"/>
            <a:ext cx="2546058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F3334A-9DEF-4BD2-92CE-8C542BBBEB49}"/>
              </a:ext>
            </a:extLst>
          </p:cNvPr>
          <p:cNvSpPr/>
          <p:nvPr/>
        </p:nvSpPr>
        <p:spPr>
          <a:xfrm>
            <a:off x="7431948" y="1010976"/>
            <a:ext cx="2546058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7BE77-2F17-4252-9CA8-9AD6FAF19802}"/>
              </a:ext>
            </a:extLst>
          </p:cNvPr>
          <p:cNvSpPr txBox="1"/>
          <p:nvPr/>
        </p:nvSpPr>
        <p:spPr>
          <a:xfrm>
            <a:off x="2793295" y="2407639"/>
            <a:ext cx="11701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&lt;aside&gt;</a:t>
            </a:r>
          </a:p>
          <a:p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nav</a:t>
            </a:r>
            <a:r>
              <a:rPr lang="en-US" dirty="0">
                <a:solidFill>
                  <a:schemeClr val="bg1"/>
                </a:solidFill>
              </a:rPr>
              <a:t>&gt;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Portraits</a:t>
            </a:r>
          </a:p>
          <a:p>
            <a:r>
              <a:rPr lang="en-US" dirty="0">
                <a:solidFill>
                  <a:schemeClr val="bg1"/>
                </a:solidFill>
              </a:rPr>
              <a:t>Landscape</a:t>
            </a:r>
          </a:p>
          <a:p>
            <a:r>
              <a:rPr lang="en-US" dirty="0">
                <a:solidFill>
                  <a:schemeClr val="bg1"/>
                </a:solidFill>
              </a:rPr>
              <a:t>Food</a:t>
            </a:r>
          </a:p>
          <a:p>
            <a:r>
              <a:rPr lang="en-US" dirty="0">
                <a:solidFill>
                  <a:schemeClr val="bg1"/>
                </a:solidFill>
              </a:rPr>
              <a:t>Objects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1DF2A2-E791-4E3A-BC7F-728540229DDF}"/>
              </a:ext>
            </a:extLst>
          </p:cNvPr>
          <p:cNvSpPr/>
          <p:nvPr/>
        </p:nvSpPr>
        <p:spPr>
          <a:xfrm>
            <a:off x="4808990" y="4917449"/>
            <a:ext cx="2546058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DE4DC5-AFEB-447D-A544-2C4AD1EE2AB1}"/>
              </a:ext>
            </a:extLst>
          </p:cNvPr>
          <p:cNvSpPr/>
          <p:nvPr/>
        </p:nvSpPr>
        <p:spPr>
          <a:xfrm>
            <a:off x="7431948" y="4917448"/>
            <a:ext cx="2546058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DBAB89-AB66-4C1B-95F8-D23E305FE30B}"/>
              </a:ext>
            </a:extLst>
          </p:cNvPr>
          <p:cNvSpPr/>
          <p:nvPr/>
        </p:nvSpPr>
        <p:spPr>
          <a:xfrm>
            <a:off x="4808990" y="2964212"/>
            <a:ext cx="2546058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8BFC72E-ACAD-4FF0-9D28-2089CDE75719}"/>
              </a:ext>
            </a:extLst>
          </p:cNvPr>
          <p:cNvSpPr/>
          <p:nvPr/>
        </p:nvSpPr>
        <p:spPr>
          <a:xfrm>
            <a:off x="7431948" y="2964213"/>
            <a:ext cx="2546058" cy="170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4109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924031-326A-4CEC-8B56-CA7B38C6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938" y="243382"/>
            <a:ext cx="2232171" cy="46118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Games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5C36CDC9-093A-44E8-964A-30681FC0B64F}"/>
              </a:ext>
            </a:extLst>
          </p:cNvPr>
          <p:cNvSpPr txBox="1">
            <a:spLocks/>
          </p:cNvSpPr>
          <p:nvPr/>
        </p:nvSpPr>
        <p:spPr>
          <a:xfrm>
            <a:off x="7298424" y="281441"/>
            <a:ext cx="2950128" cy="46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About     Portfolio    Contact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9F2C8A3-A416-43AC-8208-230FF6EFBE97}"/>
              </a:ext>
            </a:extLst>
          </p:cNvPr>
          <p:cNvCxnSpPr/>
          <p:nvPr/>
        </p:nvCxnSpPr>
        <p:spPr>
          <a:xfrm>
            <a:off x="1037298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E64575-C38E-4462-9E12-F299733F1E26}"/>
              </a:ext>
            </a:extLst>
          </p:cNvPr>
          <p:cNvCxnSpPr/>
          <p:nvPr/>
        </p:nvCxnSpPr>
        <p:spPr>
          <a:xfrm>
            <a:off x="1798741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22466-7E5C-4288-9067-95430B235B5F}"/>
              </a:ext>
            </a:extLst>
          </p:cNvPr>
          <p:cNvSpPr/>
          <p:nvPr/>
        </p:nvSpPr>
        <p:spPr>
          <a:xfrm>
            <a:off x="2172400" y="1967321"/>
            <a:ext cx="2267473" cy="1824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&gt;&lt;a&gt;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2A3DB-F41B-46A1-B2FA-557A81C9B7A4}"/>
              </a:ext>
            </a:extLst>
          </p:cNvPr>
          <p:cNvSpPr/>
          <p:nvPr/>
        </p:nvSpPr>
        <p:spPr>
          <a:xfrm>
            <a:off x="4952127" y="1967320"/>
            <a:ext cx="2267473" cy="1824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&gt;&lt;a&gt;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FB9E1B-ED22-4345-8044-EA8C0E57512E}"/>
              </a:ext>
            </a:extLst>
          </p:cNvPr>
          <p:cNvSpPr/>
          <p:nvPr/>
        </p:nvSpPr>
        <p:spPr>
          <a:xfrm>
            <a:off x="7731855" y="1967320"/>
            <a:ext cx="2267473" cy="1824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&gt;&lt;a&gt;</a:t>
            </a: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D35AFE71-489B-4294-8E11-61264EC890DF}"/>
              </a:ext>
            </a:extLst>
          </p:cNvPr>
          <p:cNvSpPr txBox="1">
            <a:spLocks/>
          </p:cNvSpPr>
          <p:nvPr/>
        </p:nvSpPr>
        <p:spPr>
          <a:xfrm>
            <a:off x="2898049" y="1494741"/>
            <a:ext cx="1065750" cy="29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Name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6CA9CE76-2693-4A45-B8D5-B243682041E4}"/>
              </a:ext>
            </a:extLst>
          </p:cNvPr>
          <p:cNvSpPr txBox="1">
            <a:spLocks/>
          </p:cNvSpPr>
          <p:nvPr/>
        </p:nvSpPr>
        <p:spPr>
          <a:xfrm>
            <a:off x="5663620" y="1494741"/>
            <a:ext cx="1065750" cy="29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Name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E3684F46-7127-4D2D-B460-E878E6827435}"/>
              </a:ext>
            </a:extLst>
          </p:cNvPr>
          <p:cNvSpPr txBox="1">
            <a:spLocks/>
          </p:cNvSpPr>
          <p:nvPr/>
        </p:nvSpPr>
        <p:spPr>
          <a:xfrm>
            <a:off x="8429191" y="1494741"/>
            <a:ext cx="1065750" cy="29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44409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924031-326A-4CEC-8B56-CA7B38C6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938" y="243382"/>
            <a:ext cx="2232171" cy="46118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Contact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5C36CDC9-093A-44E8-964A-30681FC0B64F}"/>
              </a:ext>
            </a:extLst>
          </p:cNvPr>
          <p:cNvSpPr txBox="1">
            <a:spLocks/>
          </p:cNvSpPr>
          <p:nvPr/>
        </p:nvSpPr>
        <p:spPr>
          <a:xfrm>
            <a:off x="7298424" y="281441"/>
            <a:ext cx="2950128" cy="46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About     Portfolio    Contact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9F2C8A3-A416-43AC-8208-230FF6EFBE97}"/>
              </a:ext>
            </a:extLst>
          </p:cNvPr>
          <p:cNvCxnSpPr/>
          <p:nvPr/>
        </p:nvCxnSpPr>
        <p:spPr>
          <a:xfrm>
            <a:off x="1037298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E64575-C38E-4462-9E12-F299733F1E26}"/>
              </a:ext>
            </a:extLst>
          </p:cNvPr>
          <p:cNvCxnSpPr/>
          <p:nvPr/>
        </p:nvCxnSpPr>
        <p:spPr>
          <a:xfrm>
            <a:off x="1798741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6E52AB-BB3A-4E6D-AF13-CD2B17D8BCE2}"/>
              </a:ext>
            </a:extLst>
          </p:cNvPr>
          <p:cNvSpPr txBox="1"/>
          <p:nvPr/>
        </p:nvSpPr>
        <p:spPr>
          <a:xfrm>
            <a:off x="2248250" y="1359017"/>
            <a:ext cx="133384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+mj-lt"/>
                <a:ea typeface="+mj-ea"/>
                <a:cs typeface="+mj-cs"/>
              </a:rPr>
              <a:t>Email</a:t>
            </a:r>
          </a:p>
          <a:p>
            <a:endParaRPr lang="en-US" sz="1900" dirty="0">
              <a:latin typeface="+mj-lt"/>
              <a:ea typeface="+mj-ea"/>
              <a:cs typeface="+mj-cs"/>
            </a:endParaRPr>
          </a:p>
          <a:p>
            <a:r>
              <a:rPr lang="en-US" sz="1900" dirty="0">
                <a:latin typeface="+mj-lt"/>
                <a:ea typeface="+mj-ea"/>
                <a:cs typeface="+mj-cs"/>
              </a:rPr>
              <a:t>Instagram</a:t>
            </a:r>
          </a:p>
          <a:p>
            <a:endParaRPr lang="en-US" sz="1900" dirty="0">
              <a:latin typeface="+mj-lt"/>
              <a:ea typeface="+mj-ea"/>
              <a:cs typeface="+mj-cs"/>
            </a:endParaRPr>
          </a:p>
          <a:p>
            <a:r>
              <a:rPr lang="en-US" sz="1900" dirty="0">
                <a:latin typeface="+mj-lt"/>
                <a:ea typeface="+mj-ea"/>
                <a:cs typeface="+mj-cs"/>
              </a:rPr>
              <a:t>Facebook</a:t>
            </a:r>
          </a:p>
        </p:txBody>
      </p:sp>
    </p:spTree>
    <p:extLst>
      <p:ext uri="{BB962C8B-B14F-4D97-AF65-F5344CB8AC3E}">
        <p14:creationId xmlns:p14="http://schemas.microsoft.com/office/powerpoint/2010/main" val="331421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170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Midterm Proposal</vt:lpstr>
      <vt:lpstr>Miranda Xu</vt:lpstr>
      <vt:lpstr>About</vt:lpstr>
      <vt:lpstr>Music</vt:lpstr>
      <vt:lpstr>Photography</vt:lpstr>
      <vt:lpstr>Games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Proposal</dc:title>
  <dc:creator>Miranda Xu</dc:creator>
  <cp:lastModifiedBy>Miranda Xu</cp:lastModifiedBy>
  <cp:revision>24</cp:revision>
  <dcterms:created xsi:type="dcterms:W3CDTF">2017-09-26T20:36:28Z</dcterms:created>
  <dcterms:modified xsi:type="dcterms:W3CDTF">2017-09-26T21:24:37Z</dcterms:modified>
</cp:coreProperties>
</file>