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30" name="Shape 3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Shape 32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68654" y="1965278"/>
            <a:ext cx="8596668" cy="206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&amp; CSS Course Lecture No-7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Tariqul Islam Shuvo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animations allows animation of most HTML elements without using JavaScript or Flash!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 animation lets an element gradually change from one style to another.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change as many CSS properties you want, as many times you want.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CSS3 animation, you must first specify some keyframes for the animation.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➢"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Keyframes hold what styles the element will have at certain times.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Structure: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@keyframes animation_name{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from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to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/* Chrome, Safari, Opera */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@-webkit-keyframes animation_name{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from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to {property name : value;}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 Declaration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animation-name: animation_name;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animation-duration: 4s;</a:t>
            </a:r>
            <a:b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48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simple animation using CSS3.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example above we have specified when the style will change by using the keywords "from" and "to" (which represents 0% (start) and 100% (complete)).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Structure: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@keyframes animation_name{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0% 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25%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50% 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100% {property name : value;}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animation: example 5s linear 2s infinite alternate;</a:t>
            </a:r>
          </a:p>
        </p:txBody>
      </p:sp>
      <p:sp>
        <p:nvSpPr>
          <p:cNvPr id="156" name="Shape 156"/>
          <p:cNvSpPr/>
          <p:nvPr/>
        </p:nvSpPr>
        <p:spPr>
          <a:xfrm>
            <a:off x="2600696" y="5937662"/>
            <a:ext cx="96190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856048" y="5938757"/>
            <a:ext cx="813232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5669278" y="5937662"/>
            <a:ext cx="942535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543864" y="5937662"/>
            <a:ext cx="28736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562132" y="5937662"/>
            <a:ext cx="287361" cy="336529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849494" y="5937662"/>
            <a:ext cx="694370" cy="336528"/>
          </a:xfrm>
          <a:prstGeom prst="rect">
            <a:avLst/>
          </a:prstGeom>
          <a:noFill/>
          <a:ln cap="rnd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53429" y="6468337"/>
            <a:ext cx="3038661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animation-name:example;</a:t>
            </a:r>
          </a:p>
        </p:txBody>
      </p:sp>
      <p:cxnSp>
        <p:nvCxnSpPr>
          <p:cNvPr id="163" name="Shape 163"/>
          <p:cNvCxnSpPr>
            <a:stCxn id="156" idx="2"/>
            <a:endCxn id="162" idx="0"/>
          </p:cNvCxnSpPr>
          <p:nvPr/>
        </p:nvCxnSpPr>
        <p:spPr>
          <a:xfrm flipH="1">
            <a:off x="2172646" y="6274191"/>
            <a:ext cx="909000" cy="1941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7319275" y="6481544"/>
            <a:ext cx="356482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animation-direction:value;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6605628" y="6181621"/>
            <a:ext cx="1004994" cy="29992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653429" y="5135803"/>
            <a:ext cx="3074507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animation-duration:second;</a:t>
            </a:r>
          </a:p>
        </p:txBody>
      </p:sp>
      <p:cxnSp>
        <p:nvCxnSpPr>
          <p:cNvPr id="167" name="Shape 167"/>
          <p:cNvCxnSpPr>
            <a:stCxn id="160" idx="0"/>
          </p:cNvCxnSpPr>
          <p:nvPr/>
        </p:nvCxnSpPr>
        <p:spPr>
          <a:xfrm rot="10800000">
            <a:off x="2701113" y="5486462"/>
            <a:ext cx="1004700" cy="4512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3705812" y="5142442"/>
            <a:ext cx="377819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animation-timing-function: linear;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484010" y="5135803"/>
            <a:ext cx="3778198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animation-delay:second;</a:t>
            </a:r>
          </a:p>
        </p:txBody>
      </p:sp>
      <p:cxnSp>
        <p:nvCxnSpPr>
          <p:cNvPr id="170" name="Shape 170"/>
          <p:cNvCxnSpPr/>
          <p:nvPr/>
        </p:nvCxnSpPr>
        <p:spPr>
          <a:xfrm flipH="1" rot="10800000">
            <a:off x="4196678" y="5492490"/>
            <a:ext cx="659369" cy="44517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 rot="10800000">
            <a:off x="4667248" y="5478423"/>
            <a:ext cx="2943373" cy="416883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3420055" y="6457694"/>
            <a:ext cx="3899219" cy="3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F7F7F"/>
              </a:buClr>
              <a:buSzPct val="250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animation-iteration-count: infinite;</a:t>
            </a:r>
          </a:p>
        </p:txBody>
      </p:sp>
      <p:cxnSp>
        <p:nvCxnSpPr>
          <p:cNvPr id="173" name="Shape 173"/>
          <p:cNvCxnSpPr>
            <a:stCxn id="157" idx="2"/>
            <a:endCxn id="172" idx="0"/>
          </p:cNvCxnSpPr>
          <p:nvPr/>
        </p:nvCxnSpPr>
        <p:spPr>
          <a:xfrm>
            <a:off x="5262664" y="6275286"/>
            <a:ext cx="107100" cy="1824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 Properties</a:t>
            </a: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20" y="1183329"/>
            <a:ext cx="8106770" cy="541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 Animation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Practice Again</a:t>
            </a: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1405719" y="1"/>
            <a:ext cx="8106770" cy="629390"/>
          </a:xfrm>
          <a:prstGeom prst="rect">
            <a:avLst/>
          </a:prstGeom>
          <a:gradFill>
            <a:gsLst>
              <a:gs pos="0">
                <a:srgbClr val="FAFDF1"/>
              </a:gs>
              <a:gs pos="74000">
                <a:srgbClr val="CEEA96"/>
              </a:gs>
              <a:gs pos="83000">
                <a:srgbClr val="CEEA96"/>
              </a:gs>
              <a:gs pos="100000">
                <a:srgbClr val="DFF1B8"/>
              </a:gs>
            </a:gsLst>
            <a:lin ang="5400000" scaled="0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 Photoshop(PSD to HTML)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1405719" y="740229"/>
            <a:ext cx="8106770" cy="59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of photoshop.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 photoshop for cropping PSD file for html conversion?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select transparent layer using photo shop?</a:t>
            </a:r>
          </a:p>
          <a:p>
            <a:pPr indent="-285750" lvl="0" marL="28575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Some basic short cut key of photoshop.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