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Anaheim"/>
      <p:regular r:id="rId11"/>
    </p:embeddedFont>
    <p:embeddedFont>
      <p:font typeface="Barlow Condensed ExtraBold"/>
      <p:bold r:id="rId12"/>
      <p:boldItalic r:id="rId13"/>
    </p:embeddedFont>
    <p:embeddedFont>
      <p:font typeface="Overpass Mono"/>
      <p:regular r:id="rId14"/>
      <p:bold r:id="rId15"/>
    </p:embeddedFont>
    <p:embeddedFont>
      <p:font typeface="Old Standard TT"/>
      <p:regular r:id="rId16"/>
      <p:bold r:id="rId17"/>
      <p:italic r:id="rId18"/>
    </p:embeddedFont>
    <p:embeddedFont>
      <p:font typeface="Barlow"/>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arlow-bold.fntdata"/><Relationship Id="rId11" Type="http://schemas.openxmlformats.org/officeDocument/2006/relationships/font" Target="fonts/Anaheim-regular.fntdata"/><Relationship Id="rId22" Type="http://schemas.openxmlformats.org/officeDocument/2006/relationships/font" Target="fonts/Barlow-boldItalic.fntdata"/><Relationship Id="rId10" Type="http://schemas.openxmlformats.org/officeDocument/2006/relationships/slide" Target="slides/slide5.xml"/><Relationship Id="rId21" Type="http://schemas.openxmlformats.org/officeDocument/2006/relationships/font" Target="fonts/Barlow-italic.fntdata"/><Relationship Id="rId13" Type="http://schemas.openxmlformats.org/officeDocument/2006/relationships/font" Target="fonts/BarlowCondensedExtraBold-boldItalic.fntdata"/><Relationship Id="rId12" Type="http://schemas.openxmlformats.org/officeDocument/2006/relationships/font" Target="fonts/BarlowCondensedExtra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verpassMono-bold.fntdata"/><Relationship Id="rId14" Type="http://schemas.openxmlformats.org/officeDocument/2006/relationships/font" Target="fonts/OverpassMono-regular.fntdata"/><Relationship Id="rId17" Type="http://schemas.openxmlformats.org/officeDocument/2006/relationships/font" Target="fonts/OldStandardTT-bold.fntdata"/><Relationship Id="rId16" Type="http://schemas.openxmlformats.org/officeDocument/2006/relationships/font" Target="fonts/OldStandardTT-regular.fntdata"/><Relationship Id="rId5" Type="http://schemas.openxmlformats.org/officeDocument/2006/relationships/notesMaster" Target="notesMasters/notesMaster1.xml"/><Relationship Id="rId19" Type="http://schemas.openxmlformats.org/officeDocument/2006/relationships/font" Target="fonts/Barlow-regular.fntdata"/><Relationship Id="rId6" Type="http://schemas.openxmlformats.org/officeDocument/2006/relationships/slide" Target="slides/slide1.xml"/><Relationship Id="rId18" Type="http://schemas.openxmlformats.org/officeDocument/2006/relationships/font" Target="fonts/OldStandardT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24c563f649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24c563f649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24c563f649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24c563f649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24c563f64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24c563f64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24c563f64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24c563f64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2"/>
          <p:cNvSpPr/>
          <p:nvPr/>
        </p:nvSpPr>
        <p:spPr>
          <a:xfrm>
            <a:off x="1962382" y="0"/>
            <a:ext cx="2721868" cy="387420"/>
          </a:xfrm>
          <a:custGeom>
            <a:rect b="b" l="l" r="r" t="t"/>
            <a:pathLst>
              <a:path extrusionOk="0" h="5657" w="39744">
                <a:moveTo>
                  <a:pt x="1" y="1"/>
                </a:moveTo>
                <a:lnTo>
                  <a:pt x="1" y="5656"/>
                </a:lnTo>
                <a:lnTo>
                  <a:pt x="39744" y="5656"/>
                </a:lnTo>
                <a:lnTo>
                  <a:pt x="397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873813" y="0"/>
            <a:ext cx="664647" cy="387420"/>
          </a:xfrm>
          <a:custGeom>
            <a:rect b="b" l="l" r="r" t="t"/>
            <a:pathLst>
              <a:path extrusionOk="0" h="5657" w="9705">
                <a:moveTo>
                  <a:pt x="1" y="1"/>
                </a:moveTo>
                <a:lnTo>
                  <a:pt x="1" y="5656"/>
                </a:lnTo>
                <a:lnTo>
                  <a:pt x="9704" y="5656"/>
                </a:lnTo>
                <a:lnTo>
                  <a:pt x="97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049134" y="938616"/>
            <a:ext cx="212098" cy="385776"/>
          </a:xfrm>
          <a:custGeom>
            <a:rect b="b" l="l" r="r" t="t"/>
            <a:pathLst>
              <a:path extrusionOk="0" h="5633" w="3097">
                <a:moveTo>
                  <a:pt x="2239" y="1"/>
                </a:moveTo>
                <a:lnTo>
                  <a:pt x="1" y="5275"/>
                </a:lnTo>
                <a:lnTo>
                  <a:pt x="846" y="5633"/>
                </a:lnTo>
                <a:lnTo>
                  <a:pt x="3096" y="370"/>
                </a:lnTo>
                <a:lnTo>
                  <a:pt x="22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873813" y="1008745"/>
            <a:ext cx="167240" cy="245519"/>
          </a:xfrm>
          <a:custGeom>
            <a:rect b="b" l="l" r="r" t="t"/>
            <a:pathLst>
              <a:path extrusionOk="0" h="3585" w="2442">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268492" y="1008745"/>
            <a:ext cx="168062" cy="245519"/>
          </a:xfrm>
          <a:custGeom>
            <a:rect b="b" l="l" r="r" t="t"/>
            <a:pathLst>
              <a:path extrusionOk="0" h="3585" w="2454">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516020" y="4983597"/>
            <a:ext cx="1054395" cy="159912"/>
          </a:xfrm>
          <a:custGeom>
            <a:rect b="b" l="l" r="r" t="t"/>
            <a:pathLst>
              <a:path extrusionOk="0" h="2335" w="15396">
                <a:moveTo>
                  <a:pt x="1" y="1"/>
                </a:moveTo>
                <a:lnTo>
                  <a:pt x="1" y="2335"/>
                </a:lnTo>
                <a:lnTo>
                  <a:pt x="15395" y="2335"/>
                </a:lnTo>
                <a:lnTo>
                  <a:pt x="15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160341" y="4983597"/>
            <a:ext cx="2152689" cy="159912"/>
          </a:xfrm>
          <a:custGeom>
            <a:rect b="b" l="l" r="r" t="t"/>
            <a:pathLst>
              <a:path extrusionOk="0" h="2335" w="31433">
                <a:moveTo>
                  <a:pt x="0" y="1"/>
                </a:moveTo>
                <a:lnTo>
                  <a:pt x="0" y="2335"/>
                </a:lnTo>
                <a:lnTo>
                  <a:pt x="31433" y="2335"/>
                </a:lnTo>
                <a:lnTo>
                  <a:pt x="314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805333" y="4452017"/>
            <a:ext cx="3750923" cy="160666"/>
          </a:xfrm>
          <a:custGeom>
            <a:rect b="b" l="l" r="r" t="t"/>
            <a:pathLst>
              <a:path extrusionOk="0" h="2346" w="54770">
                <a:moveTo>
                  <a:pt x="0" y="0"/>
                </a:moveTo>
                <a:lnTo>
                  <a:pt x="0" y="2346"/>
                </a:lnTo>
                <a:lnTo>
                  <a:pt x="54769" y="2346"/>
                </a:lnTo>
                <a:lnTo>
                  <a:pt x="547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0" y="4452017"/>
            <a:ext cx="1490645" cy="160666"/>
          </a:xfrm>
          <a:custGeom>
            <a:rect b="b" l="l" r="r" t="t"/>
            <a:pathLst>
              <a:path extrusionOk="0" h="2346" w="21766">
                <a:moveTo>
                  <a:pt x="1" y="0"/>
                </a:moveTo>
                <a:lnTo>
                  <a:pt x="1" y="2346"/>
                </a:lnTo>
                <a:lnTo>
                  <a:pt x="21765" y="2346"/>
                </a:lnTo>
                <a:lnTo>
                  <a:pt x="21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96093" y="4717807"/>
            <a:ext cx="3218453" cy="160734"/>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0" y="4717807"/>
            <a:ext cx="364546" cy="160734"/>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0" y="4983597"/>
            <a:ext cx="828532" cy="159912"/>
          </a:xfrm>
          <a:custGeom>
            <a:rect b="b" l="l" r="r" t="t"/>
            <a:pathLst>
              <a:path extrusionOk="0" h="2335" w="12098">
                <a:moveTo>
                  <a:pt x="1" y="1"/>
                </a:moveTo>
                <a:lnTo>
                  <a:pt x="1" y="2335"/>
                </a:lnTo>
                <a:lnTo>
                  <a:pt x="12098" y="2335"/>
                </a:lnTo>
                <a:lnTo>
                  <a:pt x="120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txBox="1"/>
          <p:nvPr>
            <p:ph type="ctrTitle"/>
          </p:nvPr>
        </p:nvSpPr>
        <p:spPr>
          <a:xfrm>
            <a:off x="718575" y="1369045"/>
            <a:ext cx="8520600" cy="1910400"/>
          </a:xfrm>
          <a:prstGeom prst="rect">
            <a:avLst/>
          </a:prstGeom>
        </p:spPr>
        <p:txBody>
          <a:bodyPr anchorCtr="0" anchor="b" bIns="0" lIns="91425" spcFirstLastPara="1" rIns="91425" wrap="square" tIns="91425">
            <a:noAutofit/>
          </a:bodyPr>
          <a:lstStyle>
            <a:lvl1pPr lvl="0" rtl="0">
              <a:lnSpc>
                <a:spcPct val="80000"/>
              </a:lnSpc>
              <a:spcBef>
                <a:spcPts val="0"/>
              </a:spcBef>
              <a:spcAft>
                <a:spcPts val="0"/>
              </a:spcAft>
              <a:buSzPts val="7400"/>
              <a:buNone/>
              <a:defRPr sz="7400"/>
            </a:lvl1pPr>
            <a:lvl2pPr lvl="1" rtl="0" algn="ctr">
              <a:spcBef>
                <a:spcPts val="0"/>
              </a:spcBef>
              <a:spcAft>
                <a:spcPts val="0"/>
              </a:spcAft>
              <a:buSzPts val="6100"/>
              <a:buNone/>
              <a:defRPr sz="6100"/>
            </a:lvl2pPr>
            <a:lvl3pPr lvl="2" rtl="0" algn="ctr">
              <a:spcBef>
                <a:spcPts val="0"/>
              </a:spcBef>
              <a:spcAft>
                <a:spcPts val="0"/>
              </a:spcAft>
              <a:buSzPts val="6100"/>
              <a:buNone/>
              <a:defRPr sz="6100"/>
            </a:lvl3pPr>
            <a:lvl4pPr lvl="3" rtl="0" algn="ctr">
              <a:spcBef>
                <a:spcPts val="0"/>
              </a:spcBef>
              <a:spcAft>
                <a:spcPts val="0"/>
              </a:spcAft>
              <a:buSzPts val="6100"/>
              <a:buNone/>
              <a:defRPr sz="6100"/>
            </a:lvl4pPr>
            <a:lvl5pPr lvl="4" rtl="0" algn="ctr">
              <a:spcBef>
                <a:spcPts val="0"/>
              </a:spcBef>
              <a:spcAft>
                <a:spcPts val="0"/>
              </a:spcAft>
              <a:buSzPts val="6100"/>
              <a:buNone/>
              <a:defRPr sz="6100"/>
            </a:lvl5pPr>
            <a:lvl6pPr lvl="5" rtl="0" algn="ctr">
              <a:spcBef>
                <a:spcPts val="0"/>
              </a:spcBef>
              <a:spcAft>
                <a:spcPts val="0"/>
              </a:spcAft>
              <a:buSzPts val="6100"/>
              <a:buNone/>
              <a:defRPr sz="6100"/>
            </a:lvl6pPr>
            <a:lvl7pPr lvl="6" rtl="0" algn="ctr">
              <a:spcBef>
                <a:spcPts val="0"/>
              </a:spcBef>
              <a:spcAft>
                <a:spcPts val="0"/>
              </a:spcAft>
              <a:buSzPts val="6100"/>
              <a:buNone/>
              <a:defRPr sz="6100"/>
            </a:lvl7pPr>
            <a:lvl8pPr lvl="7" rtl="0" algn="ctr">
              <a:spcBef>
                <a:spcPts val="0"/>
              </a:spcBef>
              <a:spcAft>
                <a:spcPts val="0"/>
              </a:spcAft>
              <a:buSzPts val="6100"/>
              <a:buNone/>
              <a:defRPr sz="6100"/>
            </a:lvl8pPr>
            <a:lvl9pPr lvl="8" rtl="0" algn="ctr">
              <a:spcBef>
                <a:spcPts val="0"/>
              </a:spcBef>
              <a:spcAft>
                <a:spcPts val="0"/>
              </a:spcAft>
              <a:buSzPts val="6100"/>
              <a:buNone/>
              <a:defRPr sz="6100"/>
            </a:lvl9pPr>
          </a:lstStyle>
          <a:p/>
        </p:txBody>
      </p:sp>
      <p:sp>
        <p:nvSpPr>
          <p:cNvPr id="50" name="Google Shape;50;p2"/>
          <p:cNvSpPr txBox="1"/>
          <p:nvPr>
            <p:ph idx="1" type="subTitle"/>
          </p:nvPr>
        </p:nvSpPr>
        <p:spPr>
          <a:xfrm>
            <a:off x="769050" y="3396100"/>
            <a:ext cx="8520600" cy="792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100"/>
              <a:buNone/>
              <a:defRPr sz="2100"/>
            </a:lvl1pPr>
            <a:lvl2pPr lvl="1" rtl="0" algn="ctr">
              <a:lnSpc>
                <a:spcPct val="100000"/>
              </a:lnSpc>
              <a:spcBef>
                <a:spcPts val="0"/>
              </a:spcBef>
              <a:spcAft>
                <a:spcPts val="0"/>
              </a:spcAft>
              <a:buSzPts val="2900"/>
              <a:buNone/>
              <a:defRPr sz="2900"/>
            </a:lvl2pPr>
            <a:lvl3pPr lvl="2" rtl="0" algn="ctr">
              <a:lnSpc>
                <a:spcPct val="100000"/>
              </a:lnSpc>
              <a:spcBef>
                <a:spcPts val="0"/>
              </a:spcBef>
              <a:spcAft>
                <a:spcPts val="0"/>
              </a:spcAft>
              <a:buSzPts val="2900"/>
              <a:buNone/>
              <a:defRPr sz="2900"/>
            </a:lvl3pPr>
            <a:lvl4pPr lvl="3" rtl="0" algn="ctr">
              <a:lnSpc>
                <a:spcPct val="100000"/>
              </a:lnSpc>
              <a:spcBef>
                <a:spcPts val="0"/>
              </a:spcBef>
              <a:spcAft>
                <a:spcPts val="0"/>
              </a:spcAft>
              <a:buSzPts val="2900"/>
              <a:buNone/>
              <a:defRPr sz="2900"/>
            </a:lvl4pPr>
            <a:lvl5pPr lvl="4" rtl="0" algn="ctr">
              <a:lnSpc>
                <a:spcPct val="100000"/>
              </a:lnSpc>
              <a:spcBef>
                <a:spcPts val="0"/>
              </a:spcBef>
              <a:spcAft>
                <a:spcPts val="0"/>
              </a:spcAft>
              <a:buSzPts val="2900"/>
              <a:buNone/>
              <a:defRPr sz="2900"/>
            </a:lvl5pPr>
            <a:lvl6pPr lvl="5" rtl="0" algn="ctr">
              <a:lnSpc>
                <a:spcPct val="100000"/>
              </a:lnSpc>
              <a:spcBef>
                <a:spcPts val="0"/>
              </a:spcBef>
              <a:spcAft>
                <a:spcPts val="0"/>
              </a:spcAft>
              <a:buSzPts val="2900"/>
              <a:buNone/>
              <a:defRPr sz="2900"/>
            </a:lvl6pPr>
            <a:lvl7pPr lvl="6" rtl="0" algn="ctr">
              <a:lnSpc>
                <a:spcPct val="100000"/>
              </a:lnSpc>
              <a:spcBef>
                <a:spcPts val="0"/>
              </a:spcBef>
              <a:spcAft>
                <a:spcPts val="0"/>
              </a:spcAft>
              <a:buSzPts val="2900"/>
              <a:buNone/>
              <a:defRPr sz="2900"/>
            </a:lvl7pPr>
            <a:lvl8pPr lvl="7" rtl="0" algn="ctr">
              <a:lnSpc>
                <a:spcPct val="100000"/>
              </a:lnSpc>
              <a:spcBef>
                <a:spcPts val="0"/>
              </a:spcBef>
              <a:spcAft>
                <a:spcPts val="0"/>
              </a:spcAft>
              <a:buSzPts val="2900"/>
              <a:buNone/>
              <a:defRPr sz="2900"/>
            </a:lvl8pPr>
            <a:lvl9pPr lvl="8" rtl="0" algn="ctr">
              <a:lnSpc>
                <a:spcPct val="100000"/>
              </a:lnSpc>
              <a:spcBef>
                <a:spcPts val="0"/>
              </a:spcBef>
              <a:spcAft>
                <a:spcPts val="0"/>
              </a:spcAft>
              <a:buSzPts val="2900"/>
              <a:buNone/>
              <a:defRPr sz="29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a al pie">
  <p:cSld name="CAPTION_ONLY_1">
    <p:spTree>
      <p:nvGrpSpPr>
        <p:cNvPr id="139" name="Shape 139"/>
        <p:cNvGrpSpPr/>
        <p:nvPr/>
      </p:nvGrpSpPr>
      <p:grpSpPr>
        <a:xfrm>
          <a:off x="0" y="0"/>
          <a:ext cx="0" cy="0"/>
          <a:chOff x="0" y="0"/>
          <a:chExt cx="0" cy="0"/>
        </a:xfrm>
      </p:grpSpPr>
      <p:sp>
        <p:nvSpPr>
          <p:cNvPr id="140" name="Google Shape;140;p11"/>
          <p:cNvSpPr/>
          <p:nvPr/>
        </p:nvSpPr>
        <p:spPr>
          <a:xfrm>
            <a:off x="7928639" y="1"/>
            <a:ext cx="1215355" cy="402011"/>
          </a:xfrm>
          <a:custGeom>
            <a:rect b="b" l="l" r="r" t="t"/>
            <a:pathLst>
              <a:path extrusionOk="0" h="5002" w="15122">
                <a:moveTo>
                  <a:pt x="0" y="1"/>
                </a:moveTo>
                <a:lnTo>
                  <a:pt x="0" y="5001"/>
                </a:lnTo>
                <a:lnTo>
                  <a:pt x="15121" y="5001"/>
                </a:lnTo>
                <a:lnTo>
                  <a:pt x="151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p:nvPr/>
        </p:nvSpPr>
        <p:spPr>
          <a:xfrm>
            <a:off x="3511525" y="783700"/>
            <a:ext cx="5632410" cy="2353867"/>
          </a:xfrm>
          <a:custGeom>
            <a:rect b="b" l="l" r="r" t="t"/>
            <a:pathLst>
              <a:path extrusionOk="0" h="27529" w="70081">
                <a:moveTo>
                  <a:pt x="0" y="1"/>
                </a:moveTo>
                <a:lnTo>
                  <a:pt x="0" y="27528"/>
                </a:lnTo>
                <a:lnTo>
                  <a:pt x="70080" y="27528"/>
                </a:lnTo>
                <a:lnTo>
                  <a:pt x="700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txBox="1"/>
          <p:nvPr>
            <p:ph type="title"/>
          </p:nvPr>
        </p:nvSpPr>
        <p:spPr>
          <a:xfrm>
            <a:off x="3762375" y="1012300"/>
            <a:ext cx="4915200" cy="19401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
        <p:nvSpPr>
          <p:cNvPr id="143" name="Google Shape;143;p11"/>
          <p:cNvSpPr/>
          <p:nvPr/>
        </p:nvSpPr>
        <p:spPr>
          <a:xfrm>
            <a:off x="5865073" y="3429550"/>
            <a:ext cx="1215342" cy="259665"/>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a:off x="8018936" y="3429550"/>
            <a:ext cx="1124989" cy="259686"/>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a:off x="7083824" y="3429550"/>
            <a:ext cx="259727" cy="259665"/>
          </a:xfrm>
          <a:custGeom>
            <a:rect b="b" l="l" r="r" t="t"/>
            <a:pathLst>
              <a:path extrusionOk="0" h="8298" w="8298">
                <a:moveTo>
                  <a:pt x="0" y="1"/>
                </a:moveTo>
                <a:lnTo>
                  <a:pt x="0" y="8297"/>
                </a:lnTo>
                <a:lnTo>
                  <a:pt x="8297" y="8297"/>
                </a:lnTo>
                <a:lnTo>
                  <a:pt x="82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a:off x="7496607" y="3429550"/>
            <a:ext cx="259707" cy="259686"/>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7" name="Shape 147"/>
        <p:cNvGrpSpPr/>
        <p:nvPr/>
      </p:nvGrpSpPr>
      <p:grpSpPr>
        <a:xfrm>
          <a:off x="0" y="0"/>
          <a:ext cx="0" cy="0"/>
          <a:chOff x="0" y="0"/>
          <a:chExt cx="0" cy="0"/>
        </a:xfrm>
      </p:grpSpPr>
      <p:sp>
        <p:nvSpPr>
          <p:cNvPr id="148" name="Google Shape;148;p12"/>
          <p:cNvSpPr txBox="1"/>
          <p:nvPr>
            <p:ph idx="1" type="body"/>
          </p:nvPr>
        </p:nvSpPr>
        <p:spPr>
          <a:xfrm>
            <a:off x="311700" y="3306869"/>
            <a:ext cx="8520600" cy="6510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sp>
        <p:nvSpPr>
          <p:cNvPr id="149" name="Google Shape;149;p12"/>
          <p:cNvSpPr/>
          <p:nvPr/>
        </p:nvSpPr>
        <p:spPr>
          <a:xfrm rot="10800000">
            <a:off x="2751806" y="4243474"/>
            <a:ext cx="6391269" cy="904876"/>
          </a:xfrm>
          <a:custGeom>
            <a:rect b="b" l="l" r="r" t="t"/>
            <a:pathLst>
              <a:path extrusionOk="0" h="2763" w="16884">
                <a:moveTo>
                  <a:pt x="1" y="0"/>
                </a:moveTo>
                <a:lnTo>
                  <a:pt x="1" y="2762"/>
                </a:lnTo>
                <a:lnTo>
                  <a:pt x="16884" y="2762"/>
                </a:lnTo>
                <a:lnTo>
                  <a:pt x="1688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
          <p:cNvSpPr/>
          <p:nvPr/>
        </p:nvSpPr>
        <p:spPr>
          <a:xfrm rot="10800000">
            <a:off x="1361250" y="1501127"/>
            <a:ext cx="7781825" cy="1525098"/>
          </a:xfrm>
          <a:custGeom>
            <a:rect b="b" l="l" r="r" t="t"/>
            <a:pathLst>
              <a:path extrusionOk="0" h="2775" w="2882">
                <a:moveTo>
                  <a:pt x="1" y="0"/>
                </a:moveTo>
                <a:lnTo>
                  <a:pt x="1" y="2774"/>
                </a:lnTo>
                <a:lnTo>
                  <a:pt x="2882" y="2774"/>
                </a:lnTo>
                <a:lnTo>
                  <a:pt x="28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
          <p:cNvSpPr/>
          <p:nvPr/>
        </p:nvSpPr>
        <p:spPr>
          <a:xfrm rot="10800000">
            <a:off x="2" y="1"/>
            <a:ext cx="5791098" cy="505550"/>
          </a:xfrm>
          <a:custGeom>
            <a:rect b="b" l="l" r="r" t="t"/>
            <a:pathLst>
              <a:path extrusionOk="0" h="2775" w="2882">
                <a:moveTo>
                  <a:pt x="1" y="0"/>
                </a:moveTo>
                <a:lnTo>
                  <a:pt x="1" y="2774"/>
                </a:lnTo>
                <a:lnTo>
                  <a:pt x="2882" y="2774"/>
                </a:lnTo>
                <a:lnTo>
                  <a:pt x="2882"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2"/>
          <p:cNvSpPr/>
          <p:nvPr/>
        </p:nvSpPr>
        <p:spPr>
          <a:xfrm rot="10800000">
            <a:off x="21" y="1501871"/>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
          <p:cNvSpPr/>
          <p:nvPr/>
        </p:nvSpPr>
        <p:spPr>
          <a:xfrm rot="10800000">
            <a:off x="532482" y="912524"/>
            <a:ext cx="1055445" cy="355301"/>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
          <p:cNvSpPr/>
          <p:nvPr/>
        </p:nvSpPr>
        <p:spPr>
          <a:xfrm rot="10800000">
            <a:off x="7173125" y="912516"/>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2"/>
          <p:cNvSpPr/>
          <p:nvPr/>
        </p:nvSpPr>
        <p:spPr>
          <a:xfrm rot="10800000">
            <a:off x="1814348" y="912516"/>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2"/>
          <p:cNvSpPr/>
          <p:nvPr/>
        </p:nvSpPr>
        <p:spPr>
          <a:xfrm rot="10800000">
            <a:off x="4523560" y="323049"/>
            <a:ext cx="2095515"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
          <p:cNvSpPr/>
          <p:nvPr/>
        </p:nvSpPr>
        <p:spPr>
          <a:xfrm rot="10800000">
            <a:off x="7381057" y="3345678"/>
            <a:ext cx="1762943" cy="355322"/>
          </a:xfrm>
          <a:custGeom>
            <a:rect b="b" l="l" r="r" t="t"/>
            <a:pathLst>
              <a:path extrusionOk="0" h="2763" w="16884">
                <a:moveTo>
                  <a:pt x="1" y="0"/>
                </a:moveTo>
                <a:lnTo>
                  <a:pt x="1" y="2762"/>
                </a:lnTo>
                <a:lnTo>
                  <a:pt x="16884" y="2762"/>
                </a:lnTo>
                <a:lnTo>
                  <a:pt x="168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
          <p:cNvSpPr/>
          <p:nvPr/>
        </p:nvSpPr>
        <p:spPr>
          <a:xfrm rot="10800000">
            <a:off x="-4" y="2084924"/>
            <a:ext cx="1785554" cy="356851"/>
          </a:xfrm>
          <a:custGeom>
            <a:rect b="b" l="l" r="r" t="t"/>
            <a:pathLst>
              <a:path extrusionOk="0" h="2775" w="15325">
                <a:moveTo>
                  <a:pt x="1" y="0"/>
                </a:moveTo>
                <a:lnTo>
                  <a:pt x="1" y="2774"/>
                </a:lnTo>
                <a:lnTo>
                  <a:pt x="15324" y="2774"/>
                </a:lnTo>
                <a:lnTo>
                  <a:pt x="153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2"/>
          <p:cNvSpPr/>
          <p:nvPr/>
        </p:nvSpPr>
        <p:spPr>
          <a:xfrm rot="10800000">
            <a:off x="656319" y="4788199"/>
            <a:ext cx="2628881" cy="355301"/>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2"/>
          <p:cNvSpPr txBox="1"/>
          <p:nvPr>
            <p:ph hasCustomPrompt="1" type="title"/>
          </p:nvPr>
        </p:nvSpPr>
        <p:spPr>
          <a:xfrm>
            <a:off x="311700" y="1847850"/>
            <a:ext cx="8520600" cy="1382700"/>
          </a:xfrm>
          <a:prstGeom prst="rect">
            <a:avLst/>
          </a:prstGeom>
        </p:spPr>
        <p:txBody>
          <a:bodyPr anchorCtr="0" anchor="b" bIns="0" lIns="91425" spcFirstLastPara="1" rIns="91425" wrap="square" tIns="0">
            <a:noAutofit/>
          </a:bodyPr>
          <a:lstStyle>
            <a:lvl1pPr lvl="0" rtl="0" algn="ctr">
              <a:spcBef>
                <a:spcPts val="0"/>
              </a:spcBef>
              <a:spcAft>
                <a:spcPts val="0"/>
              </a:spcAft>
              <a:buSzPts val="12500"/>
              <a:buNone/>
              <a:defRPr sz="125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1" name="Shape 16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1">
    <p:spTree>
      <p:nvGrpSpPr>
        <p:cNvPr id="162"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rect b="b" l="l" r="r" t="t"/>
              <a:pathLst>
                <a:path extrusionOk="0" h="4121" w="4442">
                  <a:moveTo>
                    <a:pt x="1" y="1"/>
                  </a:moveTo>
                  <a:lnTo>
                    <a:pt x="1" y="4120"/>
                  </a:lnTo>
                  <a:lnTo>
                    <a:pt x="4442" y="4120"/>
                  </a:lnTo>
                  <a:lnTo>
                    <a:pt x="4442"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5723675" y="3632754"/>
              <a:ext cx="2948838" cy="131882"/>
            </a:xfrm>
            <a:custGeom>
              <a:rect b="b" l="l" r="r" t="t"/>
              <a:pathLst>
                <a:path extrusionOk="0" h="4121" w="92144">
                  <a:moveTo>
                    <a:pt x="1" y="1"/>
                  </a:moveTo>
                  <a:lnTo>
                    <a:pt x="1" y="4120"/>
                  </a:lnTo>
                  <a:lnTo>
                    <a:pt x="92143" y="4120"/>
                  </a:lnTo>
                  <a:lnTo>
                    <a:pt x="921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4574596" y="3360726"/>
              <a:ext cx="1353834" cy="131882"/>
            </a:xfrm>
            <a:custGeom>
              <a:rect b="b" l="l" r="r" t="t"/>
              <a:pathLst>
                <a:path extrusionOk="0" h="4121" w="42304">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5129312" y="2816286"/>
              <a:ext cx="1148858" cy="131498"/>
            </a:xfrm>
            <a:custGeom>
              <a:rect b="b" l="l" r="r" t="t"/>
              <a:pathLst>
                <a:path extrusionOk="0" h="4109" w="35899">
                  <a:moveTo>
                    <a:pt x="1" y="1"/>
                  </a:moveTo>
                  <a:lnTo>
                    <a:pt x="1" y="4108"/>
                  </a:lnTo>
                  <a:lnTo>
                    <a:pt x="35898" y="4108"/>
                  </a:lnTo>
                  <a:lnTo>
                    <a:pt x="358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3376749"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3077647" y="2816286"/>
              <a:ext cx="370397" cy="131498"/>
            </a:xfrm>
            <a:custGeom>
              <a:rect b="b" l="l" r="r" t="t"/>
              <a:pathLst>
                <a:path extrusionOk="0" h="4109" w="11574">
                  <a:moveTo>
                    <a:pt x="1" y="1"/>
                  </a:moveTo>
                  <a:lnTo>
                    <a:pt x="1" y="4108"/>
                  </a:lnTo>
                  <a:lnTo>
                    <a:pt x="11574" y="4108"/>
                  </a:lnTo>
                  <a:lnTo>
                    <a:pt x="1157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a:off x="3542860" y="2816286"/>
              <a:ext cx="139467" cy="131498"/>
            </a:xfrm>
            <a:custGeom>
              <a:rect b="b" l="l" r="r" t="t"/>
              <a:pathLst>
                <a:path extrusionOk="0" h="4109" w="4358">
                  <a:moveTo>
                    <a:pt x="0" y="1"/>
                  </a:moveTo>
                  <a:lnTo>
                    <a:pt x="0"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a:off x="3723818" y="3088314"/>
              <a:ext cx="366205" cy="131882"/>
            </a:xfrm>
            <a:custGeom>
              <a:rect b="b" l="l" r="r" t="t"/>
              <a:pathLst>
                <a:path extrusionOk="0" h="4121" w="11443">
                  <a:moveTo>
                    <a:pt x="1" y="1"/>
                  </a:moveTo>
                  <a:lnTo>
                    <a:pt x="1" y="4120"/>
                  </a:lnTo>
                  <a:lnTo>
                    <a:pt x="11443" y="4120"/>
                  </a:lnTo>
                  <a:lnTo>
                    <a:pt x="114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2734770" y="3088314"/>
              <a:ext cx="891622" cy="131882"/>
            </a:xfrm>
            <a:custGeom>
              <a:rect b="b" l="l" r="r" t="t"/>
              <a:pathLst>
                <a:path extrusionOk="0" h="4121" w="27861">
                  <a:moveTo>
                    <a:pt x="0" y="1"/>
                  </a:moveTo>
                  <a:lnTo>
                    <a:pt x="0" y="4120"/>
                  </a:lnTo>
                  <a:lnTo>
                    <a:pt x="27861" y="4120"/>
                  </a:lnTo>
                  <a:lnTo>
                    <a:pt x="2786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864832"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1149054" y="3632754"/>
              <a:ext cx="2031679" cy="131882"/>
            </a:xfrm>
            <a:custGeom>
              <a:rect b="b" l="l" r="r" t="t"/>
              <a:pathLst>
                <a:path extrusionOk="0" h="4121" w="63485">
                  <a:moveTo>
                    <a:pt x="0" y="1"/>
                  </a:moveTo>
                  <a:lnTo>
                    <a:pt x="0" y="4120"/>
                  </a:lnTo>
                  <a:lnTo>
                    <a:pt x="63484" y="4120"/>
                  </a:lnTo>
                  <a:lnTo>
                    <a:pt x="6348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25"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824064" y="2816286"/>
              <a:ext cx="1337833" cy="131498"/>
            </a:xfrm>
            <a:custGeom>
              <a:rect b="b" l="l" r="r" t="t"/>
              <a:pathLst>
                <a:path extrusionOk="0" h="4109" w="41804">
                  <a:moveTo>
                    <a:pt x="0" y="1"/>
                  </a:moveTo>
                  <a:lnTo>
                    <a:pt x="0" y="4108"/>
                  </a:lnTo>
                  <a:lnTo>
                    <a:pt x="41803" y="4108"/>
                  </a:lnTo>
                  <a:lnTo>
                    <a:pt x="418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582114" y="2816286"/>
              <a:ext cx="139499" cy="131498"/>
            </a:xfrm>
            <a:custGeom>
              <a:rect b="b" l="l" r="r" t="t"/>
              <a:pathLst>
                <a:path extrusionOk="0" h="4109" w="4359">
                  <a:moveTo>
                    <a:pt x="1" y="1"/>
                  </a:moveTo>
                  <a:lnTo>
                    <a:pt x="1"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8756420"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7790219"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6982098" y="2816286"/>
              <a:ext cx="1154938" cy="131498"/>
            </a:xfrm>
            <a:custGeom>
              <a:rect b="b" l="l" r="r" t="t"/>
              <a:pathLst>
                <a:path extrusionOk="0" h="4109" w="36089">
                  <a:moveTo>
                    <a:pt x="1" y="1"/>
                  </a:moveTo>
                  <a:lnTo>
                    <a:pt x="1" y="4108"/>
                  </a:lnTo>
                  <a:lnTo>
                    <a:pt x="36089" y="4108"/>
                  </a:lnTo>
                  <a:lnTo>
                    <a:pt x="3608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8279016" y="2816286"/>
              <a:ext cx="139883" cy="131498"/>
            </a:xfrm>
            <a:custGeom>
              <a:rect b="b" l="l" r="r" t="t"/>
              <a:pathLst>
                <a:path extrusionOk="0" h="4109" w="4371">
                  <a:moveTo>
                    <a:pt x="1" y="1"/>
                  </a:moveTo>
                  <a:lnTo>
                    <a:pt x="1" y="4108"/>
                  </a:lnTo>
                  <a:lnTo>
                    <a:pt x="4370" y="4108"/>
                  </a:lnTo>
                  <a:lnTo>
                    <a:pt x="4370"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14"/>
          <p:cNvSpPr txBox="1"/>
          <p:nvPr>
            <p:ph type="ctrTitle"/>
          </p:nvPr>
        </p:nvSpPr>
        <p:spPr>
          <a:xfrm flipH="1">
            <a:off x="6355375" y="-142871"/>
            <a:ext cx="14358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83" name="Google Shape;183;p14"/>
          <p:cNvSpPr txBox="1"/>
          <p:nvPr>
            <p:ph idx="1" type="subTitle"/>
          </p:nvPr>
        </p:nvSpPr>
        <p:spPr>
          <a:xfrm flipH="1">
            <a:off x="6040625" y="1928650"/>
            <a:ext cx="20664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4" name="Google Shape;184;p14"/>
          <p:cNvSpPr txBox="1"/>
          <p:nvPr>
            <p:ph idx="2" type="ctrTitle"/>
          </p:nvPr>
        </p:nvSpPr>
        <p:spPr>
          <a:xfrm flipH="1">
            <a:off x="1037600"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85" name="Google Shape;185;p14"/>
          <p:cNvSpPr txBox="1"/>
          <p:nvPr>
            <p:ph idx="3" type="subTitle"/>
          </p:nvPr>
        </p:nvSpPr>
        <p:spPr>
          <a:xfrm flipH="1">
            <a:off x="1037000"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6" name="Google Shape;186;p14"/>
          <p:cNvSpPr txBox="1"/>
          <p:nvPr>
            <p:ph idx="4" type="ctrTitle"/>
          </p:nvPr>
        </p:nvSpPr>
        <p:spPr>
          <a:xfrm flipH="1">
            <a:off x="3829056" y="-219071"/>
            <a:ext cx="14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87" name="Google Shape;187;p14"/>
          <p:cNvSpPr txBox="1"/>
          <p:nvPr>
            <p:ph idx="5" type="subTitle"/>
          </p:nvPr>
        </p:nvSpPr>
        <p:spPr>
          <a:xfrm flipH="1">
            <a:off x="3539465"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8" name="Google Shape;188;p14"/>
          <p:cNvSpPr txBox="1"/>
          <p:nvPr>
            <p:ph idx="6"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89" name="Google Shape;189;p14"/>
          <p:cNvSpPr txBox="1"/>
          <p:nvPr>
            <p:ph idx="7" type="ctrTitle"/>
          </p:nvPr>
        </p:nvSpPr>
        <p:spPr>
          <a:xfrm flipH="1">
            <a:off x="353911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90" name="Google Shape;190;p14"/>
          <p:cNvSpPr txBox="1"/>
          <p:nvPr>
            <p:ph idx="8" type="ctrTitle"/>
          </p:nvPr>
        </p:nvSpPr>
        <p:spPr>
          <a:xfrm flipH="1">
            <a:off x="604196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91" name="Shape 191"/>
        <p:cNvGrpSpPr/>
        <p:nvPr/>
      </p:nvGrpSpPr>
      <p:grpSpPr>
        <a:xfrm>
          <a:off x="0" y="0"/>
          <a:ext cx="0" cy="0"/>
          <a:chOff x="0" y="0"/>
          <a:chExt cx="0" cy="0"/>
        </a:xfrm>
      </p:grpSpPr>
      <p:sp>
        <p:nvSpPr>
          <p:cNvPr id="192" name="Google Shape;192;p15"/>
          <p:cNvSpPr/>
          <p:nvPr/>
        </p:nvSpPr>
        <p:spPr>
          <a:xfrm>
            <a:off x="0" y="1584850"/>
            <a:ext cx="4361919"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6076300" y="1584850"/>
            <a:ext cx="1243658" cy="241393"/>
          </a:xfrm>
          <a:custGeom>
            <a:rect b="b" l="l" r="r" t="t"/>
            <a:pathLst>
              <a:path extrusionOk="0" h="5847" w="19503">
                <a:moveTo>
                  <a:pt x="0" y="1"/>
                </a:moveTo>
                <a:lnTo>
                  <a:pt x="0" y="5847"/>
                </a:lnTo>
                <a:lnTo>
                  <a:pt x="19503" y="5847"/>
                </a:lnTo>
                <a:lnTo>
                  <a:pt x="195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2172024" y="3002644"/>
            <a:ext cx="1243656" cy="240911"/>
          </a:xfrm>
          <a:custGeom>
            <a:rect b="b" l="l" r="r" t="t"/>
            <a:pathLst>
              <a:path extrusionOk="0" h="5847" w="30184">
                <a:moveTo>
                  <a:pt x="1" y="0"/>
                </a:moveTo>
                <a:lnTo>
                  <a:pt x="1" y="5846"/>
                </a:lnTo>
                <a:lnTo>
                  <a:pt x="30183" y="5846"/>
                </a:lnTo>
                <a:lnTo>
                  <a:pt x="301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4667250" y="3002650"/>
            <a:ext cx="4476882"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4552950" y="1584850"/>
            <a:ext cx="134246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txBox="1"/>
          <p:nvPr>
            <p:ph type="ctrTitle"/>
          </p:nvPr>
        </p:nvSpPr>
        <p:spPr>
          <a:xfrm flipH="1">
            <a:off x="2189800" y="1848349"/>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198" name="Google Shape;198;p15"/>
          <p:cNvSpPr txBox="1"/>
          <p:nvPr>
            <p:ph idx="1" type="subTitle"/>
          </p:nvPr>
        </p:nvSpPr>
        <p:spPr>
          <a:xfrm flipH="1">
            <a:off x="2189801" y="2162325"/>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199" name="Google Shape;199;p15"/>
          <p:cNvSpPr txBox="1"/>
          <p:nvPr>
            <p:ph idx="2" type="ctrTitle"/>
          </p:nvPr>
        </p:nvSpPr>
        <p:spPr>
          <a:xfrm flipH="1">
            <a:off x="4811675" y="1848401"/>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00" name="Google Shape;200;p15"/>
          <p:cNvSpPr txBox="1"/>
          <p:nvPr>
            <p:ph idx="3" type="subTitle"/>
          </p:nvPr>
        </p:nvSpPr>
        <p:spPr>
          <a:xfrm flipH="1">
            <a:off x="4811675" y="2163531"/>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01" name="Google Shape;201;p15"/>
          <p:cNvSpPr txBox="1"/>
          <p:nvPr>
            <p:ph idx="4" type="ctrTitle"/>
          </p:nvPr>
        </p:nvSpPr>
        <p:spPr>
          <a:xfrm flipH="1">
            <a:off x="2189796" y="3103412"/>
            <a:ext cx="21639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02" name="Google Shape;202;p15"/>
          <p:cNvSpPr txBox="1"/>
          <p:nvPr>
            <p:ph idx="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03" name="Google Shape;203;p15"/>
          <p:cNvSpPr txBox="1"/>
          <p:nvPr>
            <p:ph idx="6" type="ctrTitle"/>
          </p:nvPr>
        </p:nvSpPr>
        <p:spPr>
          <a:xfrm flipH="1">
            <a:off x="2189800" y="3258286"/>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204" name="Google Shape;204;p15"/>
          <p:cNvSpPr txBox="1"/>
          <p:nvPr>
            <p:ph idx="7" type="subTitle"/>
          </p:nvPr>
        </p:nvSpPr>
        <p:spPr>
          <a:xfrm flipH="1">
            <a:off x="2189801" y="3572262"/>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05" name="Google Shape;205;p15"/>
          <p:cNvSpPr txBox="1"/>
          <p:nvPr>
            <p:ph idx="8" type="ctrTitle"/>
          </p:nvPr>
        </p:nvSpPr>
        <p:spPr>
          <a:xfrm flipH="1">
            <a:off x="4811675" y="3258338"/>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06" name="Google Shape;206;p15"/>
          <p:cNvSpPr txBox="1"/>
          <p:nvPr>
            <p:ph idx="9" type="subTitle"/>
          </p:nvPr>
        </p:nvSpPr>
        <p:spPr>
          <a:xfrm flipH="1">
            <a:off x="4811675" y="3573468"/>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207" name="Shape 207"/>
        <p:cNvGrpSpPr/>
        <p:nvPr/>
      </p:nvGrpSpPr>
      <p:grpSpPr>
        <a:xfrm>
          <a:off x="0" y="0"/>
          <a:ext cx="0" cy="0"/>
          <a:chOff x="0" y="0"/>
          <a:chExt cx="0" cy="0"/>
        </a:xfrm>
      </p:grpSpPr>
      <p:sp>
        <p:nvSpPr>
          <p:cNvPr id="208" name="Google Shape;208;p16"/>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09" name="Google Shape;209;p16"/>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0" name="Google Shape;210;p16"/>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1" name="Google Shape;211;p16"/>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2" name="Google Shape;212;p16"/>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3" name="Google Shape;213;p16"/>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4" name="Google Shape;214;p16"/>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5" name="Google Shape;215;p16"/>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16" name="Google Shape;216;p16"/>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4">
    <p:spTree>
      <p:nvGrpSpPr>
        <p:cNvPr id="217" name="Shape 217"/>
        <p:cNvGrpSpPr/>
        <p:nvPr/>
      </p:nvGrpSpPr>
      <p:grpSpPr>
        <a:xfrm>
          <a:off x="0" y="0"/>
          <a:ext cx="0" cy="0"/>
          <a:chOff x="0" y="0"/>
          <a:chExt cx="0" cy="0"/>
        </a:xfrm>
      </p:grpSpPr>
      <p:sp>
        <p:nvSpPr>
          <p:cNvPr id="218" name="Google Shape;218;p17"/>
          <p:cNvSpPr/>
          <p:nvPr/>
        </p:nvSpPr>
        <p:spPr>
          <a:xfrm>
            <a:off x="6200875" y="1515825"/>
            <a:ext cx="2943127" cy="241405"/>
          </a:xfrm>
          <a:custGeom>
            <a:rect b="b" l="l" r="r" t="t"/>
            <a:pathLst>
              <a:path extrusionOk="0" h="5859" w="146079">
                <a:moveTo>
                  <a:pt x="1" y="1"/>
                </a:moveTo>
                <a:lnTo>
                  <a:pt x="1" y="5858"/>
                </a:lnTo>
                <a:lnTo>
                  <a:pt x="146079" y="5858"/>
                </a:lnTo>
                <a:lnTo>
                  <a:pt x="146079" y="1"/>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txBox="1"/>
          <p:nvPr>
            <p:ph idx="1" type="body"/>
          </p:nvPr>
        </p:nvSpPr>
        <p:spPr>
          <a:xfrm>
            <a:off x="5438700" y="1973025"/>
            <a:ext cx="31242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Font typeface="Raleway SemiBold"/>
              <a:buChar char="●"/>
              <a:defRPr sz="1600"/>
            </a:lvl1pPr>
            <a:lvl2pPr indent="-330200" lvl="1" marL="914400" rtl="0" algn="r">
              <a:spcBef>
                <a:spcPts val="0"/>
              </a:spcBef>
              <a:spcAft>
                <a:spcPts val="0"/>
              </a:spcAft>
              <a:buSzPts val="1600"/>
              <a:buFont typeface="Nunito Light"/>
              <a:buChar char="○"/>
              <a:defRPr sz="1600"/>
            </a:lvl2pPr>
            <a:lvl3pPr indent="-330200" lvl="2" marL="1371600" rtl="0" algn="r">
              <a:spcBef>
                <a:spcPts val="1600"/>
              </a:spcBef>
              <a:spcAft>
                <a:spcPts val="0"/>
              </a:spcAft>
              <a:buSzPts val="1600"/>
              <a:buFont typeface="Nunito Light"/>
              <a:buChar char="■"/>
              <a:defRPr sz="1600"/>
            </a:lvl3pPr>
            <a:lvl4pPr indent="-330200" lvl="3" marL="1828800" rtl="0" algn="r">
              <a:spcBef>
                <a:spcPts val="1600"/>
              </a:spcBef>
              <a:spcAft>
                <a:spcPts val="0"/>
              </a:spcAft>
              <a:buSzPts val="1600"/>
              <a:buFont typeface="Nunito Light"/>
              <a:buChar char="●"/>
              <a:defRPr sz="1600"/>
            </a:lvl4pPr>
            <a:lvl5pPr indent="-330200" lvl="4" marL="2286000" rtl="0" algn="r">
              <a:spcBef>
                <a:spcPts val="1600"/>
              </a:spcBef>
              <a:spcAft>
                <a:spcPts val="0"/>
              </a:spcAft>
              <a:buSzPts val="1600"/>
              <a:buFont typeface="Nunito Light"/>
              <a:buChar char="○"/>
              <a:defRPr sz="1600"/>
            </a:lvl5pPr>
            <a:lvl6pPr indent="-330200" lvl="5" marL="2743200" rtl="0" algn="r">
              <a:spcBef>
                <a:spcPts val="1600"/>
              </a:spcBef>
              <a:spcAft>
                <a:spcPts val="0"/>
              </a:spcAft>
              <a:buSzPts val="1600"/>
              <a:buFont typeface="Nunito Light"/>
              <a:buChar char="■"/>
              <a:defRPr sz="1600"/>
            </a:lvl6pPr>
            <a:lvl7pPr indent="-330200" lvl="6" marL="3200400" rtl="0" algn="r">
              <a:spcBef>
                <a:spcPts val="1600"/>
              </a:spcBef>
              <a:spcAft>
                <a:spcPts val="0"/>
              </a:spcAft>
              <a:buSzPts val="1600"/>
              <a:buFont typeface="Nunito Light"/>
              <a:buChar char="●"/>
              <a:defRPr sz="1600"/>
            </a:lvl7pPr>
            <a:lvl8pPr indent="-330200" lvl="7" marL="3657600" rtl="0" algn="r">
              <a:spcBef>
                <a:spcPts val="1600"/>
              </a:spcBef>
              <a:spcAft>
                <a:spcPts val="0"/>
              </a:spcAft>
              <a:buSzPts val="1600"/>
              <a:buFont typeface="Nunito Light"/>
              <a:buChar char="○"/>
              <a:defRPr sz="1600"/>
            </a:lvl8pPr>
            <a:lvl9pPr indent="-330200" lvl="8" marL="4114800" rtl="0" algn="r">
              <a:spcBef>
                <a:spcPts val="1600"/>
              </a:spcBef>
              <a:spcAft>
                <a:spcPts val="1600"/>
              </a:spcAft>
              <a:buSzPts val="1600"/>
              <a:buFont typeface="Nunito Light"/>
              <a:buChar char="■"/>
              <a:defRPr sz="1600"/>
            </a:lvl9pPr>
          </a:lstStyle>
          <a:p/>
        </p:txBody>
      </p:sp>
      <p:sp>
        <p:nvSpPr>
          <p:cNvPr id="220" name="Google Shape;220;p17"/>
          <p:cNvSpPr txBox="1"/>
          <p:nvPr>
            <p:ph type="title"/>
          </p:nvPr>
        </p:nvSpPr>
        <p:spPr>
          <a:xfrm>
            <a:off x="5438775" y="1168325"/>
            <a:ext cx="31242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221" name="Google Shape;221;p17"/>
          <p:cNvSpPr/>
          <p:nvPr/>
        </p:nvSpPr>
        <p:spPr>
          <a:xfrm>
            <a:off x="8318280" y="5018272"/>
            <a:ext cx="825726" cy="125232"/>
          </a:xfrm>
          <a:custGeom>
            <a:rect b="b" l="l" r="r" t="t"/>
            <a:pathLst>
              <a:path extrusionOk="0" h="2335" w="15396">
                <a:moveTo>
                  <a:pt x="1" y="1"/>
                </a:moveTo>
                <a:lnTo>
                  <a:pt x="1" y="2335"/>
                </a:lnTo>
                <a:lnTo>
                  <a:pt x="15395" y="2335"/>
                </a:lnTo>
                <a:lnTo>
                  <a:pt x="153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6473454" y="5018272"/>
            <a:ext cx="1685830" cy="125232"/>
          </a:xfrm>
          <a:custGeom>
            <a:rect b="b" l="l" r="r" t="t"/>
            <a:pathLst>
              <a:path extrusionOk="0" h="2335" w="31433">
                <a:moveTo>
                  <a:pt x="0" y="1"/>
                </a:moveTo>
                <a:lnTo>
                  <a:pt x="0" y="2335"/>
                </a:lnTo>
                <a:lnTo>
                  <a:pt x="31433" y="2335"/>
                </a:lnTo>
                <a:lnTo>
                  <a:pt x="314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p:nvPr/>
        </p:nvSpPr>
        <p:spPr>
          <a:xfrm>
            <a:off x="6031569" y="4810127"/>
            <a:ext cx="2520459" cy="125875"/>
          </a:xfrm>
          <a:custGeom>
            <a:rect b="b" l="l" r="r" t="t"/>
            <a:pathLst>
              <a:path extrusionOk="0" h="2347" w="46995">
                <a:moveTo>
                  <a:pt x="0" y="1"/>
                </a:moveTo>
                <a:lnTo>
                  <a:pt x="0" y="2346"/>
                </a:lnTo>
                <a:lnTo>
                  <a:pt x="46994" y="2346"/>
                </a:lnTo>
                <a:lnTo>
                  <a:pt x="469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5564744" y="4810127"/>
            <a:ext cx="285486" cy="125875"/>
          </a:xfrm>
          <a:custGeom>
            <a:rect b="b" l="l" r="r" t="t"/>
            <a:pathLst>
              <a:path extrusionOk="0" h="2347" w="5323">
                <a:moveTo>
                  <a:pt x="1" y="1"/>
                </a:moveTo>
                <a:lnTo>
                  <a:pt x="1" y="2346"/>
                </a:lnTo>
                <a:lnTo>
                  <a:pt x="5323" y="2346"/>
                </a:lnTo>
                <a:lnTo>
                  <a:pt x="53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4_1">
    <p:spTree>
      <p:nvGrpSpPr>
        <p:cNvPr id="225" name="Shape 225"/>
        <p:cNvGrpSpPr/>
        <p:nvPr/>
      </p:nvGrpSpPr>
      <p:grpSpPr>
        <a:xfrm>
          <a:off x="0" y="0"/>
          <a:ext cx="0" cy="0"/>
          <a:chOff x="0" y="0"/>
          <a:chExt cx="0" cy="0"/>
        </a:xfrm>
      </p:grpSpPr>
      <p:sp>
        <p:nvSpPr>
          <p:cNvPr id="226" name="Google Shape;226;p18"/>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flipH="1">
            <a:off x="1299983"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2094075" y="1123150"/>
            <a:ext cx="4955589" cy="4020450"/>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5">
    <p:spTree>
      <p:nvGrpSpPr>
        <p:cNvPr id="238"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Char char="●"/>
              <a:defRPr sz="1600"/>
            </a:lvl1pPr>
            <a:lvl2pPr indent="-330200" lvl="1" marL="914400" rtl="0">
              <a:spcBef>
                <a:spcPts val="0"/>
              </a:spcBef>
              <a:spcAft>
                <a:spcPts val="0"/>
              </a:spcAft>
              <a:buSzPts val="1600"/>
              <a:buChar char="○"/>
              <a:defRPr/>
            </a:lvl2pPr>
            <a:lvl3pPr indent="-323850" lvl="2" marL="1371600" rtl="0">
              <a:spcBef>
                <a:spcPts val="1600"/>
              </a:spcBef>
              <a:spcAft>
                <a:spcPts val="0"/>
              </a:spcAft>
              <a:buSzPts val="1500"/>
              <a:buChar char="■"/>
              <a:defRPr/>
            </a:lvl3pPr>
            <a:lvl4pPr indent="-323850" lvl="3" marL="1828800" rtl="0">
              <a:spcBef>
                <a:spcPts val="1600"/>
              </a:spcBef>
              <a:spcAft>
                <a:spcPts val="0"/>
              </a:spcAft>
              <a:buSzPts val="15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1150" lvl="6" marL="3200400" rtl="0">
              <a:spcBef>
                <a:spcPts val="1600"/>
              </a:spcBef>
              <a:spcAft>
                <a:spcPts val="0"/>
              </a:spcAft>
              <a:buSzPts val="1300"/>
              <a:buChar char="●"/>
              <a:defRPr/>
            </a:lvl7pPr>
            <a:lvl8pPr indent="-311150" lvl="7" marL="3657600" rtl="0">
              <a:spcBef>
                <a:spcPts val="1600"/>
              </a:spcBef>
              <a:spcAft>
                <a:spcPts val="0"/>
              </a:spcAft>
              <a:buSzPts val="1300"/>
              <a:buChar char="○"/>
              <a:defRPr/>
            </a:lvl8pPr>
            <a:lvl9pPr indent="-317500" lvl="8" marL="4114800" rtl="0">
              <a:spcBef>
                <a:spcPts val="1600"/>
              </a:spcBef>
              <a:spcAft>
                <a:spcPts val="1600"/>
              </a:spcAft>
              <a:buSzPts val="1400"/>
              <a:buChar char="■"/>
              <a:defRPr/>
            </a:lvl9pPr>
          </a:lstStyle>
          <a:p/>
        </p:txBody>
      </p:sp>
      <p:sp>
        <p:nvSpPr>
          <p:cNvPr id="241" name="Google Shape;241;p19"/>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
        <p:nvSpPr>
          <p:cNvPr id="242" name="Google Shape;242;p19"/>
          <p:cNvSpPr/>
          <p:nvPr/>
        </p:nvSpPr>
        <p:spPr>
          <a:xfrm>
            <a:off x="0" y="2156637"/>
            <a:ext cx="2107897" cy="128764"/>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2107970" y="2156637"/>
            <a:ext cx="1115538" cy="12876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430892" y="2369856"/>
            <a:ext cx="1645026" cy="128764"/>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a:off x="1597826" y="2369856"/>
            <a:ext cx="478141" cy="12876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a:off x="2665754" y="2369856"/>
            <a:ext cx="557777" cy="12876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0" y="3222713"/>
            <a:ext cx="1472750" cy="128392"/>
          </a:xfrm>
          <a:custGeom>
            <a:rect b="b" l="l" r="r" t="t"/>
            <a:pathLst>
              <a:path extrusionOk="0" h="8274" w="94909">
                <a:moveTo>
                  <a:pt x="1" y="1"/>
                </a:moveTo>
                <a:lnTo>
                  <a:pt x="1" y="8274"/>
                </a:lnTo>
                <a:lnTo>
                  <a:pt x="94908" y="8274"/>
                </a:lnTo>
                <a:lnTo>
                  <a:pt x="9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2202118" y="2369856"/>
            <a:ext cx="128764" cy="128764"/>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2406772" y="2369856"/>
            <a:ext cx="128764" cy="12876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2061089" y="2796292"/>
            <a:ext cx="128764" cy="128749"/>
          </a:xfrm>
          <a:custGeom>
            <a:rect b="b" l="l" r="r" t="t"/>
            <a:pathLst>
              <a:path extrusionOk="0" h="8297" w="8298">
                <a:moveTo>
                  <a:pt x="0" y="0"/>
                </a:moveTo>
                <a:lnTo>
                  <a:pt x="0" y="8297"/>
                </a:lnTo>
                <a:lnTo>
                  <a:pt x="8297" y="8297"/>
                </a:lnTo>
                <a:lnTo>
                  <a:pt x="8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1856436" y="2796292"/>
            <a:ext cx="128376" cy="128749"/>
          </a:xfrm>
          <a:custGeom>
            <a:rect b="b" l="l" r="r" t="t"/>
            <a:pathLst>
              <a:path extrusionOk="0" h="8297" w="8273">
                <a:moveTo>
                  <a:pt x="0" y="0"/>
                </a:moveTo>
                <a:lnTo>
                  <a:pt x="0" y="8297"/>
                </a:lnTo>
                <a:lnTo>
                  <a:pt x="8273" y="8297"/>
                </a:lnTo>
                <a:lnTo>
                  <a:pt x="82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641505" y="2796292"/>
            <a:ext cx="128764" cy="128749"/>
          </a:xfrm>
          <a:custGeom>
            <a:rect b="b" l="l" r="r" t="t"/>
            <a:pathLst>
              <a:path extrusionOk="0" h="8297" w="8298">
                <a:moveTo>
                  <a:pt x="1" y="0"/>
                </a:moveTo>
                <a:lnTo>
                  <a:pt x="1"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3094800" y="2583074"/>
            <a:ext cx="128749" cy="12876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191634" y="2369856"/>
            <a:ext cx="128764" cy="128764"/>
          </a:xfrm>
          <a:custGeom>
            <a:rect b="b" l="l" r="r" t="t"/>
            <a:pathLst>
              <a:path extrusionOk="0" h="8298" w="8298">
                <a:moveTo>
                  <a:pt x="1" y="1"/>
                </a:moveTo>
                <a:lnTo>
                  <a:pt x="1"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1339573" y="3009138"/>
            <a:ext cx="1644653" cy="128749"/>
          </a:xfrm>
          <a:custGeom>
            <a:rect b="b" l="l" r="r" t="t"/>
            <a:pathLst>
              <a:path extrusionOk="0" h="8297" w="105987">
                <a:moveTo>
                  <a:pt x="1" y="0"/>
                </a:moveTo>
                <a:lnTo>
                  <a:pt x="1" y="8297"/>
                </a:lnTo>
                <a:lnTo>
                  <a:pt x="105987" y="8297"/>
                </a:lnTo>
                <a:lnTo>
                  <a:pt x="1059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1339573" y="3009138"/>
            <a:ext cx="478156" cy="128749"/>
          </a:xfrm>
          <a:custGeom>
            <a:rect b="b" l="l" r="r" t="t"/>
            <a:pathLst>
              <a:path extrusionOk="0" h="8297" w="30814">
                <a:moveTo>
                  <a:pt x="1" y="0"/>
                </a:moveTo>
                <a:lnTo>
                  <a:pt x="1" y="8297"/>
                </a:lnTo>
                <a:lnTo>
                  <a:pt x="30813" y="8297"/>
                </a:lnTo>
                <a:lnTo>
                  <a:pt x="308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p:nvPr/>
        </p:nvSpPr>
        <p:spPr>
          <a:xfrm>
            <a:off x="0" y="3009510"/>
            <a:ext cx="749775" cy="128376"/>
          </a:xfrm>
          <a:custGeom>
            <a:rect b="b" l="l" r="r" t="t"/>
            <a:pathLst>
              <a:path extrusionOk="0" h="8273" w="48318">
                <a:moveTo>
                  <a:pt x="1" y="0"/>
                </a:moveTo>
                <a:lnTo>
                  <a:pt x="1" y="8273"/>
                </a:lnTo>
                <a:lnTo>
                  <a:pt x="48318" y="8273"/>
                </a:lnTo>
                <a:lnTo>
                  <a:pt x="483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p:nvPr/>
        </p:nvSpPr>
        <p:spPr>
          <a:xfrm>
            <a:off x="1084687" y="3009138"/>
            <a:ext cx="128764" cy="128749"/>
          </a:xfrm>
          <a:custGeom>
            <a:rect b="b" l="l" r="r" t="t"/>
            <a:pathLst>
              <a:path extrusionOk="0" h="8297" w="8298">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879662" y="3009138"/>
            <a:ext cx="128749" cy="128749"/>
          </a:xfrm>
          <a:custGeom>
            <a:rect b="b" l="l" r="r" t="t"/>
            <a:pathLst>
              <a:path extrusionOk="0" h="8297"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a:off x="533979" y="3435558"/>
            <a:ext cx="128749" cy="128764"/>
          </a:xfrm>
          <a:custGeom>
            <a:rect b="b" l="l" r="r" t="t"/>
            <a:pathLst>
              <a:path extrusionOk="0" h="8298" w="8297">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338622" y="3435558"/>
            <a:ext cx="128749" cy="128764"/>
          </a:xfrm>
          <a:custGeom>
            <a:rect b="b" l="l" r="r" t="t"/>
            <a:pathLst>
              <a:path extrusionOk="0" h="8298" w="8297">
                <a:moveTo>
                  <a:pt x="0" y="1"/>
                </a:moveTo>
                <a:lnTo>
                  <a:pt x="0" y="8297"/>
                </a:lnTo>
                <a:lnTo>
                  <a:pt x="8297" y="8297"/>
                </a:lnTo>
                <a:lnTo>
                  <a:pt x="82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142891" y="3435558"/>
            <a:ext cx="128764" cy="128764"/>
          </a:xfrm>
          <a:custGeom>
            <a:rect b="b" l="l" r="r" t="t"/>
            <a:pathLst>
              <a:path extrusionOk="0" h="8298" w="8298">
                <a:moveTo>
                  <a:pt x="0" y="1"/>
                </a:moveTo>
                <a:lnTo>
                  <a:pt x="0"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3094800" y="3009138"/>
            <a:ext cx="128749" cy="128749"/>
          </a:xfrm>
          <a:custGeom>
            <a:rect b="b" l="l" r="r" t="t"/>
            <a:pathLst>
              <a:path extrusionOk="0" h="8297" w="8297">
                <a:moveTo>
                  <a:pt x="0" y="0"/>
                </a:moveTo>
                <a:lnTo>
                  <a:pt x="0" y="8297"/>
                </a:lnTo>
                <a:lnTo>
                  <a:pt x="8297" y="8297"/>
                </a:lnTo>
                <a:lnTo>
                  <a:pt x="8297"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1676332" y="2583074"/>
            <a:ext cx="1314984" cy="12876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2267232" y="2796292"/>
            <a:ext cx="956281" cy="128749"/>
          </a:xfrm>
          <a:custGeom>
            <a:rect b="b" l="l" r="r" t="t"/>
            <a:pathLst>
              <a:path extrusionOk="0" h="8297" w="61626">
                <a:moveTo>
                  <a:pt x="1" y="0"/>
                </a:moveTo>
                <a:lnTo>
                  <a:pt x="1" y="8297"/>
                </a:lnTo>
                <a:lnTo>
                  <a:pt x="61626" y="8297"/>
                </a:lnTo>
                <a:lnTo>
                  <a:pt x="61626"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641505" y="2796292"/>
            <a:ext cx="896384" cy="128749"/>
          </a:xfrm>
          <a:custGeom>
            <a:rect b="b" l="l" r="r" t="t"/>
            <a:pathLst>
              <a:path extrusionOk="0" h="8297" w="57766">
                <a:moveTo>
                  <a:pt x="1" y="0"/>
                </a:moveTo>
                <a:lnTo>
                  <a:pt x="1" y="8297"/>
                </a:lnTo>
                <a:lnTo>
                  <a:pt x="57765" y="8297"/>
                </a:lnTo>
                <a:lnTo>
                  <a:pt x="57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0" y="2796292"/>
            <a:ext cx="449495" cy="128749"/>
          </a:xfrm>
          <a:custGeom>
            <a:rect b="b" l="l" r="r" t="t"/>
            <a:pathLst>
              <a:path extrusionOk="0" h="8297" w="28967">
                <a:moveTo>
                  <a:pt x="1" y="0"/>
                </a:moveTo>
                <a:lnTo>
                  <a:pt x="1" y="8297"/>
                </a:lnTo>
                <a:lnTo>
                  <a:pt x="28967" y="8297"/>
                </a:lnTo>
                <a:lnTo>
                  <a:pt x="289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1676332" y="3222340"/>
            <a:ext cx="1547157" cy="128764"/>
          </a:xfrm>
          <a:custGeom>
            <a:rect b="b" l="l" r="r" t="t"/>
            <a:pathLst>
              <a:path extrusionOk="0" h="8298" w="99704">
                <a:moveTo>
                  <a:pt x="1" y="1"/>
                </a:moveTo>
                <a:lnTo>
                  <a:pt x="1" y="8298"/>
                </a:lnTo>
                <a:lnTo>
                  <a:pt x="99704" y="8298"/>
                </a:lnTo>
                <a:lnTo>
                  <a:pt x="99704"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2522506" y="3435558"/>
            <a:ext cx="701019" cy="128764"/>
          </a:xfrm>
          <a:custGeom>
            <a:rect b="b" l="l" r="r" t="t"/>
            <a:pathLst>
              <a:path extrusionOk="0" h="8298" w="45176">
                <a:moveTo>
                  <a:pt x="0" y="1"/>
                </a:moveTo>
                <a:lnTo>
                  <a:pt x="0" y="8297"/>
                </a:lnTo>
                <a:lnTo>
                  <a:pt x="45176" y="8297"/>
                </a:lnTo>
                <a:lnTo>
                  <a:pt x="451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0" y="2583074"/>
            <a:ext cx="1277773" cy="128764"/>
          </a:xfrm>
          <a:custGeom>
            <a:rect b="b" l="l" r="r" t="t"/>
            <a:pathLst>
              <a:path extrusionOk="0" h="8298" w="82344">
                <a:moveTo>
                  <a:pt x="1" y="0"/>
                </a:moveTo>
                <a:lnTo>
                  <a:pt x="1" y="8297"/>
                </a:lnTo>
                <a:lnTo>
                  <a:pt x="82343" y="8297"/>
                </a:lnTo>
                <a:lnTo>
                  <a:pt x="823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812313" y="3435558"/>
            <a:ext cx="1562783" cy="128764"/>
          </a:xfrm>
          <a:custGeom>
            <a:rect b="b" l="l" r="r" t="t"/>
            <a:pathLst>
              <a:path extrusionOk="0" h="8298" w="100711">
                <a:moveTo>
                  <a:pt x="0" y="1"/>
                </a:moveTo>
                <a:lnTo>
                  <a:pt x="0" y="8297"/>
                </a:lnTo>
                <a:lnTo>
                  <a:pt x="100710" y="8297"/>
                </a:lnTo>
                <a:lnTo>
                  <a:pt x="10071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3223538" y="1474200"/>
            <a:ext cx="1086520" cy="2772465"/>
          </a:xfrm>
          <a:custGeom>
            <a:rect b="b" l="l" r="r" t="t"/>
            <a:pathLst>
              <a:path extrusionOk="0" h="178667" w="70019">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12" y="4446900"/>
            <a:ext cx="1086600" cy="69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8">
    <p:spTree>
      <p:nvGrpSpPr>
        <p:cNvPr id="274" name="Shape 274"/>
        <p:cNvGrpSpPr/>
        <p:nvPr/>
      </p:nvGrpSpPr>
      <p:grpSpPr>
        <a:xfrm>
          <a:off x="0" y="0"/>
          <a:ext cx="0" cy="0"/>
          <a:chOff x="0" y="0"/>
          <a:chExt cx="0" cy="0"/>
        </a:xfrm>
      </p:grpSpPr>
      <p:sp>
        <p:nvSpPr>
          <p:cNvPr id="275" name="Google Shape;275;p20"/>
          <p:cNvSpPr/>
          <p:nvPr/>
        </p:nvSpPr>
        <p:spPr>
          <a:xfrm>
            <a:off x="5445850" y="1359975"/>
            <a:ext cx="3697248" cy="1208576"/>
          </a:xfrm>
          <a:custGeom>
            <a:rect b="b" l="l" r="r" t="t"/>
            <a:pathLst>
              <a:path extrusionOk="0" h="37768" w="115539">
                <a:moveTo>
                  <a:pt x="1" y="0"/>
                </a:moveTo>
                <a:lnTo>
                  <a:pt x="115539" y="0"/>
                </a:lnTo>
                <a:lnTo>
                  <a:pt x="115539" y="37767"/>
                </a:lnTo>
                <a:lnTo>
                  <a:pt x="1" y="3776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
          <p:cNvSpPr/>
          <p:nvPr/>
        </p:nvSpPr>
        <p:spPr>
          <a:xfrm>
            <a:off x="-899" y="2568525"/>
            <a:ext cx="3697248" cy="1208544"/>
          </a:xfrm>
          <a:custGeom>
            <a:rect b="b" l="l" r="r" t="t"/>
            <a:pathLst>
              <a:path extrusionOk="0" h="37767" w="115539">
                <a:moveTo>
                  <a:pt x="0" y="0"/>
                </a:moveTo>
                <a:lnTo>
                  <a:pt x="115538" y="0"/>
                </a:lnTo>
                <a:lnTo>
                  <a:pt x="115538" y="37767"/>
                </a:lnTo>
                <a:lnTo>
                  <a:pt x="0" y="37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0"/>
          <p:cNvSpPr/>
          <p:nvPr/>
        </p:nvSpPr>
        <p:spPr>
          <a:xfrm>
            <a:off x="-905" y="-3217"/>
            <a:ext cx="3697248" cy="357024"/>
          </a:xfrm>
          <a:custGeom>
            <a:rect b="b" l="l" r="r" t="t"/>
            <a:pathLst>
              <a:path extrusionOk="0" h="11157" w="115539">
                <a:moveTo>
                  <a:pt x="0" y="0"/>
                </a:moveTo>
                <a:lnTo>
                  <a:pt x="115538" y="0"/>
                </a:lnTo>
                <a:lnTo>
                  <a:pt x="115538" y="11156"/>
                </a:lnTo>
                <a:lnTo>
                  <a:pt x="0" y="11156"/>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0"/>
          <p:cNvSpPr/>
          <p:nvPr/>
        </p:nvSpPr>
        <p:spPr>
          <a:xfrm>
            <a:off x="-905" y="3584623"/>
            <a:ext cx="417216" cy="384864"/>
          </a:xfrm>
          <a:custGeom>
            <a:rect b="b" l="l" r="r" t="t"/>
            <a:pathLst>
              <a:path extrusionOk="0" h="12027" w="13038">
                <a:moveTo>
                  <a:pt x="0" y="1"/>
                </a:moveTo>
                <a:lnTo>
                  <a:pt x="13037" y="1"/>
                </a:lnTo>
                <a:lnTo>
                  <a:pt x="13037" y="12026"/>
                </a:lnTo>
                <a:lnTo>
                  <a:pt x="0"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
          <p:cNvSpPr/>
          <p:nvPr/>
        </p:nvSpPr>
        <p:spPr>
          <a:xfrm>
            <a:off x="8017591" y="1161103"/>
            <a:ext cx="1125504" cy="384832"/>
          </a:xfrm>
          <a:custGeom>
            <a:rect b="b" l="l" r="r" t="t"/>
            <a:pathLst>
              <a:path extrusionOk="0" h="12026" w="35172">
                <a:moveTo>
                  <a:pt x="1" y="0"/>
                </a:moveTo>
                <a:lnTo>
                  <a:pt x="35172" y="0"/>
                </a:lnTo>
                <a:lnTo>
                  <a:pt x="35172" y="12026"/>
                </a:lnTo>
                <a:lnTo>
                  <a:pt x="1"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txBox="1"/>
          <p:nvPr>
            <p:ph idx="1" type="subTitle"/>
          </p:nvPr>
        </p:nvSpPr>
        <p:spPr>
          <a:xfrm>
            <a:off x="5626675" y="1941426"/>
            <a:ext cx="2391600" cy="4662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p:txBody>
      </p:sp>
      <p:sp>
        <p:nvSpPr>
          <p:cNvPr id="281" name="Google Shape;281;p20"/>
          <p:cNvSpPr txBox="1"/>
          <p:nvPr>
            <p:ph idx="2" type="subTitle"/>
          </p:nvPr>
        </p:nvSpPr>
        <p:spPr>
          <a:xfrm>
            <a:off x="1129300" y="3151101"/>
            <a:ext cx="2391600" cy="4683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500"/>
              <a:buNone/>
              <a:defRPr sz="1400"/>
            </a:lvl1pPr>
            <a:lvl2pPr lvl="1" rtl="0" algn="r">
              <a:lnSpc>
                <a:spcPct val="100000"/>
              </a:lnSpc>
              <a:spcBef>
                <a:spcPts val="0"/>
              </a:spcBef>
              <a:spcAft>
                <a:spcPts val="0"/>
              </a:spcAft>
              <a:buSzPts val="1500"/>
              <a:buNone/>
              <a:defRPr sz="1500"/>
            </a:lvl2pPr>
            <a:lvl3pPr lvl="2" rtl="0" algn="r">
              <a:lnSpc>
                <a:spcPct val="100000"/>
              </a:lnSpc>
              <a:spcBef>
                <a:spcPts val="0"/>
              </a:spcBef>
              <a:spcAft>
                <a:spcPts val="0"/>
              </a:spcAft>
              <a:buSzPts val="1500"/>
              <a:buNone/>
              <a:defRPr sz="1500"/>
            </a:lvl3pPr>
            <a:lvl4pPr lvl="3" rtl="0" algn="r">
              <a:lnSpc>
                <a:spcPct val="100000"/>
              </a:lnSpc>
              <a:spcBef>
                <a:spcPts val="0"/>
              </a:spcBef>
              <a:spcAft>
                <a:spcPts val="0"/>
              </a:spcAft>
              <a:buSzPts val="1500"/>
              <a:buNone/>
              <a:defRPr sz="1500"/>
            </a:lvl4pPr>
            <a:lvl5pPr lvl="4" rtl="0" algn="r">
              <a:lnSpc>
                <a:spcPct val="100000"/>
              </a:lnSpc>
              <a:spcBef>
                <a:spcPts val="0"/>
              </a:spcBef>
              <a:spcAft>
                <a:spcPts val="0"/>
              </a:spcAft>
              <a:buSzPts val="1500"/>
              <a:buNone/>
              <a:defRPr sz="1500"/>
            </a:lvl5pPr>
            <a:lvl6pPr lvl="5" rtl="0" algn="r">
              <a:lnSpc>
                <a:spcPct val="100000"/>
              </a:lnSpc>
              <a:spcBef>
                <a:spcPts val="0"/>
              </a:spcBef>
              <a:spcAft>
                <a:spcPts val="0"/>
              </a:spcAft>
              <a:buSzPts val="1500"/>
              <a:buNone/>
              <a:defRPr sz="1500"/>
            </a:lvl6pPr>
            <a:lvl7pPr lvl="6" rtl="0" algn="r">
              <a:lnSpc>
                <a:spcPct val="100000"/>
              </a:lnSpc>
              <a:spcBef>
                <a:spcPts val="0"/>
              </a:spcBef>
              <a:spcAft>
                <a:spcPts val="0"/>
              </a:spcAft>
              <a:buSzPts val="1500"/>
              <a:buNone/>
              <a:defRPr sz="1500"/>
            </a:lvl7pPr>
            <a:lvl8pPr lvl="7" rtl="0" algn="r">
              <a:lnSpc>
                <a:spcPct val="100000"/>
              </a:lnSpc>
              <a:spcBef>
                <a:spcPts val="0"/>
              </a:spcBef>
              <a:spcAft>
                <a:spcPts val="0"/>
              </a:spcAft>
              <a:buSzPts val="1500"/>
              <a:buNone/>
              <a:defRPr sz="1500"/>
            </a:lvl8pPr>
            <a:lvl9pPr lvl="8" rtl="0" algn="r">
              <a:lnSpc>
                <a:spcPct val="100000"/>
              </a:lnSpc>
              <a:spcBef>
                <a:spcPts val="0"/>
              </a:spcBef>
              <a:spcAft>
                <a:spcPts val="0"/>
              </a:spcAft>
              <a:buSzPts val="1500"/>
              <a:buNone/>
              <a:defRPr sz="1500"/>
            </a:lvl9pPr>
          </a:lstStyle>
          <a:p/>
        </p:txBody>
      </p:sp>
      <p:sp>
        <p:nvSpPr>
          <p:cNvPr id="282" name="Google Shape;282;p20"/>
          <p:cNvSpPr txBox="1"/>
          <p:nvPr>
            <p:ph type="title"/>
          </p:nvPr>
        </p:nvSpPr>
        <p:spPr>
          <a:xfrm>
            <a:off x="1125100" y="2794025"/>
            <a:ext cx="2395800" cy="2634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SzPts val="2200"/>
              <a:buNone/>
              <a:defRPr sz="2200"/>
            </a:lvl1pPr>
            <a:lvl2pPr lvl="1" rtl="0" algn="r">
              <a:lnSpc>
                <a:spcPct val="100000"/>
              </a:lnSpc>
              <a:spcBef>
                <a:spcPts val="0"/>
              </a:spcBef>
              <a:spcAft>
                <a:spcPts val="0"/>
              </a:spcAft>
              <a:buSzPts val="4800"/>
              <a:buNone/>
              <a:defRPr sz="4800"/>
            </a:lvl2pPr>
            <a:lvl3pPr lvl="2" rtl="0" algn="r">
              <a:lnSpc>
                <a:spcPct val="100000"/>
              </a:lnSpc>
              <a:spcBef>
                <a:spcPts val="0"/>
              </a:spcBef>
              <a:spcAft>
                <a:spcPts val="0"/>
              </a:spcAft>
              <a:buSzPts val="4800"/>
              <a:buNone/>
              <a:defRPr sz="4800"/>
            </a:lvl3pPr>
            <a:lvl4pPr lvl="3" rtl="0" algn="r">
              <a:lnSpc>
                <a:spcPct val="100000"/>
              </a:lnSpc>
              <a:spcBef>
                <a:spcPts val="0"/>
              </a:spcBef>
              <a:spcAft>
                <a:spcPts val="0"/>
              </a:spcAft>
              <a:buSzPts val="4800"/>
              <a:buNone/>
              <a:defRPr sz="4800"/>
            </a:lvl4pPr>
            <a:lvl5pPr lvl="4" rtl="0" algn="r">
              <a:lnSpc>
                <a:spcPct val="100000"/>
              </a:lnSpc>
              <a:spcBef>
                <a:spcPts val="0"/>
              </a:spcBef>
              <a:spcAft>
                <a:spcPts val="0"/>
              </a:spcAft>
              <a:buSzPts val="4800"/>
              <a:buNone/>
              <a:defRPr sz="4800"/>
            </a:lvl5pPr>
            <a:lvl6pPr lvl="5" rtl="0" algn="r">
              <a:lnSpc>
                <a:spcPct val="100000"/>
              </a:lnSpc>
              <a:spcBef>
                <a:spcPts val="0"/>
              </a:spcBef>
              <a:spcAft>
                <a:spcPts val="0"/>
              </a:spcAft>
              <a:buSzPts val="4800"/>
              <a:buNone/>
              <a:defRPr sz="4800"/>
            </a:lvl6pPr>
            <a:lvl7pPr lvl="6" rtl="0" algn="r">
              <a:lnSpc>
                <a:spcPct val="100000"/>
              </a:lnSpc>
              <a:spcBef>
                <a:spcPts val="0"/>
              </a:spcBef>
              <a:spcAft>
                <a:spcPts val="0"/>
              </a:spcAft>
              <a:buSzPts val="4800"/>
              <a:buNone/>
              <a:defRPr sz="4800"/>
            </a:lvl7pPr>
            <a:lvl8pPr lvl="7" rtl="0" algn="r">
              <a:lnSpc>
                <a:spcPct val="100000"/>
              </a:lnSpc>
              <a:spcBef>
                <a:spcPts val="0"/>
              </a:spcBef>
              <a:spcAft>
                <a:spcPts val="0"/>
              </a:spcAft>
              <a:buSzPts val="4800"/>
              <a:buNone/>
              <a:defRPr sz="4800"/>
            </a:lvl8pPr>
            <a:lvl9pPr lvl="8" rtl="0" algn="r">
              <a:lnSpc>
                <a:spcPct val="100000"/>
              </a:lnSpc>
              <a:spcBef>
                <a:spcPts val="0"/>
              </a:spcBef>
              <a:spcAft>
                <a:spcPts val="0"/>
              </a:spcAft>
              <a:buSzPts val="4800"/>
              <a:buNone/>
              <a:defRPr sz="4800"/>
            </a:lvl9pPr>
          </a:lstStyle>
          <a:p/>
        </p:txBody>
      </p:sp>
      <p:sp>
        <p:nvSpPr>
          <p:cNvPr id="283" name="Google Shape;283;p20"/>
          <p:cNvSpPr txBox="1"/>
          <p:nvPr>
            <p:ph idx="3" type="title"/>
          </p:nvPr>
        </p:nvSpPr>
        <p:spPr>
          <a:xfrm>
            <a:off x="5626675" y="1582550"/>
            <a:ext cx="2395800" cy="265200"/>
          </a:xfrm>
          <a:prstGeom prst="rect">
            <a:avLst/>
          </a:prstGeom>
        </p:spPr>
        <p:txBody>
          <a:bodyPr anchorCtr="0" anchor="ctr" bIns="0" lIns="91425" spcFirstLastPara="1" rIns="91425" wrap="square" tIns="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51" name="Shape 51"/>
        <p:cNvGrpSpPr/>
        <p:nvPr/>
      </p:nvGrpSpPr>
      <p:grpSpPr>
        <a:xfrm>
          <a:off x="0" y="0"/>
          <a:ext cx="0" cy="0"/>
          <a:chOff x="0" y="0"/>
          <a:chExt cx="0" cy="0"/>
        </a:xfrm>
      </p:grpSpPr>
      <p:sp>
        <p:nvSpPr>
          <p:cNvPr id="52" name="Google Shape;52;p3"/>
          <p:cNvSpPr/>
          <p:nvPr/>
        </p:nvSpPr>
        <p:spPr>
          <a:xfrm>
            <a:off x="0" y="4357775"/>
            <a:ext cx="6633906"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1923700" y="0"/>
            <a:ext cx="7220221" cy="2724140"/>
          </a:xfrm>
          <a:custGeom>
            <a:rect b="b" l="l" r="r" t="t"/>
            <a:pathLst>
              <a:path extrusionOk="0" h="24170" w="52686">
                <a:moveTo>
                  <a:pt x="1" y="0"/>
                </a:moveTo>
                <a:lnTo>
                  <a:pt x="1" y="24170"/>
                </a:lnTo>
                <a:lnTo>
                  <a:pt x="52686" y="24170"/>
                </a:lnTo>
                <a:lnTo>
                  <a:pt x="526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txBox="1"/>
          <p:nvPr>
            <p:ph type="title"/>
          </p:nvPr>
        </p:nvSpPr>
        <p:spPr>
          <a:xfrm>
            <a:off x="2951850" y="700250"/>
            <a:ext cx="32403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3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56" name="Google Shape;56;p3"/>
          <p:cNvSpPr txBox="1"/>
          <p:nvPr>
            <p:ph idx="1" type="subTitle"/>
          </p:nvPr>
        </p:nvSpPr>
        <p:spPr>
          <a:xfrm>
            <a:off x="2951850" y="1515875"/>
            <a:ext cx="3240300" cy="1208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dk1"/>
              </a:buClr>
              <a:buSzPts val="3000"/>
              <a:buNone/>
              <a:defRPr sz="16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7" name="Google Shape;57;p3"/>
          <p:cNvSpPr txBox="1"/>
          <p:nvPr/>
        </p:nvSpPr>
        <p:spPr>
          <a:xfrm>
            <a:off x="2510100" y="3306950"/>
            <a:ext cx="4123800" cy="91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USTOM_10">
    <p:spTree>
      <p:nvGrpSpPr>
        <p:cNvPr id="284" name="Shape 284"/>
        <p:cNvGrpSpPr/>
        <p:nvPr/>
      </p:nvGrpSpPr>
      <p:grpSpPr>
        <a:xfrm>
          <a:off x="0" y="0"/>
          <a:ext cx="0" cy="0"/>
          <a:chOff x="0" y="0"/>
          <a:chExt cx="0" cy="0"/>
        </a:xfrm>
      </p:grpSpPr>
      <p:sp>
        <p:nvSpPr>
          <p:cNvPr id="285" name="Google Shape;285;p21"/>
          <p:cNvSpPr txBox="1"/>
          <p:nvPr>
            <p:ph idx="1" type="subTitle"/>
          </p:nvPr>
        </p:nvSpPr>
        <p:spPr>
          <a:xfrm flipH="1">
            <a:off x="720000" y="1132375"/>
            <a:ext cx="7704000" cy="329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Roboto"/>
              <a:buAutoNum type="arabicPeriod"/>
              <a:defRPr sz="1200"/>
            </a:lvl1pPr>
            <a:lvl2pPr lvl="1" rtl="0" algn="ctr">
              <a:lnSpc>
                <a:spcPct val="100000"/>
              </a:lnSpc>
              <a:spcBef>
                <a:spcPts val="0"/>
              </a:spcBef>
              <a:spcAft>
                <a:spcPts val="0"/>
              </a:spcAft>
              <a:buSzPts val="1200"/>
              <a:buFont typeface="Roboto Condensed Light"/>
              <a:buAutoNum type="alphaLcPeriod"/>
              <a:defRPr sz="1200"/>
            </a:lvl2pPr>
            <a:lvl3pPr lvl="2" rtl="0" algn="ctr">
              <a:lnSpc>
                <a:spcPct val="100000"/>
              </a:lnSpc>
              <a:spcBef>
                <a:spcPts val="0"/>
              </a:spcBef>
              <a:spcAft>
                <a:spcPts val="0"/>
              </a:spcAft>
              <a:buSzPts val="1200"/>
              <a:buFont typeface="Roboto Condensed Light"/>
              <a:buAutoNum type="romanLcPeriod"/>
              <a:defRPr sz="1200"/>
            </a:lvl3pPr>
            <a:lvl4pPr lvl="3" rtl="0" algn="ctr">
              <a:lnSpc>
                <a:spcPct val="100000"/>
              </a:lnSpc>
              <a:spcBef>
                <a:spcPts val="0"/>
              </a:spcBef>
              <a:spcAft>
                <a:spcPts val="0"/>
              </a:spcAft>
              <a:buSzPts val="1200"/>
              <a:buFont typeface="Roboto Condensed Light"/>
              <a:buAutoNum type="arabicPeriod"/>
              <a:defRPr sz="1200"/>
            </a:lvl4pPr>
            <a:lvl5pPr lvl="4" rtl="0" algn="ctr">
              <a:lnSpc>
                <a:spcPct val="100000"/>
              </a:lnSpc>
              <a:spcBef>
                <a:spcPts val="0"/>
              </a:spcBef>
              <a:spcAft>
                <a:spcPts val="0"/>
              </a:spcAft>
              <a:buSzPts val="1200"/>
              <a:buFont typeface="Roboto Condensed Light"/>
              <a:buAutoNum type="alphaLcPeriod"/>
              <a:defRPr sz="1200"/>
            </a:lvl5pPr>
            <a:lvl6pPr lvl="5" rtl="0" algn="ctr">
              <a:lnSpc>
                <a:spcPct val="100000"/>
              </a:lnSpc>
              <a:spcBef>
                <a:spcPts val="0"/>
              </a:spcBef>
              <a:spcAft>
                <a:spcPts val="0"/>
              </a:spcAft>
              <a:buSzPts val="1200"/>
              <a:buFont typeface="Roboto Condensed Light"/>
              <a:buAutoNum type="romanLcPeriod"/>
              <a:defRPr sz="1200"/>
            </a:lvl6pPr>
            <a:lvl7pPr lvl="6" rtl="0" algn="ctr">
              <a:lnSpc>
                <a:spcPct val="100000"/>
              </a:lnSpc>
              <a:spcBef>
                <a:spcPts val="0"/>
              </a:spcBef>
              <a:spcAft>
                <a:spcPts val="0"/>
              </a:spcAft>
              <a:buSzPts val="1200"/>
              <a:buFont typeface="Roboto Condensed Light"/>
              <a:buAutoNum type="arabicPeriod"/>
              <a:defRPr sz="1200"/>
            </a:lvl7pPr>
            <a:lvl8pPr lvl="7" rtl="0" algn="ctr">
              <a:lnSpc>
                <a:spcPct val="100000"/>
              </a:lnSpc>
              <a:spcBef>
                <a:spcPts val="0"/>
              </a:spcBef>
              <a:spcAft>
                <a:spcPts val="0"/>
              </a:spcAft>
              <a:buSzPts val="1200"/>
              <a:buFont typeface="Roboto Condensed Light"/>
              <a:buAutoNum type="alphaLcPeriod"/>
              <a:defRPr sz="1200"/>
            </a:lvl8pPr>
            <a:lvl9pPr lvl="8" rtl="0" algn="ctr">
              <a:lnSpc>
                <a:spcPct val="100000"/>
              </a:lnSpc>
              <a:spcBef>
                <a:spcPts val="0"/>
              </a:spcBef>
              <a:spcAft>
                <a:spcPts val="0"/>
              </a:spcAft>
              <a:buSzPts val="1200"/>
              <a:buFont typeface="Roboto Condensed Light"/>
              <a:buAutoNum type="romanLcPeriod"/>
              <a:defRPr sz="1200"/>
            </a:lvl9pPr>
          </a:lstStyle>
          <a:p/>
        </p:txBody>
      </p:sp>
      <p:sp>
        <p:nvSpPr>
          <p:cNvPr id="286" name="Google Shape;286;p21"/>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spTree>
      <p:nvGrpSpPr>
        <p:cNvPr id="287" name="Shape 287"/>
        <p:cNvGrpSpPr/>
        <p:nvPr/>
      </p:nvGrpSpPr>
      <p:grpSpPr>
        <a:xfrm>
          <a:off x="0" y="0"/>
          <a:ext cx="0" cy="0"/>
          <a:chOff x="0" y="0"/>
          <a:chExt cx="0" cy="0"/>
        </a:xfrm>
      </p:grpSpPr>
      <p:sp>
        <p:nvSpPr>
          <p:cNvPr id="288" name="Google Shape;288;p22"/>
          <p:cNvSpPr txBox="1"/>
          <p:nvPr>
            <p:ph idx="1" type="subTitle"/>
          </p:nvPr>
        </p:nvSpPr>
        <p:spPr>
          <a:xfrm>
            <a:off x="6416724"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9" name="Google Shape;289;p22"/>
          <p:cNvSpPr txBox="1"/>
          <p:nvPr>
            <p:ph type="title"/>
          </p:nvPr>
        </p:nvSpPr>
        <p:spPr>
          <a:xfrm>
            <a:off x="6385849"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0" name="Google Shape;290;p22"/>
          <p:cNvSpPr txBox="1"/>
          <p:nvPr>
            <p:ph idx="2" type="subTitle"/>
          </p:nvPr>
        </p:nvSpPr>
        <p:spPr>
          <a:xfrm>
            <a:off x="835225"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2"/>
          <p:cNvSpPr txBox="1"/>
          <p:nvPr>
            <p:ph idx="3" type="title"/>
          </p:nvPr>
        </p:nvSpPr>
        <p:spPr>
          <a:xfrm>
            <a:off x="804350"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2" name="Google Shape;292;p22"/>
          <p:cNvSpPr txBox="1"/>
          <p:nvPr>
            <p:ph idx="4" type="subTitle"/>
          </p:nvPr>
        </p:nvSpPr>
        <p:spPr>
          <a:xfrm>
            <a:off x="3624150"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2"/>
          <p:cNvSpPr txBox="1"/>
          <p:nvPr>
            <p:ph idx="5" type="title"/>
          </p:nvPr>
        </p:nvSpPr>
        <p:spPr>
          <a:xfrm>
            <a:off x="3593246" y="17533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4" name="Google Shape;294;p22"/>
          <p:cNvSpPr txBox="1"/>
          <p:nvPr>
            <p:ph idx="6" type="subTitle"/>
          </p:nvPr>
        </p:nvSpPr>
        <p:spPr>
          <a:xfrm>
            <a:off x="6416724"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22"/>
          <p:cNvSpPr txBox="1"/>
          <p:nvPr>
            <p:ph idx="7" type="title"/>
          </p:nvPr>
        </p:nvSpPr>
        <p:spPr>
          <a:xfrm>
            <a:off x="6385824"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6" name="Google Shape;296;p22"/>
          <p:cNvSpPr txBox="1"/>
          <p:nvPr>
            <p:ph idx="8" type="subTitle"/>
          </p:nvPr>
        </p:nvSpPr>
        <p:spPr>
          <a:xfrm>
            <a:off x="835225"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7" name="Google Shape;297;p22"/>
          <p:cNvSpPr txBox="1"/>
          <p:nvPr>
            <p:ph idx="9" type="title"/>
          </p:nvPr>
        </p:nvSpPr>
        <p:spPr>
          <a:xfrm>
            <a:off x="804325"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8" name="Google Shape;298;p22"/>
          <p:cNvSpPr txBox="1"/>
          <p:nvPr>
            <p:ph idx="13" type="subTitle"/>
          </p:nvPr>
        </p:nvSpPr>
        <p:spPr>
          <a:xfrm>
            <a:off x="3624150"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9" name="Google Shape;299;p22"/>
          <p:cNvSpPr txBox="1"/>
          <p:nvPr>
            <p:ph idx="14" type="title"/>
          </p:nvPr>
        </p:nvSpPr>
        <p:spPr>
          <a:xfrm>
            <a:off x="3593246" y="32966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00" name="Google Shape;300;p22"/>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1" name="Google Shape;301;p22"/>
          <p:cNvSpPr/>
          <p:nvPr/>
        </p:nvSpPr>
        <p:spPr>
          <a:xfrm flipH="1">
            <a:off x="-40" y="1952289"/>
            <a:ext cx="7790203" cy="13187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flipH="1">
            <a:off x="933395" y="3495600"/>
            <a:ext cx="8210589" cy="131851"/>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ercentages">
  <p:cSld name="CUSTOM_12">
    <p:spTree>
      <p:nvGrpSpPr>
        <p:cNvPr id="303" name="Shape 303"/>
        <p:cNvGrpSpPr/>
        <p:nvPr/>
      </p:nvGrpSpPr>
      <p:grpSpPr>
        <a:xfrm>
          <a:off x="0" y="0"/>
          <a:ext cx="0" cy="0"/>
          <a:chOff x="0" y="0"/>
          <a:chExt cx="0" cy="0"/>
        </a:xfrm>
      </p:grpSpPr>
      <p:sp>
        <p:nvSpPr>
          <p:cNvPr id="304" name="Google Shape;304;p23"/>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5" name="Google Shape;305;p23"/>
          <p:cNvSpPr txBox="1"/>
          <p:nvPr>
            <p:ph hasCustomPrompt="1" idx="2" type="title"/>
          </p:nvPr>
        </p:nvSpPr>
        <p:spPr>
          <a:xfrm>
            <a:off x="2201811"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06" name="Google Shape;306;p23"/>
          <p:cNvSpPr txBox="1"/>
          <p:nvPr>
            <p:ph hasCustomPrompt="1" idx="3" type="title"/>
          </p:nvPr>
        </p:nvSpPr>
        <p:spPr>
          <a:xfrm>
            <a:off x="5332488"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07" name="Google Shape;307;p23"/>
          <p:cNvSpPr/>
          <p:nvPr/>
        </p:nvSpPr>
        <p:spPr>
          <a:xfrm flipH="1">
            <a:off x="-11" y="0"/>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flipH="1">
            <a:off x="7353292" y="4786292"/>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5">
    <p:spTree>
      <p:nvGrpSpPr>
        <p:cNvPr id="310" name="Shape 310"/>
        <p:cNvGrpSpPr/>
        <p:nvPr/>
      </p:nvGrpSpPr>
      <p:grpSpPr>
        <a:xfrm>
          <a:off x="0" y="0"/>
          <a:ext cx="0" cy="0"/>
          <a:chOff x="0" y="0"/>
          <a:chExt cx="0" cy="0"/>
        </a:xfrm>
      </p:grpSpPr>
      <p:sp>
        <p:nvSpPr>
          <p:cNvPr id="311" name="Google Shape;311;p24"/>
          <p:cNvSpPr txBox="1"/>
          <p:nvPr>
            <p:ph idx="1" type="subTitle"/>
          </p:nvPr>
        </p:nvSpPr>
        <p:spPr>
          <a:xfrm>
            <a:off x="3423600" y="1473000"/>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2" name="Google Shape;312;p24"/>
          <p:cNvSpPr txBox="1"/>
          <p:nvPr>
            <p:ph hasCustomPrompt="1" type="title"/>
          </p:nvPr>
        </p:nvSpPr>
        <p:spPr>
          <a:xfrm>
            <a:off x="3423750" y="934700"/>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3" name="Google Shape;313;p24"/>
          <p:cNvSpPr txBox="1"/>
          <p:nvPr>
            <p:ph idx="2" type="subTitle"/>
          </p:nvPr>
        </p:nvSpPr>
        <p:spPr>
          <a:xfrm>
            <a:off x="3423600" y="2688513"/>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4" name="Google Shape;314;p24"/>
          <p:cNvSpPr txBox="1"/>
          <p:nvPr>
            <p:ph hasCustomPrompt="1" idx="3" type="title"/>
          </p:nvPr>
        </p:nvSpPr>
        <p:spPr>
          <a:xfrm>
            <a:off x="3423750" y="2150202"/>
            <a:ext cx="2296500" cy="457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5" name="Google Shape;315;p24"/>
          <p:cNvSpPr txBox="1"/>
          <p:nvPr>
            <p:ph idx="4" type="subTitle"/>
          </p:nvPr>
        </p:nvSpPr>
        <p:spPr>
          <a:xfrm>
            <a:off x="3423750" y="3904025"/>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24"/>
          <p:cNvSpPr txBox="1"/>
          <p:nvPr>
            <p:ph hasCustomPrompt="1" idx="5" type="title"/>
          </p:nvPr>
        </p:nvSpPr>
        <p:spPr>
          <a:xfrm>
            <a:off x="3423750" y="3365703"/>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7" name="Google Shape;317;p24"/>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4"/>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4"/>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4"/>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4"/>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4"/>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4"/>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4"/>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4"/>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7" name="Google Shape;87;p4"/>
          <p:cNvSpPr txBox="1"/>
          <p:nvPr>
            <p:ph hasCustomPrompt="1" idx="2" type="title"/>
          </p:nvPr>
        </p:nvSpPr>
        <p:spPr>
          <a:xfrm>
            <a:off x="454800" y="2150850"/>
            <a:ext cx="8425200" cy="4896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sp>
        <p:nvSpPr>
          <p:cNvPr id="89" name="Google Shape;89;p5"/>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txBox="1"/>
          <p:nvPr>
            <p:ph idx="1" type="body"/>
          </p:nvPr>
        </p:nvSpPr>
        <p:spPr>
          <a:xfrm>
            <a:off x="609499" y="1973025"/>
            <a:ext cx="3512700" cy="21309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Font typeface="Raleway SemiBold"/>
              <a:buChar char="●"/>
              <a:defRPr sz="1600"/>
            </a:lvl1pPr>
            <a:lvl2pPr indent="-330200" lvl="1" marL="914400" rtl="0">
              <a:spcBef>
                <a:spcPts val="0"/>
              </a:spcBef>
              <a:spcAft>
                <a:spcPts val="0"/>
              </a:spcAft>
              <a:buSzPts val="1600"/>
              <a:buFont typeface="Nunito Light"/>
              <a:buChar char="○"/>
              <a:defRPr sz="1600"/>
            </a:lvl2pPr>
            <a:lvl3pPr indent="-330200" lvl="2" marL="1371600" rtl="0">
              <a:spcBef>
                <a:spcPts val="1600"/>
              </a:spcBef>
              <a:spcAft>
                <a:spcPts val="0"/>
              </a:spcAft>
              <a:buSzPts val="1600"/>
              <a:buFont typeface="Nunito Light"/>
              <a:buChar char="■"/>
              <a:defRPr sz="1600"/>
            </a:lvl3pPr>
            <a:lvl4pPr indent="-330200" lvl="3" marL="1828800" rtl="0">
              <a:spcBef>
                <a:spcPts val="1600"/>
              </a:spcBef>
              <a:spcAft>
                <a:spcPts val="0"/>
              </a:spcAft>
              <a:buSzPts val="1600"/>
              <a:buFont typeface="Nunito Light"/>
              <a:buChar char="●"/>
              <a:defRPr sz="1600"/>
            </a:lvl4pPr>
            <a:lvl5pPr indent="-330200" lvl="4" marL="2286000" rtl="0">
              <a:spcBef>
                <a:spcPts val="1600"/>
              </a:spcBef>
              <a:spcAft>
                <a:spcPts val="0"/>
              </a:spcAft>
              <a:buSzPts val="1600"/>
              <a:buFont typeface="Nunito Light"/>
              <a:buChar char="○"/>
              <a:defRPr sz="1600"/>
            </a:lvl5pPr>
            <a:lvl6pPr indent="-330200" lvl="5" marL="2743200" rtl="0">
              <a:spcBef>
                <a:spcPts val="1600"/>
              </a:spcBef>
              <a:spcAft>
                <a:spcPts val="0"/>
              </a:spcAft>
              <a:buSzPts val="1600"/>
              <a:buFont typeface="Nunito Light"/>
              <a:buChar char="■"/>
              <a:defRPr sz="1600"/>
            </a:lvl6pPr>
            <a:lvl7pPr indent="-330200" lvl="6" marL="3200400" rtl="0">
              <a:spcBef>
                <a:spcPts val="1600"/>
              </a:spcBef>
              <a:spcAft>
                <a:spcPts val="0"/>
              </a:spcAft>
              <a:buSzPts val="1600"/>
              <a:buFont typeface="Nunito Light"/>
              <a:buChar char="●"/>
              <a:defRPr sz="1600"/>
            </a:lvl7pPr>
            <a:lvl8pPr indent="-330200" lvl="7" marL="3657600" rtl="0">
              <a:spcBef>
                <a:spcPts val="1600"/>
              </a:spcBef>
              <a:spcAft>
                <a:spcPts val="0"/>
              </a:spcAft>
              <a:buSzPts val="1600"/>
              <a:buFont typeface="Nunito Light"/>
              <a:buChar char="○"/>
              <a:defRPr sz="1600"/>
            </a:lvl8pPr>
            <a:lvl9pPr indent="-330200" lvl="8" marL="4114800" rtl="0">
              <a:spcBef>
                <a:spcPts val="1600"/>
              </a:spcBef>
              <a:spcAft>
                <a:spcPts val="1600"/>
              </a:spcAft>
              <a:buSzPts val="1600"/>
              <a:buFont typeface="Nunito Light"/>
              <a:buChar char="■"/>
              <a:defRPr sz="1600"/>
            </a:lvl9pPr>
          </a:lstStyle>
          <a:p/>
        </p:txBody>
      </p:sp>
      <p:sp>
        <p:nvSpPr>
          <p:cNvPr id="91" name="Google Shape;91;p5"/>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2" name="Shape 92"/>
        <p:cNvGrpSpPr/>
        <p:nvPr/>
      </p:nvGrpSpPr>
      <p:grpSpPr>
        <a:xfrm>
          <a:off x="0" y="0"/>
          <a:ext cx="0" cy="0"/>
          <a:chOff x="0" y="0"/>
          <a:chExt cx="0" cy="0"/>
        </a:xfrm>
      </p:grpSpPr>
      <p:sp>
        <p:nvSpPr>
          <p:cNvPr id="93" name="Google Shape;93;p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94" name="Google Shape;94;p6"/>
          <p:cNvSpPr txBox="1"/>
          <p:nvPr>
            <p:ph idx="1" type="subTitle"/>
          </p:nvPr>
        </p:nvSpPr>
        <p:spPr>
          <a:xfrm>
            <a:off x="277357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95" name="Google Shape;95;p6"/>
          <p:cNvSpPr txBox="1"/>
          <p:nvPr>
            <p:ph idx="2" type="title"/>
          </p:nvPr>
        </p:nvSpPr>
        <p:spPr>
          <a:xfrm>
            <a:off x="2646050" y="2523698"/>
            <a:ext cx="2481300" cy="5244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6" name="Google Shape;96;p6"/>
          <p:cNvSpPr txBox="1"/>
          <p:nvPr>
            <p:ph idx="3" type="subTitle"/>
          </p:nvPr>
        </p:nvSpPr>
        <p:spPr>
          <a:xfrm>
            <a:off x="607022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97" name="Google Shape;97;p6"/>
          <p:cNvSpPr txBox="1"/>
          <p:nvPr>
            <p:ph idx="4" type="title"/>
          </p:nvPr>
        </p:nvSpPr>
        <p:spPr>
          <a:xfrm>
            <a:off x="5942650" y="2523676"/>
            <a:ext cx="2481300" cy="5244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8" name="Google Shape;98;p6"/>
          <p:cNvSpPr/>
          <p:nvPr/>
        </p:nvSpPr>
        <p:spPr>
          <a:xfrm flipH="1">
            <a:off x="7772389" y="0"/>
            <a:ext cx="1371614" cy="356851"/>
          </a:xfrm>
          <a:custGeom>
            <a:rect b="b" l="l" r="r" t="t"/>
            <a:pathLst>
              <a:path extrusionOk="0" h="2775" w="16884">
                <a:moveTo>
                  <a:pt x="0" y="1"/>
                </a:moveTo>
                <a:lnTo>
                  <a:pt x="0" y="2775"/>
                </a:lnTo>
                <a:lnTo>
                  <a:pt x="16883" y="2775"/>
                </a:lnTo>
                <a:lnTo>
                  <a:pt x="1688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sp>
        <p:nvSpPr>
          <p:cNvPr id="100" name="Google Shape;100;p7"/>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1" name="Shape 101"/>
        <p:cNvGrpSpPr/>
        <p:nvPr/>
      </p:nvGrpSpPr>
      <p:grpSpPr>
        <a:xfrm>
          <a:off x="0" y="0"/>
          <a:ext cx="0" cy="0"/>
          <a:chOff x="0" y="0"/>
          <a:chExt cx="0" cy="0"/>
        </a:xfrm>
      </p:grpSpPr>
      <p:sp>
        <p:nvSpPr>
          <p:cNvPr id="102" name="Google Shape;102;p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03" name="Google Shape;103;p8"/>
          <p:cNvSpPr txBox="1"/>
          <p:nvPr>
            <p:ph idx="1" type="subTitle"/>
          </p:nvPr>
        </p:nvSpPr>
        <p:spPr>
          <a:xfrm flipH="1">
            <a:off x="1456725" y="1617100"/>
            <a:ext cx="1960800" cy="103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04" name="Google Shape;104;p8"/>
          <p:cNvSpPr/>
          <p:nvPr/>
        </p:nvSpPr>
        <p:spPr>
          <a:xfrm>
            <a:off x="0" y="2689849"/>
            <a:ext cx="2770896" cy="1033530"/>
          </a:xfrm>
          <a:custGeom>
            <a:rect b="b" l="l" r="r" t="t"/>
            <a:pathLst>
              <a:path extrusionOk="0" h="5847" w="106491">
                <a:moveTo>
                  <a:pt x="1" y="0"/>
                </a:moveTo>
                <a:lnTo>
                  <a:pt x="1" y="5846"/>
                </a:lnTo>
                <a:lnTo>
                  <a:pt x="106490" y="5846"/>
                </a:lnTo>
                <a:lnTo>
                  <a:pt x="106490"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0" y="0"/>
            <a:ext cx="1278158" cy="442823"/>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p:cSld name="MAIN_POINT_1">
    <p:bg>
      <p:bgPr>
        <a:solidFill>
          <a:schemeClr val="dk1"/>
        </a:solidFill>
      </p:bgPr>
    </p:bg>
    <p:spTree>
      <p:nvGrpSpPr>
        <p:cNvPr id="106" name="Shape 106"/>
        <p:cNvGrpSpPr/>
        <p:nvPr/>
      </p:nvGrpSpPr>
      <p:grpSpPr>
        <a:xfrm>
          <a:off x="0" y="0"/>
          <a:ext cx="0" cy="0"/>
          <a:chOff x="0" y="0"/>
          <a:chExt cx="0" cy="0"/>
        </a:xfrm>
      </p:grpSpPr>
      <p:sp>
        <p:nvSpPr>
          <p:cNvPr id="107" name="Google Shape;107;p9"/>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9"/>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9"/>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9"/>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flipH="1">
            <a:off x="7488607"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txBox="1"/>
          <p:nvPr>
            <p:ph idx="1" type="subTitle"/>
          </p:nvPr>
        </p:nvSpPr>
        <p:spPr>
          <a:xfrm flipH="1">
            <a:off x="2521800" y="2340324"/>
            <a:ext cx="4100400" cy="808500"/>
          </a:xfrm>
          <a:prstGeom prst="rect">
            <a:avLst/>
          </a:prstGeom>
        </p:spPr>
        <p:txBody>
          <a:bodyPr anchorCtr="0" anchor="ctr" bIns="0" lIns="91425" spcFirstLastPara="1" rIns="91425" wrap="square" tIns="0">
            <a:noAutofit/>
          </a:bodyPr>
          <a:lstStyle>
            <a:lvl1pPr lvl="0" rtl="0" algn="ctr">
              <a:lnSpc>
                <a:spcPct val="100000"/>
              </a:lnSpc>
              <a:spcBef>
                <a:spcPts val="0"/>
              </a:spcBef>
              <a:spcAft>
                <a:spcPts val="0"/>
              </a:spcAft>
              <a:buClr>
                <a:schemeClr val="dk1"/>
              </a:buClr>
              <a:buSzPts val="1800"/>
              <a:buFont typeface="Overpass Mono"/>
              <a:buNone/>
              <a:defRPr b="1" sz="1600">
                <a:solidFill>
                  <a:schemeClr val="dk1"/>
                </a:solidFill>
                <a:latin typeface="Overpass Mono"/>
                <a:ea typeface="Overpass Mono"/>
                <a:cs typeface="Overpass Mono"/>
                <a:sym typeface="Overpass Mono"/>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133" name="Google Shape;133;p9"/>
          <p:cNvSpPr txBox="1"/>
          <p:nvPr>
            <p:ph type="title"/>
          </p:nvPr>
        </p:nvSpPr>
        <p:spPr>
          <a:xfrm>
            <a:off x="2521800" y="3221225"/>
            <a:ext cx="4100400" cy="402900"/>
          </a:xfrm>
          <a:prstGeom prst="rect">
            <a:avLst/>
          </a:prstGeom>
        </p:spPr>
        <p:txBody>
          <a:bodyPr anchorCtr="0" anchor="t" bIns="91425" lIns="91425" spcFirstLastPara="1" rIns="91425" wrap="square" tIns="0">
            <a:noAutofit/>
          </a:bodyPr>
          <a:lstStyle>
            <a:lvl1pPr lvl="0" rtl="0" algn="ctr">
              <a:spcBef>
                <a:spcPts val="0"/>
              </a:spcBef>
              <a:spcAft>
                <a:spcPts val="0"/>
              </a:spcAft>
              <a:buNone/>
              <a:defRPr b="0" sz="2200">
                <a:solidFill>
                  <a:schemeClr val="dk1"/>
                </a:solidFill>
                <a:latin typeface="Anaheim"/>
                <a:ea typeface="Anaheim"/>
                <a:cs typeface="Anaheim"/>
                <a:sym typeface="Anaheim"/>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4" name="Shape 134"/>
        <p:cNvGrpSpPr/>
        <p:nvPr/>
      </p:nvGrpSpPr>
      <p:grpSpPr>
        <a:xfrm>
          <a:off x="0" y="0"/>
          <a:ext cx="0" cy="0"/>
          <a:chOff x="0" y="0"/>
          <a:chExt cx="0" cy="0"/>
        </a:xfrm>
      </p:grpSpPr>
      <p:sp>
        <p:nvSpPr>
          <p:cNvPr id="135" name="Google Shape;135;p10"/>
          <p:cNvSpPr txBox="1"/>
          <p:nvPr>
            <p:ph idx="1" type="subTitle"/>
          </p:nvPr>
        </p:nvSpPr>
        <p:spPr>
          <a:xfrm flipH="1">
            <a:off x="5247750" y="2169550"/>
            <a:ext cx="2467500" cy="145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36" name="Google Shape;136;p10"/>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37" name="Google Shape;137;p10"/>
          <p:cNvSpPr/>
          <p:nvPr/>
        </p:nvSpPr>
        <p:spPr>
          <a:xfrm>
            <a:off x="6419025" y="1575200"/>
            <a:ext cx="2725105"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a:off x="0" y="4700673"/>
            <a:ext cx="1675636" cy="442823"/>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Overpass Mono"/>
              <a:buNone/>
              <a:defRPr b="1" sz="2800">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indent="-317500" lvl="1" marL="914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5"/>
          <p:cNvSpPr txBox="1"/>
          <p:nvPr>
            <p:ph type="ctrTitle"/>
          </p:nvPr>
        </p:nvSpPr>
        <p:spPr>
          <a:xfrm>
            <a:off x="720000" y="238520"/>
            <a:ext cx="8520600" cy="1910400"/>
          </a:xfrm>
          <a:prstGeom prst="rect">
            <a:avLst/>
          </a:prstGeom>
        </p:spPr>
        <p:txBody>
          <a:bodyPr anchorCtr="0" anchor="b" bIns="0" lIns="91425" spcFirstLastPara="1" rIns="91425" wrap="square" tIns="91425">
            <a:noAutofit/>
          </a:bodyPr>
          <a:lstStyle/>
          <a:p>
            <a:pPr indent="0" lvl="0" marL="0" rtl="0" algn="l">
              <a:lnSpc>
                <a:spcPct val="100000"/>
              </a:lnSpc>
              <a:spcBef>
                <a:spcPts val="0"/>
              </a:spcBef>
              <a:spcAft>
                <a:spcPts val="0"/>
              </a:spcAft>
              <a:buNone/>
            </a:pPr>
            <a:r>
              <a:rPr b="0" lang="en" sz="4000">
                <a:solidFill>
                  <a:srgbClr val="26A69A"/>
                </a:solidFill>
                <a:latin typeface="Old Standard TT"/>
                <a:ea typeface="Old Standard TT"/>
                <a:cs typeface="Old Standard TT"/>
                <a:sym typeface="Old Standard TT"/>
              </a:rPr>
              <a:t>Group 10 – SeatGrabber</a:t>
            </a:r>
            <a:endParaRPr/>
          </a:p>
        </p:txBody>
      </p:sp>
      <p:sp>
        <p:nvSpPr>
          <p:cNvPr id="331" name="Google Shape;331;p25"/>
          <p:cNvSpPr txBox="1"/>
          <p:nvPr>
            <p:ph idx="1" type="subTitle"/>
          </p:nvPr>
        </p:nvSpPr>
        <p:spPr>
          <a:xfrm>
            <a:off x="769050" y="3396100"/>
            <a:ext cx="8520600" cy="792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2400">
                <a:solidFill>
                  <a:srgbClr val="80CBC4"/>
                </a:solidFill>
                <a:latin typeface="Old Standard TT"/>
                <a:ea typeface="Old Standard TT"/>
                <a:cs typeface="Old Standard TT"/>
                <a:sym typeface="Old Standard TT"/>
              </a:rPr>
              <a:t>Mirac Kara, Miran Member, Latif Vaid, Juan Camacho</a:t>
            </a:r>
            <a:endParaRPr sz="2400">
              <a:solidFill>
                <a:srgbClr val="80CBC4"/>
              </a:solidFill>
              <a:latin typeface="Old Standard TT"/>
              <a:ea typeface="Old Standard TT"/>
              <a:cs typeface="Old Standard TT"/>
              <a:sym typeface="Old Standard TT"/>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6"/>
          <p:cNvSpPr txBox="1"/>
          <p:nvPr>
            <p:ph idx="1" type="body"/>
          </p:nvPr>
        </p:nvSpPr>
        <p:spPr>
          <a:xfrm>
            <a:off x="609500" y="1973025"/>
            <a:ext cx="8000400" cy="26277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Seat grabber is a application that allows you to see how many seats are available at a given restaurant.</a:t>
            </a:r>
            <a:endParaRPr sz="2500"/>
          </a:p>
          <a:p>
            <a:pPr indent="-387350" lvl="0" marL="457200" rtl="0" algn="l">
              <a:spcBef>
                <a:spcPts val="0"/>
              </a:spcBef>
              <a:spcAft>
                <a:spcPts val="0"/>
              </a:spcAft>
              <a:buSzPts val="2500"/>
              <a:buChar char="●"/>
            </a:pPr>
            <a:r>
              <a:rPr lang="en" sz="2500"/>
              <a:t>Restaurants can register with the program in order to be on the list of restaurants.</a:t>
            </a:r>
            <a:endParaRPr sz="2500"/>
          </a:p>
          <a:p>
            <a:pPr indent="-387350" lvl="0" marL="457200" rtl="0" algn="l">
              <a:spcBef>
                <a:spcPts val="0"/>
              </a:spcBef>
              <a:spcAft>
                <a:spcPts val="0"/>
              </a:spcAft>
              <a:buSzPts val="2500"/>
              <a:buChar char="●"/>
            </a:pPr>
            <a:r>
              <a:rPr lang="en" sz="2500"/>
              <a:t>Users can see in real time which seats are available, and can reserve seats on the app.</a:t>
            </a:r>
            <a:endParaRPr sz="2500"/>
          </a:p>
        </p:txBody>
      </p:sp>
      <p:sp>
        <p:nvSpPr>
          <p:cNvPr id="337" name="Google Shape;337;p26"/>
          <p:cNvSpPr txBox="1"/>
          <p:nvPr>
            <p:ph type="title"/>
          </p:nvPr>
        </p:nvSpPr>
        <p:spPr>
          <a:xfrm>
            <a:off x="560700" y="831425"/>
            <a:ext cx="7863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4000">
                <a:solidFill>
                  <a:schemeClr val="lt1"/>
                </a:solidFill>
                <a:latin typeface="Old Standard TT"/>
                <a:ea typeface="Old Standard TT"/>
                <a:cs typeface="Old Standard TT"/>
                <a:sym typeface="Old Standard TT"/>
              </a:rPr>
              <a:t>What is SeatGrabber?</a:t>
            </a:r>
            <a:endParaRPr b="0" sz="40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7"/>
          <p:cNvSpPr txBox="1"/>
          <p:nvPr>
            <p:ph type="title"/>
          </p:nvPr>
        </p:nvSpPr>
        <p:spPr>
          <a:xfrm>
            <a:off x="750600" y="2571750"/>
            <a:ext cx="76428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Live Demo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8"/>
          <p:cNvSpPr txBox="1"/>
          <p:nvPr>
            <p:ph idx="1" type="body"/>
          </p:nvPr>
        </p:nvSpPr>
        <p:spPr>
          <a:xfrm>
            <a:off x="609500" y="1973025"/>
            <a:ext cx="7814400" cy="26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This is only a demo. This is group project for CS 440 UIC. We are using only the local data the user enters to determine the seats and reservations. Ideally this would be done using SQL and servers, however we do not have the time or the </a:t>
            </a:r>
            <a:r>
              <a:rPr lang="en" sz="2200"/>
              <a:t>knowledge</a:t>
            </a:r>
            <a:r>
              <a:rPr lang="en" sz="2200"/>
              <a:t> to take this project to that extent. Currently we do have a working application that can try to mimic sql servers using local database files.</a:t>
            </a:r>
            <a:endParaRPr sz="2200"/>
          </a:p>
        </p:txBody>
      </p:sp>
      <p:sp>
        <p:nvSpPr>
          <p:cNvPr id="348" name="Google Shape;348;p28"/>
          <p:cNvSpPr txBox="1"/>
          <p:nvPr>
            <p:ph type="title"/>
          </p:nvPr>
        </p:nvSpPr>
        <p:spPr>
          <a:xfrm>
            <a:off x="513200" y="850825"/>
            <a:ext cx="67008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Improvements</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9"/>
          <p:cNvSpPr txBox="1"/>
          <p:nvPr>
            <p:ph type="title"/>
          </p:nvPr>
        </p:nvSpPr>
        <p:spPr>
          <a:xfrm>
            <a:off x="2791350" y="2571750"/>
            <a:ext cx="3561300" cy="57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