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Lst>
  <p:notesMasterIdLst>
    <p:notesMasterId r:id="rId11"/>
  </p:notesMasterIdLst>
  <p:sldIdLst>
    <p:sldId id="256" r:id="rId3"/>
    <p:sldId id="257" r:id="rId4"/>
    <p:sldId id="319" r:id="rId5"/>
    <p:sldId id="317" r:id="rId6"/>
    <p:sldId id="318" r:id="rId7"/>
    <p:sldId id="320" r:id="rId8"/>
    <p:sldId id="321" r:id="rId9"/>
    <p:sldId id="258"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Nunito"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oppins"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364AC1-2618-4946-B193-E2B28ADBC377}">
  <a:tblStyle styleId="{A8364AC1-2618-4946-B193-E2B28ADBC3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989094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9f20d3304_0_5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9f20d3304_0_5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9f20d3304_0_5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09f20d3304_0_5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9f20d3304_0_5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9f20d3304_0_5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2350" y="-709075"/>
            <a:ext cx="6561600" cy="656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719993" y="3416963"/>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12" name="Google Shape;12;p2"/>
          <p:cNvSpPr txBox="1">
            <a:spLocks noGrp="1"/>
          </p:cNvSpPr>
          <p:nvPr>
            <p:ph type="ctrTitle"/>
          </p:nvPr>
        </p:nvSpPr>
        <p:spPr>
          <a:xfrm>
            <a:off x="720100" y="1658350"/>
            <a:ext cx="6561600" cy="1309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 name="Google Shape;41;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737031" y="51939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sp>
        <p:nvSpPr>
          <p:cNvPr id="45" name="Google Shape;45;p13"/>
          <p:cNvSpPr txBox="1">
            <a:spLocks noGrp="1"/>
          </p:cNvSpPr>
          <p:nvPr>
            <p:ph type="subTitle" idx="1"/>
          </p:nvPr>
        </p:nvSpPr>
        <p:spPr>
          <a:xfrm>
            <a:off x="720100" y="104591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r>
              <a:rPr lang="en-US"/>
              <a:t>Click to edit Master subtitle style</a:t>
            </a:r>
            <a:endParaRPr/>
          </a:p>
        </p:txBody>
      </p:sp>
      <p:sp>
        <p:nvSpPr>
          <p:cNvPr id="46" name="Google Shape;46;p13"/>
          <p:cNvSpPr txBox="1">
            <a:spLocks noGrp="1"/>
          </p:cNvSpPr>
          <p:nvPr>
            <p:ph type="title" idx="2" hasCustomPrompt="1"/>
          </p:nvPr>
        </p:nvSpPr>
        <p:spPr>
          <a:xfrm rot="1974">
            <a:off x="4066844" y="1320973"/>
            <a:ext cx="10449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7" name="Google Shape;47;p13"/>
          <p:cNvSpPr txBox="1">
            <a:spLocks noGrp="1"/>
          </p:cNvSpPr>
          <p:nvPr>
            <p:ph type="title" idx="3" hasCustomPrompt="1"/>
          </p:nvPr>
        </p:nvSpPr>
        <p:spPr>
          <a:xfrm>
            <a:off x="4066506" y="1957787"/>
            <a:ext cx="1044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8" name="Google Shape;48;p13"/>
          <p:cNvSpPr txBox="1">
            <a:spLocks noGrp="1"/>
          </p:cNvSpPr>
          <p:nvPr>
            <p:ph type="title" idx="4" hasCustomPrompt="1"/>
          </p:nvPr>
        </p:nvSpPr>
        <p:spPr>
          <a:xfrm>
            <a:off x="4066506" y="3231347"/>
            <a:ext cx="1044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 name="Google Shape;49;p13"/>
          <p:cNvSpPr txBox="1">
            <a:spLocks noGrp="1"/>
          </p:cNvSpPr>
          <p:nvPr>
            <p:ph type="title" idx="5"/>
          </p:nvPr>
        </p:nvSpPr>
        <p:spPr>
          <a:xfrm>
            <a:off x="737031" y="179294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sp>
        <p:nvSpPr>
          <p:cNvPr id="50" name="Google Shape;50;p13"/>
          <p:cNvSpPr txBox="1">
            <a:spLocks noGrp="1"/>
          </p:cNvSpPr>
          <p:nvPr>
            <p:ph type="subTitle" idx="6"/>
          </p:nvPr>
        </p:nvSpPr>
        <p:spPr>
          <a:xfrm>
            <a:off x="720100" y="231946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r>
              <a:rPr lang="en-US"/>
              <a:t>Click to edit Master subtitle style</a:t>
            </a:r>
            <a:endParaRPr/>
          </a:p>
        </p:txBody>
      </p:sp>
      <p:sp>
        <p:nvSpPr>
          <p:cNvPr id="51" name="Google Shape;51;p13"/>
          <p:cNvSpPr txBox="1">
            <a:spLocks noGrp="1"/>
          </p:cNvSpPr>
          <p:nvPr>
            <p:ph type="title" idx="7"/>
          </p:nvPr>
        </p:nvSpPr>
        <p:spPr>
          <a:xfrm>
            <a:off x="737031" y="306649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sp>
        <p:nvSpPr>
          <p:cNvPr id="52" name="Google Shape;52;p13"/>
          <p:cNvSpPr txBox="1">
            <a:spLocks noGrp="1"/>
          </p:cNvSpPr>
          <p:nvPr>
            <p:ph type="subTitle" idx="8"/>
          </p:nvPr>
        </p:nvSpPr>
        <p:spPr>
          <a:xfrm>
            <a:off x="720100" y="359301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r>
              <a:rPr lang="en-US"/>
              <a:t>Click to edit Master subtitle style</a:t>
            </a:r>
            <a:endParaRPr/>
          </a:p>
        </p:txBody>
      </p:sp>
      <p:sp>
        <p:nvSpPr>
          <p:cNvPr id="53" name="Google Shape;53;p13"/>
          <p:cNvSpPr txBox="1">
            <a:spLocks noGrp="1"/>
          </p:cNvSpPr>
          <p:nvPr>
            <p:ph type="title" idx="9"/>
          </p:nvPr>
        </p:nvSpPr>
        <p:spPr>
          <a:xfrm>
            <a:off x="6104531" y="370329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54" name="Google Shape;54;p13"/>
          <p:cNvSpPr txBox="1">
            <a:spLocks noGrp="1"/>
          </p:cNvSpPr>
          <p:nvPr>
            <p:ph type="subTitle" idx="13"/>
          </p:nvPr>
        </p:nvSpPr>
        <p:spPr>
          <a:xfrm>
            <a:off x="6087600" y="422981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5" name="Google Shape;55;p13"/>
          <p:cNvSpPr txBox="1">
            <a:spLocks noGrp="1"/>
          </p:cNvSpPr>
          <p:nvPr>
            <p:ph type="title" idx="14"/>
          </p:nvPr>
        </p:nvSpPr>
        <p:spPr>
          <a:xfrm>
            <a:off x="6104531" y="2429715"/>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56" name="Google Shape;56;p13"/>
          <p:cNvSpPr txBox="1">
            <a:spLocks noGrp="1"/>
          </p:cNvSpPr>
          <p:nvPr>
            <p:ph type="subTitle" idx="15"/>
          </p:nvPr>
        </p:nvSpPr>
        <p:spPr>
          <a:xfrm>
            <a:off x="6087600" y="2956238"/>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7" name="Google Shape;57;p13"/>
          <p:cNvSpPr txBox="1">
            <a:spLocks noGrp="1"/>
          </p:cNvSpPr>
          <p:nvPr>
            <p:ph type="title" idx="16"/>
          </p:nvPr>
        </p:nvSpPr>
        <p:spPr>
          <a:xfrm>
            <a:off x="6104531" y="115614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58" name="Google Shape;58;p13"/>
          <p:cNvSpPr txBox="1">
            <a:spLocks noGrp="1"/>
          </p:cNvSpPr>
          <p:nvPr>
            <p:ph type="subTitle" idx="17"/>
          </p:nvPr>
        </p:nvSpPr>
        <p:spPr>
          <a:xfrm>
            <a:off x="6087600" y="168266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9" name="Google Shape;59;p13"/>
          <p:cNvSpPr txBox="1">
            <a:spLocks noGrp="1"/>
          </p:cNvSpPr>
          <p:nvPr>
            <p:ph type="title" idx="18" hasCustomPrompt="1"/>
          </p:nvPr>
        </p:nvSpPr>
        <p:spPr>
          <a:xfrm rot="1973">
            <a:off x="4066756" y="684367"/>
            <a:ext cx="10452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title" idx="19" hasCustomPrompt="1"/>
          </p:nvPr>
        </p:nvSpPr>
        <p:spPr>
          <a:xfrm rot="987">
            <a:off x="4066699" y="2594633"/>
            <a:ext cx="1044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1" name="Google Shape;61;p13"/>
          <p:cNvSpPr txBox="1">
            <a:spLocks noGrp="1"/>
          </p:cNvSpPr>
          <p:nvPr>
            <p:ph type="title" idx="20" hasCustomPrompt="1"/>
          </p:nvPr>
        </p:nvSpPr>
        <p:spPr>
          <a:xfrm rot="987">
            <a:off x="4066768" y="3868075"/>
            <a:ext cx="1045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dk2"/>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861350" y="1654975"/>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rtl="0">
              <a:lnSpc>
                <a:spcPct val="100000"/>
              </a:lnSpc>
              <a:spcBef>
                <a:spcPts val="1600"/>
              </a:spcBef>
              <a:spcAft>
                <a:spcPts val="0"/>
              </a:spcAft>
              <a:buSzPts val="2000"/>
              <a:buFont typeface="Poppins"/>
              <a:buNone/>
              <a:defRPr sz="2000" b="1">
                <a:latin typeface="Poppins"/>
                <a:ea typeface="Poppins"/>
                <a:cs typeface="Poppins"/>
                <a:sym typeface="Poppins"/>
              </a:defRPr>
            </a:lvl2pPr>
            <a:lvl3pPr lvl="2" algn="ctr" rtl="0">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rtl="0">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rtl="0">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rtl="0">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rtl="0">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rtl="0">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rtl="0">
              <a:lnSpc>
                <a:spcPct val="100000"/>
              </a:lnSpc>
              <a:spcBef>
                <a:spcPts val="1600"/>
              </a:spcBef>
              <a:spcAft>
                <a:spcPts val="1600"/>
              </a:spcAft>
              <a:buSzPts val="2000"/>
              <a:buFont typeface="Poppins"/>
              <a:buNone/>
              <a:defRPr sz="2000" b="1">
                <a:latin typeface="Poppins"/>
                <a:ea typeface="Poppins"/>
                <a:cs typeface="Poppins"/>
                <a:sym typeface="Poppins"/>
              </a:defRPr>
            </a:lvl9pPr>
          </a:lstStyle>
          <a:p>
            <a:r>
              <a:rPr lang="en-US"/>
              <a:t>Click to edit Master subtitle style</a:t>
            </a:r>
            <a:endParaRPr/>
          </a:p>
        </p:txBody>
      </p:sp>
      <p:sp>
        <p:nvSpPr>
          <p:cNvPr id="64" name="Google Shape;64;p14"/>
          <p:cNvSpPr txBox="1">
            <a:spLocks noGrp="1"/>
          </p:cNvSpPr>
          <p:nvPr>
            <p:ph type="subTitle" idx="2"/>
          </p:nvPr>
        </p:nvSpPr>
        <p:spPr>
          <a:xfrm>
            <a:off x="720000" y="29640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rtl="0">
              <a:lnSpc>
                <a:spcPct val="100000"/>
              </a:lnSpc>
              <a:spcBef>
                <a:spcPts val="1600"/>
              </a:spcBef>
              <a:spcAft>
                <a:spcPts val="0"/>
              </a:spcAft>
              <a:buSzPts val="2000"/>
              <a:buFont typeface="Poppins"/>
              <a:buNone/>
              <a:defRPr sz="2000" b="1">
                <a:latin typeface="Poppins"/>
                <a:ea typeface="Poppins"/>
                <a:cs typeface="Poppins"/>
                <a:sym typeface="Poppins"/>
              </a:defRPr>
            </a:lvl2pPr>
            <a:lvl3pPr lvl="2" algn="ctr" rtl="0">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rtl="0">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rtl="0">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rtl="0">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rtl="0">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rtl="0">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rtl="0">
              <a:lnSpc>
                <a:spcPct val="100000"/>
              </a:lnSpc>
              <a:spcBef>
                <a:spcPts val="1600"/>
              </a:spcBef>
              <a:spcAft>
                <a:spcPts val="1600"/>
              </a:spcAft>
              <a:buSzPts val="2000"/>
              <a:buFont typeface="Poppins"/>
              <a:buNone/>
              <a:defRPr sz="2000" b="1">
                <a:latin typeface="Poppins"/>
                <a:ea typeface="Poppins"/>
                <a:cs typeface="Poppins"/>
                <a:sym typeface="Poppins"/>
              </a:defRPr>
            </a:lvl9pPr>
          </a:lstStyle>
          <a:p>
            <a:r>
              <a:rPr lang="en-US"/>
              <a:t>Click to edit Master subtitle style</a:t>
            </a:r>
            <a:endParaRPr/>
          </a:p>
        </p:txBody>
      </p:sp>
      <p:sp>
        <p:nvSpPr>
          <p:cNvPr id="65" name="Google Shape;65;p14"/>
          <p:cNvSpPr txBox="1">
            <a:spLocks noGrp="1"/>
          </p:cNvSpPr>
          <p:nvPr>
            <p:ph type="subTitle" idx="3"/>
          </p:nvPr>
        </p:nvSpPr>
        <p:spPr>
          <a:xfrm>
            <a:off x="861338" y="227530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66" name="Google Shape;66;p14"/>
          <p:cNvSpPr txBox="1">
            <a:spLocks noGrp="1"/>
          </p:cNvSpPr>
          <p:nvPr>
            <p:ph type="subTitle" idx="4"/>
          </p:nvPr>
        </p:nvSpPr>
        <p:spPr>
          <a:xfrm>
            <a:off x="719988" y="35843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67" name="Google Shape;67;p1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rot="-804">
            <a:off x="1161528" y="3125401"/>
            <a:ext cx="2566800" cy="60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70" name="Google Shape;70;p15"/>
          <p:cNvSpPr txBox="1">
            <a:spLocks noGrp="1"/>
          </p:cNvSpPr>
          <p:nvPr>
            <p:ph type="subTitle" idx="1"/>
          </p:nvPr>
        </p:nvSpPr>
        <p:spPr>
          <a:xfrm>
            <a:off x="1161650" y="1358838"/>
            <a:ext cx="4563900" cy="159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71"/>
        <p:cNvGrpSpPr/>
        <p:nvPr/>
      </p:nvGrpSpPr>
      <p:grpSpPr>
        <a:xfrm>
          <a:off x="0" y="0"/>
          <a:ext cx="0" cy="0"/>
          <a:chOff x="0" y="0"/>
          <a:chExt cx="0" cy="0"/>
        </a:xfrm>
      </p:grpSpPr>
      <p:sp>
        <p:nvSpPr>
          <p:cNvPr id="72" name="Google Shape;72;p16"/>
          <p:cNvSpPr txBox="1">
            <a:spLocks noGrp="1"/>
          </p:cNvSpPr>
          <p:nvPr>
            <p:ph type="subTitle" idx="1"/>
          </p:nvPr>
        </p:nvSpPr>
        <p:spPr>
          <a:xfrm rot="258">
            <a:off x="2576506" y="3356243"/>
            <a:ext cx="39909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3" name="Google Shape;73;p16"/>
          <p:cNvSpPr txBox="1">
            <a:spLocks noGrp="1"/>
          </p:cNvSpPr>
          <p:nvPr>
            <p:ph type="title"/>
          </p:nvPr>
        </p:nvSpPr>
        <p:spPr>
          <a:xfrm>
            <a:off x="1789200" y="1061188"/>
            <a:ext cx="5565600" cy="22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6" name="Google Shape;76;p17"/>
          <p:cNvSpPr txBox="1">
            <a:spLocks noGrp="1"/>
          </p:cNvSpPr>
          <p:nvPr>
            <p:ph type="title" idx="2"/>
          </p:nvPr>
        </p:nvSpPr>
        <p:spPr>
          <a:xfrm>
            <a:off x="3285000" y="1751263"/>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77" name="Google Shape;77;p17"/>
          <p:cNvSpPr txBox="1">
            <a:spLocks noGrp="1"/>
          </p:cNvSpPr>
          <p:nvPr>
            <p:ph type="subTitle" idx="1"/>
          </p:nvPr>
        </p:nvSpPr>
        <p:spPr>
          <a:xfrm>
            <a:off x="720000" y="17137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8" name="Google Shape;78;p17"/>
          <p:cNvSpPr txBox="1">
            <a:spLocks noGrp="1"/>
          </p:cNvSpPr>
          <p:nvPr>
            <p:ph type="title" idx="3"/>
          </p:nvPr>
        </p:nvSpPr>
        <p:spPr>
          <a:xfrm>
            <a:off x="3285000" y="2688225"/>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79" name="Google Shape;79;p17"/>
          <p:cNvSpPr txBox="1">
            <a:spLocks noGrp="1"/>
          </p:cNvSpPr>
          <p:nvPr>
            <p:ph type="subTitle" idx="4"/>
          </p:nvPr>
        </p:nvSpPr>
        <p:spPr>
          <a:xfrm>
            <a:off x="720000" y="2650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80" name="Google Shape;80;p17"/>
          <p:cNvSpPr txBox="1">
            <a:spLocks noGrp="1"/>
          </p:cNvSpPr>
          <p:nvPr>
            <p:ph type="title" idx="5"/>
          </p:nvPr>
        </p:nvSpPr>
        <p:spPr>
          <a:xfrm>
            <a:off x="3285000" y="3625188"/>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1" name="Google Shape;81;p17"/>
          <p:cNvSpPr txBox="1">
            <a:spLocks noGrp="1"/>
          </p:cNvSpPr>
          <p:nvPr>
            <p:ph type="subTitle" idx="6"/>
          </p:nvPr>
        </p:nvSpPr>
        <p:spPr>
          <a:xfrm>
            <a:off x="723700" y="3587703"/>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84" name="Google Shape;84;p18"/>
          <p:cNvSpPr txBox="1">
            <a:spLocks noGrp="1"/>
          </p:cNvSpPr>
          <p:nvPr>
            <p:ph type="title" idx="2"/>
          </p:nvPr>
        </p:nvSpPr>
        <p:spPr>
          <a:xfrm>
            <a:off x="1519313" y="1835250"/>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5" name="Google Shape;85;p18"/>
          <p:cNvSpPr txBox="1">
            <a:spLocks noGrp="1"/>
          </p:cNvSpPr>
          <p:nvPr>
            <p:ph type="subTitle" idx="1"/>
          </p:nvPr>
        </p:nvSpPr>
        <p:spPr>
          <a:xfrm>
            <a:off x="1519325" y="2421775"/>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86" name="Google Shape;86;p18"/>
          <p:cNvSpPr txBox="1">
            <a:spLocks noGrp="1"/>
          </p:cNvSpPr>
          <p:nvPr>
            <p:ph type="title" idx="3"/>
          </p:nvPr>
        </p:nvSpPr>
        <p:spPr>
          <a:xfrm>
            <a:off x="5556893" y="1835250"/>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7" name="Google Shape;87;p18"/>
          <p:cNvSpPr txBox="1">
            <a:spLocks noGrp="1"/>
          </p:cNvSpPr>
          <p:nvPr>
            <p:ph type="subTitle" idx="4"/>
          </p:nvPr>
        </p:nvSpPr>
        <p:spPr>
          <a:xfrm>
            <a:off x="5556902" y="2421775"/>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88" name="Google Shape;88;p18"/>
          <p:cNvSpPr txBox="1">
            <a:spLocks noGrp="1"/>
          </p:cNvSpPr>
          <p:nvPr>
            <p:ph type="title" idx="5"/>
          </p:nvPr>
        </p:nvSpPr>
        <p:spPr>
          <a:xfrm>
            <a:off x="1519300" y="3452675"/>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9" name="Google Shape;89;p18"/>
          <p:cNvSpPr txBox="1">
            <a:spLocks noGrp="1"/>
          </p:cNvSpPr>
          <p:nvPr>
            <p:ph type="subTitle" idx="6"/>
          </p:nvPr>
        </p:nvSpPr>
        <p:spPr>
          <a:xfrm>
            <a:off x="1519313" y="4039200"/>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0" name="Google Shape;90;p18"/>
          <p:cNvSpPr txBox="1">
            <a:spLocks noGrp="1"/>
          </p:cNvSpPr>
          <p:nvPr>
            <p:ph type="title" idx="7"/>
          </p:nvPr>
        </p:nvSpPr>
        <p:spPr>
          <a:xfrm>
            <a:off x="5556880" y="3452675"/>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1" name="Google Shape;91;p18"/>
          <p:cNvSpPr txBox="1">
            <a:spLocks noGrp="1"/>
          </p:cNvSpPr>
          <p:nvPr>
            <p:ph type="subTitle" idx="8"/>
          </p:nvPr>
        </p:nvSpPr>
        <p:spPr>
          <a:xfrm>
            <a:off x="5556890" y="4039200"/>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4" name="Google Shape;94;p19"/>
          <p:cNvSpPr txBox="1">
            <a:spLocks noGrp="1"/>
          </p:cNvSpPr>
          <p:nvPr>
            <p:ph type="title" idx="2"/>
          </p:nvPr>
        </p:nvSpPr>
        <p:spPr>
          <a:xfrm>
            <a:off x="720000" y="1835250"/>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5" name="Google Shape;95;p19"/>
          <p:cNvSpPr txBox="1">
            <a:spLocks noGrp="1"/>
          </p:cNvSpPr>
          <p:nvPr>
            <p:ph type="subTitle" idx="1"/>
          </p:nvPr>
        </p:nvSpPr>
        <p:spPr>
          <a:xfrm>
            <a:off x="720000" y="2421775"/>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6" name="Google Shape;96;p19"/>
          <p:cNvSpPr txBox="1">
            <a:spLocks noGrp="1"/>
          </p:cNvSpPr>
          <p:nvPr>
            <p:ph type="title" idx="3"/>
          </p:nvPr>
        </p:nvSpPr>
        <p:spPr>
          <a:xfrm>
            <a:off x="3419269" y="1835250"/>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7" name="Google Shape;97;p19"/>
          <p:cNvSpPr txBox="1">
            <a:spLocks noGrp="1"/>
          </p:cNvSpPr>
          <p:nvPr>
            <p:ph type="subTitle" idx="4"/>
          </p:nvPr>
        </p:nvSpPr>
        <p:spPr>
          <a:xfrm>
            <a:off x="3419271" y="2421775"/>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8" name="Google Shape;98;p19"/>
          <p:cNvSpPr txBox="1">
            <a:spLocks noGrp="1"/>
          </p:cNvSpPr>
          <p:nvPr>
            <p:ph type="title" idx="5"/>
          </p:nvPr>
        </p:nvSpPr>
        <p:spPr>
          <a:xfrm>
            <a:off x="720000" y="3602675"/>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9" name="Google Shape;99;p19"/>
          <p:cNvSpPr txBox="1">
            <a:spLocks noGrp="1"/>
          </p:cNvSpPr>
          <p:nvPr>
            <p:ph type="subTitle" idx="6"/>
          </p:nvPr>
        </p:nvSpPr>
        <p:spPr>
          <a:xfrm>
            <a:off x="720000" y="4189200"/>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0" name="Google Shape;100;p19"/>
          <p:cNvSpPr txBox="1">
            <a:spLocks noGrp="1"/>
          </p:cNvSpPr>
          <p:nvPr>
            <p:ph type="title" idx="7"/>
          </p:nvPr>
        </p:nvSpPr>
        <p:spPr>
          <a:xfrm>
            <a:off x="3419269" y="3602675"/>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1" name="Google Shape;101;p19"/>
          <p:cNvSpPr txBox="1">
            <a:spLocks noGrp="1"/>
          </p:cNvSpPr>
          <p:nvPr>
            <p:ph type="subTitle" idx="8"/>
          </p:nvPr>
        </p:nvSpPr>
        <p:spPr>
          <a:xfrm>
            <a:off x="3419271" y="4189200"/>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2" name="Google Shape;102;p19"/>
          <p:cNvSpPr txBox="1">
            <a:spLocks noGrp="1"/>
          </p:cNvSpPr>
          <p:nvPr>
            <p:ph type="title" idx="9"/>
          </p:nvPr>
        </p:nvSpPr>
        <p:spPr>
          <a:xfrm>
            <a:off x="6118545" y="1835250"/>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3" name="Google Shape;103;p19"/>
          <p:cNvSpPr txBox="1">
            <a:spLocks noGrp="1"/>
          </p:cNvSpPr>
          <p:nvPr>
            <p:ph type="subTitle" idx="13"/>
          </p:nvPr>
        </p:nvSpPr>
        <p:spPr>
          <a:xfrm>
            <a:off x="6118550" y="2421775"/>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4" name="Google Shape;104;p19"/>
          <p:cNvSpPr txBox="1">
            <a:spLocks noGrp="1"/>
          </p:cNvSpPr>
          <p:nvPr>
            <p:ph type="title" idx="14"/>
          </p:nvPr>
        </p:nvSpPr>
        <p:spPr>
          <a:xfrm>
            <a:off x="6118545" y="3602675"/>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5" name="Google Shape;105;p19"/>
          <p:cNvSpPr txBox="1">
            <a:spLocks noGrp="1"/>
          </p:cNvSpPr>
          <p:nvPr>
            <p:ph type="subTitle" idx="15"/>
          </p:nvPr>
        </p:nvSpPr>
        <p:spPr>
          <a:xfrm>
            <a:off x="6118550" y="4189200"/>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06"/>
        <p:cNvGrpSpPr/>
        <p:nvPr/>
      </p:nvGrpSpPr>
      <p:grpSpPr>
        <a:xfrm>
          <a:off x="0" y="0"/>
          <a:ext cx="0" cy="0"/>
          <a:chOff x="0" y="0"/>
          <a:chExt cx="0" cy="0"/>
        </a:xfrm>
      </p:grpSpPr>
      <p:sp>
        <p:nvSpPr>
          <p:cNvPr id="107" name="Google Shape;107;p20"/>
          <p:cNvSpPr txBox="1">
            <a:spLocks noGrp="1"/>
          </p:cNvSpPr>
          <p:nvPr>
            <p:ph type="title" hasCustomPrompt="1"/>
          </p:nvPr>
        </p:nvSpPr>
        <p:spPr>
          <a:xfrm rot="-255">
            <a:off x="1402767" y="820458"/>
            <a:ext cx="40497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8" name="Google Shape;108;p20"/>
          <p:cNvSpPr txBox="1">
            <a:spLocks noGrp="1"/>
          </p:cNvSpPr>
          <p:nvPr>
            <p:ph type="subTitle" idx="1"/>
          </p:nvPr>
        </p:nvSpPr>
        <p:spPr>
          <a:xfrm>
            <a:off x="1402800" y="19686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9" name="Google Shape;109;p20"/>
          <p:cNvSpPr txBox="1">
            <a:spLocks noGrp="1"/>
          </p:cNvSpPr>
          <p:nvPr>
            <p:ph type="title" idx="2" hasCustomPrompt="1"/>
          </p:nvPr>
        </p:nvSpPr>
        <p:spPr>
          <a:xfrm>
            <a:off x="3690516" y="2807803"/>
            <a:ext cx="40497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0" name="Google Shape;110;p20"/>
          <p:cNvSpPr txBox="1">
            <a:spLocks noGrp="1"/>
          </p:cNvSpPr>
          <p:nvPr>
            <p:ph type="subTitle" idx="3"/>
          </p:nvPr>
        </p:nvSpPr>
        <p:spPr>
          <a:xfrm>
            <a:off x="3690500" y="39560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111"/>
        <p:cNvGrpSpPr/>
        <p:nvPr/>
      </p:nvGrpSpPr>
      <p:grpSpPr>
        <a:xfrm>
          <a:off x="0" y="0"/>
          <a:ext cx="0" cy="0"/>
          <a:chOff x="0" y="0"/>
          <a:chExt cx="0" cy="0"/>
        </a:xfrm>
      </p:grpSpPr>
      <p:sp>
        <p:nvSpPr>
          <p:cNvPr id="112" name="Google Shape;112;p21"/>
          <p:cNvSpPr txBox="1">
            <a:spLocks noGrp="1"/>
          </p:cNvSpPr>
          <p:nvPr>
            <p:ph type="subTitle" idx="1"/>
          </p:nvPr>
        </p:nvSpPr>
        <p:spPr>
          <a:xfrm>
            <a:off x="1290775" y="3972050"/>
            <a:ext cx="29076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3" name="Google Shape;113;p21"/>
          <p:cNvSpPr txBox="1">
            <a:spLocks noGrp="1"/>
          </p:cNvSpPr>
          <p:nvPr>
            <p:ph type="subTitle" idx="2"/>
          </p:nvPr>
        </p:nvSpPr>
        <p:spPr>
          <a:xfrm>
            <a:off x="4945650" y="3972050"/>
            <a:ext cx="29076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4" name="Google Shape;114;p21"/>
          <p:cNvSpPr txBox="1">
            <a:spLocks noGrp="1"/>
          </p:cNvSpPr>
          <p:nvPr>
            <p:ph type="title" hasCustomPrompt="1"/>
          </p:nvPr>
        </p:nvSpPr>
        <p:spPr>
          <a:xfrm>
            <a:off x="1290775" y="2900975"/>
            <a:ext cx="29076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5" name="Google Shape;115;p21"/>
          <p:cNvSpPr txBox="1">
            <a:spLocks noGrp="1"/>
          </p:cNvSpPr>
          <p:nvPr>
            <p:ph type="title" idx="3" hasCustomPrompt="1"/>
          </p:nvPr>
        </p:nvSpPr>
        <p:spPr>
          <a:xfrm>
            <a:off x="4945650" y="2900975"/>
            <a:ext cx="29076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title" idx="4"/>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7"/>
        <p:cNvGrpSpPr/>
        <p:nvPr/>
      </p:nvGrpSpPr>
      <p:grpSpPr>
        <a:xfrm>
          <a:off x="0" y="0"/>
          <a:ext cx="0" cy="0"/>
          <a:chOff x="0" y="0"/>
          <a:chExt cx="0" cy="0"/>
        </a:xfrm>
      </p:grpSpPr>
      <p:sp>
        <p:nvSpPr>
          <p:cNvPr id="118" name="Google Shape;118;p22"/>
          <p:cNvSpPr txBox="1"/>
          <p:nvPr/>
        </p:nvSpPr>
        <p:spPr>
          <a:xfrm>
            <a:off x="2779400" y="3233050"/>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highlight>
                  <a:schemeClr val="lt2"/>
                </a:highlight>
                <a:latin typeface="Nunito"/>
                <a:ea typeface="Nunito"/>
                <a:cs typeface="Nunito"/>
                <a:sym typeface="Nunito"/>
              </a:rPr>
              <a:t>CREDITS:</a:t>
            </a:r>
            <a:r>
              <a:rPr lang="en" sz="1100">
                <a:solidFill>
                  <a:schemeClr val="dk1"/>
                </a:solidFill>
                <a:latin typeface="Nunito"/>
                <a:ea typeface="Nunito"/>
                <a:cs typeface="Nunito"/>
                <a:sym typeface="Nunito"/>
              </a:rPr>
              <a:t> This presentation template was created by </a:t>
            </a:r>
            <a:r>
              <a:rPr lang="en" sz="1100" b="1">
                <a:solidFill>
                  <a:schemeClr val="dk1"/>
                </a:solidFill>
                <a:highlight>
                  <a:schemeClr val="lt2"/>
                </a:highlight>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including icons by </a:t>
            </a:r>
            <a:r>
              <a:rPr lang="en" sz="1100" b="1">
                <a:solidFill>
                  <a:schemeClr val="dk1"/>
                </a:solidFill>
                <a:highlight>
                  <a:schemeClr val="lt2"/>
                </a:highlight>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and infographics &amp; images by </a:t>
            </a:r>
            <a:r>
              <a:rPr lang="en" sz="1100" b="1">
                <a:solidFill>
                  <a:schemeClr val="dk1"/>
                </a:solidFill>
                <a:highlight>
                  <a:schemeClr val="lt2"/>
                </a:highlight>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chemeClr val="dk1"/>
              </a:solidFill>
              <a:highlight>
                <a:schemeClr val="lt2"/>
              </a:highlight>
              <a:latin typeface="Nunito"/>
              <a:ea typeface="Nunito"/>
              <a:cs typeface="Nunito"/>
              <a:sym typeface="Nunito"/>
            </a:endParaRPr>
          </a:p>
        </p:txBody>
      </p:sp>
      <p:sp>
        <p:nvSpPr>
          <p:cNvPr id="119" name="Google Shape;119;p22"/>
          <p:cNvSpPr txBox="1">
            <a:spLocks noGrp="1"/>
          </p:cNvSpPr>
          <p:nvPr>
            <p:ph type="ctrTitle"/>
          </p:nvPr>
        </p:nvSpPr>
        <p:spPr>
          <a:xfrm>
            <a:off x="2846144" y="612301"/>
            <a:ext cx="34518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20" name="Google Shape;120;p22"/>
          <p:cNvSpPr txBox="1">
            <a:spLocks noGrp="1"/>
          </p:cNvSpPr>
          <p:nvPr>
            <p:ph type="subTitle" idx="1"/>
          </p:nvPr>
        </p:nvSpPr>
        <p:spPr>
          <a:xfrm>
            <a:off x="2679300" y="2005158"/>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r>
              <a:rPr lang="en-US"/>
              <a:t>Click to edit Master subtitle style</a:t>
            </a:r>
            <a:endParaRPr/>
          </a:p>
        </p:txBody>
      </p:sp>
      <p:sp>
        <p:nvSpPr>
          <p:cNvPr id="121" name="Google Shape;121;p22"/>
          <p:cNvSpPr txBox="1">
            <a:spLocks noGrp="1"/>
          </p:cNvSpPr>
          <p:nvPr>
            <p:ph type="subTitle" idx="2"/>
          </p:nvPr>
        </p:nvSpPr>
        <p:spPr>
          <a:xfrm rot="-962">
            <a:off x="2963720" y="41569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r>
              <a:rPr lang="en-US"/>
              <a:t>Click to edit Master subtitle style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26"/>
        <p:cNvGrpSpPr/>
        <p:nvPr/>
      </p:nvGrpSpPr>
      <p:grpSpPr>
        <a:xfrm>
          <a:off x="0" y="0"/>
          <a:ext cx="0" cy="0"/>
          <a:chOff x="0" y="0"/>
          <a:chExt cx="0" cy="0"/>
        </a:xfrm>
      </p:grpSpPr>
      <p:sp>
        <p:nvSpPr>
          <p:cNvPr id="127" name="Google Shape;127;p25"/>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a:off x="1862350" y="-709075"/>
            <a:ext cx="6561600" cy="656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txBox="1">
            <a:spLocks noGrp="1"/>
          </p:cNvSpPr>
          <p:nvPr>
            <p:ph type="subTitle" idx="1"/>
          </p:nvPr>
        </p:nvSpPr>
        <p:spPr>
          <a:xfrm rot="-546">
            <a:off x="777218" y="3809238"/>
            <a:ext cx="3776700" cy="42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25"/>
          <p:cNvSpPr txBox="1">
            <a:spLocks noGrp="1"/>
          </p:cNvSpPr>
          <p:nvPr>
            <p:ph type="ctrTitle"/>
          </p:nvPr>
        </p:nvSpPr>
        <p:spPr>
          <a:xfrm>
            <a:off x="720100" y="1553800"/>
            <a:ext cx="6561600" cy="1309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3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1" name="Google Shape;131;p25"/>
          <p:cNvSpPr/>
          <p:nvPr/>
        </p:nvSpPr>
        <p:spPr>
          <a:xfrm rot="9434193" flipH="1">
            <a:off x="-1325181" y="-1427088"/>
            <a:ext cx="5560998" cy="2762838"/>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5"/>
          <p:cNvSpPr/>
          <p:nvPr/>
        </p:nvSpPr>
        <p:spPr>
          <a:xfrm rot="8099551">
            <a:off x="3314803" y="3855055"/>
            <a:ext cx="5113623" cy="4386773"/>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509BC195-8441-4993-BBB1-A0B880F3F310}"/>
              </a:ext>
            </a:extLst>
          </p:cNvPr>
          <p:cNvPicPr>
            <a:picLocks noChangeAspect="1"/>
          </p:cNvPicPr>
          <p:nvPr userDrawn="1"/>
        </p:nvPicPr>
        <p:blipFill>
          <a:blip r:embed="rId2"/>
          <a:srcRect/>
          <a:stretch/>
        </p:blipFill>
        <p:spPr>
          <a:xfrm>
            <a:off x="8002276" y="213582"/>
            <a:ext cx="846659" cy="827633"/>
          </a:xfrm>
          <a:prstGeom prst="rect">
            <a:avLst/>
          </a:prstGeom>
        </p:spPr>
      </p:pic>
      <p:pic>
        <p:nvPicPr>
          <p:cNvPr id="9" name="Picture 8">
            <a:extLst>
              <a:ext uri="{FF2B5EF4-FFF2-40B4-BE49-F238E27FC236}">
                <a16:creationId xmlns:a16="http://schemas.microsoft.com/office/drawing/2014/main" id="{1EC08C3F-DB93-488A-BEDA-182F5BA955FD}"/>
              </a:ext>
            </a:extLst>
          </p:cNvPr>
          <p:cNvPicPr>
            <a:picLocks noChangeAspect="1"/>
          </p:cNvPicPr>
          <p:nvPr userDrawn="1"/>
        </p:nvPicPr>
        <p:blipFill>
          <a:blip r:embed="rId3"/>
          <a:stretch>
            <a:fillRect/>
          </a:stretch>
        </p:blipFill>
        <p:spPr>
          <a:xfrm>
            <a:off x="6755757" y="347306"/>
            <a:ext cx="1101787" cy="58711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50000">
              <a:schemeClr val="accent6"/>
            </a:gs>
            <a:gs pos="100000">
              <a:schemeClr val="accent5"/>
            </a:gs>
          </a:gsLst>
          <a:lin ang="2698631" scaled="0"/>
        </a:gradFill>
        <a:effectLst/>
      </p:bgPr>
    </p:bg>
    <p:spTree>
      <p:nvGrpSpPr>
        <p:cNvPr id="1" name="Shape 139"/>
        <p:cNvGrpSpPr/>
        <p:nvPr/>
      </p:nvGrpSpPr>
      <p:grpSpPr>
        <a:xfrm>
          <a:off x="0" y="0"/>
          <a:ext cx="0" cy="0"/>
          <a:chOff x="0" y="0"/>
          <a:chExt cx="0" cy="0"/>
        </a:xfrm>
      </p:grpSpPr>
      <p:sp>
        <p:nvSpPr>
          <p:cNvPr id="140" name="Google Shape;140;p27"/>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7"/>
          <p:cNvSpPr txBox="1">
            <a:spLocks noGrp="1"/>
          </p:cNvSpPr>
          <p:nvPr>
            <p:ph type="body" idx="1"/>
          </p:nvPr>
        </p:nvSpPr>
        <p:spPr>
          <a:xfrm>
            <a:off x="720000" y="1179833"/>
            <a:ext cx="7704000" cy="3366300"/>
          </a:xfrm>
          <a:prstGeom prst="rect">
            <a:avLst/>
          </a:prstGeom>
        </p:spPr>
        <p:txBody>
          <a:bodyPr spcFirstLastPara="1" wrap="square" lIns="91425" tIns="91425" rIns="91425" bIns="91425" anchor="ctr" anchorCtr="0">
            <a:noAutofit/>
          </a:bodyPr>
          <a:lstStyle>
            <a:lvl1pPr marL="457200" lvl="0" indent="-295275" rtl="0">
              <a:spcBef>
                <a:spcPts val="0"/>
              </a:spcBef>
              <a:spcAft>
                <a:spcPts val="0"/>
              </a:spcAft>
              <a:buSzPts val="1050"/>
              <a:buAutoNum type="arabicPeriod"/>
              <a:defRPr sz="105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a:endParaRPr dirty="0"/>
          </a:p>
        </p:txBody>
      </p:sp>
      <p:pic>
        <p:nvPicPr>
          <p:cNvPr id="5" name="Picture 4">
            <a:extLst>
              <a:ext uri="{FF2B5EF4-FFF2-40B4-BE49-F238E27FC236}">
                <a16:creationId xmlns:a16="http://schemas.microsoft.com/office/drawing/2014/main" id="{256A3964-8D04-4F36-BCE0-8D1F5E02B313}"/>
              </a:ext>
            </a:extLst>
          </p:cNvPr>
          <p:cNvPicPr>
            <a:picLocks noChangeAspect="1"/>
          </p:cNvPicPr>
          <p:nvPr userDrawn="1"/>
        </p:nvPicPr>
        <p:blipFill>
          <a:blip r:embed="rId2"/>
          <a:srcRect/>
          <a:stretch/>
        </p:blipFill>
        <p:spPr>
          <a:xfrm>
            <a:off x="8002277" y="338169"/>
            <a:ext cx="719208" cy="703046"/>
          </a:xfrm>
          <a:prstGeom prst="rect">
            <a:avLst/>
          </a:prstGeom>
        </p:spPr>
      </p:pic>
      <p:pic>
        <p:nvPicPr>
          <p:cNvPr id="6" name="Picture 5">
            <a:extLst>
              <a:ext uri="{FF2B5EF4-FFF2-40B4-BE49-F238E27FC236}">
                <a16:creationId xmlns:a16="http://schemas.microsoft.com/office/drawing/2014/main" id="{D3D8E7C2-C74F-4C07-A362-A72D38E4A0EE}"/>
              </a:ext>
            </a:extLst>
          </p:cNvPr>
          <p:cNvPicPr>
            <a:picLocks noChangeAspect="1"/>
          </p:cNvPicPr>
          <p:nvPr userDrawn="1"/>
        </p:nvPicPr>
        <p:blipFill>
          <a:blip r:embed="rId3"/>
          <a:stretch>
            <a:fillRect/>
          </a:stretch>
        </p:blipFill>
        <p:spPr>
          <a:xfrm>
            <a:off x="6972480" y="464467"/>
            <a:ext cx="935931" cy="498736"/>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MAIN_POINT_1_1">
    <p:bg>
      <p:bgPr>
        <a:solidFill>
          <a:schemeClr val="dk2"/>
        </a:solidFill>
        <a:effectLst/>
      </p:bgPr>
    </p:bg>
    <p:spTree>
      <p:nvGrpSpPr>
        <p:cNvPr id="1" name="Shape 280"/>
        <p:cNvGrpSpPr/>
        <p:nvPr/>
      </p:nvGrpSpPr>
      <p:grpSpPr>
        <a:xfrm>
          <a:off x="0" y="0"/>
          <a:ext cx="0" cy="0"/>
          <a:chOff x="0" y="0"/>
          <a:chExt cx="0" cy="0"/>
        </a:xfrm>
      </p:grpSpPr>
      <p:sp>
        <p:nvSpPr>
          <p:cNvPr id="281" name="Google Shape;281;p53"/>
          <p:cNvSpPr/>
          <p:nvPr/>
        </p:nvSpPr>
        <p:spPr>
          <a:xfrm rot="-5400000">
            <a:off x="-2053936" y="1911361"/>
            <a:ext cx="4452968" cy="4248686"/>
          </a:xfrm>
          <a:custGeom>
            <a:avLst/>
            <a:gdLst/>
            <a:ahLst/>
            <a:cxnLst/>
            <a:rect l="l" t="t" r="r" b="b"/>
            <a:pathLst>
              <a:path w="24926" h="26293" extrusionOk="0">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5"/>
              </a:gs>
              <a:gs pos="7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3"/>
          <p:cNvSpPr/>
          <p:nvPr/>
        </p:nvSpPr>
        <p:spPr>
          <a:xfrm rot="-448692">
            <a:off x="7342547" y="-481265"/>
            <a:ext cx="3150976" cy="3830133"/>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6"/>
              </a:gs>
              <a:gs pos="67000">
                <a:schemeClr val="lt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3"/>
          <p:cNvSpPr txBox="1">
            <a:spLocks noGrp="1"/>
          </p:cNvSpPr>
          <p:nvPr>
            <p:ph type="subTitle" idx="1"/>
          </p:nvPr>
        </p:nvSpPr>
        <p:spPr>
          <a:xfrm rot="188">
            <a:off x="1828800" y="2571899"/>
            <a:ext cx="5486400" cy="1735800"/>
          </a:xfrm>
          <a:prstGeom prst="rect">
            <a:avLst/>
          </a:prstGeom>
          <a:noFill/>
          <a:ln>
            <a:noFill/>
          </a:ln>
        </p:spPr>
        <p:txBody>
          <a:bodyPr spcFirstLastPara="1" wrap="square" lIns="91425" tIns="91425" rIns="91425" bIns="91425" anchor="t" anchorCtr="0">
            <a:noAutofit/>
          </a:bodyPr>
          <a:lstStyle>
            <a:lvl1pPr lvl="0" algn="just" rtl="0">
              <a:lnSpc>
                <a:spcPct val="100000"/>
              </a:lnSpc>
              <a:spcBef>
                <a:spcPts val="0"/>
              </a:spcBef>
              <a:spcAft>
                <a:spcPts val="0"/>
              </a:spcAft>
              <a:buClr>
                <a:schemeClr val="accent1"/>
              </a:buClr>
              <a:buSzPts val="1400"/>
              <a:buChar char="●"/>
              <a:defRPr>
                <a:solidFill>
                  <a:srgbClr val="FFFFFF"/>
                </a:solidFill>
              </a:defRPr>
            </a:lvl1pPr>
            <a:lvl2pPr lvl="1" algn="ctr" rtl="0">
              <a:lnSpc>
                <a:spcPct val="100000"/>
              </a:lnSpc>
              <a:spcBef>
                <a:spcPts val="1600"/>
              </a:spcBef>
              <a:spcAft>
                <a:spcPts val="0"/>
              </a:spcAft>
              <a:buClr>
                <a:srgbClr val="FFFFFF"/>
              </a:buClr>
              <a:buSzPts val="1400"/>
              <a:buChar char="○"/>
              <a:defRPr>
                <a:solidFill>
                  <a:srgbClr val="FFFFFF"/>
                </a:solidFill>
              </a:defRPr>
            </a:lvl2pPr>
            <a:lvl3pPr lvl="2" algn="ctr" rtl="0">
              <a:lnSpc>
                <a:spcPct val="100000"/>
              </a:lnSpc>
              <a:spcBef>
                <a:spcPts val="1600"/>
              </a:spcBef>
              <a:spcAft>
                <a:spcPts val="0"/>
              </a:spcAft>
              <a:buClr>
                <a:srgbClr val="FFFFFF"/>
              </a:buClr>
              <a:buSzPts val="1400"/>
              <a:buChar char="■"/>
              <a:defRPr>
                <a:solidFill>
                  <a:srgbClr val="FFFFFF"/>
                </a:solidFill>
              </a:defRPr>
            </a:lvl3pPr>
            <a:lvl4pPr lvl="3" algn="ctr" rtl="0">
              <a:lnSpc>
                <a:spcPct val="100000"/>
              </a:lnSpc>
              <a:spcBef>
                <a:spcPts val="1600"/>
              </a:spcBef>
              <a:spcAft>
                <a:spcPts val="0"/>
              </a:spcAft>
              <a:buClr>
                <a:srgbClr val="FFFFFF"/>
              </a:buClr>
              <a:buSzPts val="1400"/>
              <a:buChar char="●"/>
              <a:defRPr>
                <a:solidFill>
                  <a:srgbClr val="FFFFFF"/>
                </a:solidFill>
              </a:defRPr>
            </a:lvl4pPr>
            <a:lvl5pPr lvl="4" algn="ctr" rtl="0">
              <a:lnSpc>
                <a:spcPct val="100000"/>
              </a:lnSpc>
              <a:spcBef>
                <a:spcPts val="1600"/>
              </a:spcBef>
              <a:spcAft>
                <a:spcPts val="0"/>
              </a:spcAft>
              <a:buClr>
                <a:srgbClr val="FFFFFF"/>
              </a:buClr>
              <a:buSzPts val="1400"/>
              <a:buChar char="○"/>
              <a:defRPr>
                <a:solidFill>
                  <a:srgbClr val="FFFFFF"/>
                </a:solidFill>
              </a:defRPr>
            </a:lvl5pPr>
            <a:lvl6pPr lvl="5" algn="ctr" rtl="0">
              <a:lnSpc>
                <a:spcPct val="100000"/>
              </a:lnSpc>
              <a:spcBef>
                <a:spcPts val="1600"/>
              </a:spcBef>
              <a:spcAft>
                <a:spcPts val="0"/>
              </a:spcAft>
              <a:buClr>
                <a:srgbClr val="FFFFFF"/>
              </a:buClr>
              <a:buSzPts val="1400"/>
              <a:buChar char="■"/>
              <a:defRPr>
                <a:solidFill>
                  <a:srgbClr val="FFFFFF"/>
                </a:solidFill>
              </a:defRPr>
            </a:lvl6pPr>
            <a:lvl7pPr lvl="6" algn="ctr" rtl="0">
              <a:lnSpc>
                <a:spcPct val="100000"/>
              </a:lnSpc>
              <a:spcBef>
                <a:spcPts val="1600"/>
              </a:spcBef>
              <a:spcAft>
                <a:spcPts val="0"/>
              </a:spcAft>
              <a:buClr>
                <a:srgbClr val="FFFFFF"/>
              </a:buClr>
              <a:buSzPts val="1400"/>
              <a:buChar char="●"/>
              <a:defRPr>
                <a:solidFill>
                  <a:srgbClr val="FFFFFF"/>
                </a:solidFill>
              </a:defRPr>
            </a:lvl7pPr>
            <a:lvl8pPr lvl="7" algn="ctr" rtl="0">
              <a:lnSpc>
                <a:spcPct val="100000"/>
              </a:lnSpc>
              <a:spcBef>
                <a:spcPts val="1600"/>
              </a:spcBef>
              <a:spcAft>
                <a:spcPts val="0"/>
              </a:spcAft>
              <a:buClr>
                <a:srgbClr val="FFFFFF"/>
              </a:buClr>
              <a:buSzPts val="1400"/>
              <a:buChar char="○"/>
              <a:defRPr>
                <a:solidFill>
                  <a:srgbClr val="FFFFFF"/>
                </a:solidFill>
              </a:defRPr>
            </a:lvl8pPr>
            <a:lvl9pPr lvl="8" algn="ctr" rtl="0">
              <a:lnSpc>
                <a:spcPct val="100000"/>
              </a:lnSpc>
              <a:spcBef>
                <a:spcPts val="1600"/>
              </a:spcBef>
              <a:spcAft>
                <a:spcPts val="1600"/>
              </a:spcAft>
              <a:buClr>
                <a:srgbClr val="FFFFFF"/>
              </a:buClr>
              <a:buSzPts val="1400"/>
              <a:buChar char="■"/>
              <a:defRPr>
                <a:solidFill>
                  <a:srgbClr val="FFFFFF"/>
                </a:solidFill>
              </a:defRPr>
            </a:lvl9pPr>
          </a:lstStyle>
          <a:p>
            <a:endParaRPr/>
          </a:p>
        </p:txBody>
      </p:sp>
      <p:sp>
        <p:nvSpPr>
          <p:cNvPr id="284" name="Google Shape;284;p53"/>
          <p:cNvSpPr txBox="1">
            <a:spLocks noGrp="1"/>
          </p:cNvSpPr>
          <p:nvPr>
            <p:ph type="title"/>
          </p:nvPr>
        </p:nvSpPr>
        <p:spPr>
          <a:xfrm>
            <a:off x="1828800" y="658200"/>
            <a:ext cx="5486400" cy="7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pic>
        <p:nvPicPr>
          <p:cNvPr id="6" name="Picture 5">
            <a:extLst>
              <a:ext uri="{FF2B5EF4-FFF2-40B4-BE49-F238E27FC236}">
                <a16:creationId xmlns:a16="http://schemas.microsoft.com/office/drawing/2014/main" id="{DDE38BF2-E2B3-47D1-A182-FC53C005E219}"/>
              </a:ext>
            </a:extLst>
          </p:cNvPr>
          <p:cNvPicPr>
            <a:picLocks noChangeAspect="1"/>
          </p:cNvPicPr>
          <p:nvPr userDrawn="1"/>
        </p:nvPicPr>
        <p:blipFill>
          <a:blip r:embed="rId2"/>
          <a:srcRect/>
          <a:stretch/>
        </p:blipFill>
        <p:spPr>
          <a:xfrm>
            <a:off x="8002276" y="213582"/>
            <a:ext cx="846659" cy="827633"/>
          </a:xfrm>
          <a:prstGeom prst="rect">
            <a:avLst/>
          </a:prstGeom>
        </p:spPr>
      </p:pic>
      <p:pic>
        <p:nvPicPr>
          <p:cNvPr id="7" name="Picture 6">
            <a:extLst>
              <a:ext uri="{FF2B5EF4-FFF2-40B4-BE49-F238E27FC236}">
                <a16:creationId xmlns:a16="http://schemas.microsoft.com/office/drawing/2014/main" id="{7869A5DF-5F2F-4A4D-A7F9-D6DCE859812B}"/>
              </a:ext>
            </a:extLst>
          </p:cNvPr>
          <p:cNvPicPr>
            <a:picLocks noChangeAspect="1"/>
          </p:cNvPicPr>
          <p:nvPr userDrawn="1"/>
        </p:nvPicPr>
        <p:blipFill>
          <a:blip r:embed="rId3"/>
          <a:stretch>
            <a:fillRect/>
          </a:stretch>
        </p:blipFill>
        <p:spPr>
          <a:xfrm>
            <a:off x="6755757" y="347306"/>
            <a:ext cx="1101787" cy="587117"/>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6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50000">
              <a:schemeClr val="accent6"/>
            </a:gs>
            <a:gs pos="100000">
              <a:schemeClr val="accent5"/>
            </a:gs>
          </a:gsLst>
          <a:lin ang="2698631" scaled="0"/>
        </a:gradFill>
        <a:effectLst/>
      </p:bgPr>
    </p:bg>
    <p:spTree>
      <p:nvGrpSpPr>
        <p:cNvPr id="1" name="Shape 364"/>
        <p:cNvGrpSpPr/>
        <p:nvPr/>
      </p:nvGrpSpPr>
      <p:grpSpPr>
        <a:xfrm>
          <a:off x="0" y="0"/>
          <a:ext cx="0" cy="0"/>
          <a:chOff x="0" y="0"/>
          <a:chExt cx="0" cy="0"/>
        </a:xfrm>
      </p:grpSpPr>
      <p:sp>
        <p:nvSpPr>
          <p:cNvPr id="365" name="Google Shape;365;p64"/>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C8B0542-1954-4BDE-9D6C-D9EB36C6147D}"/>
              </a:ext>
            </a:extLst>
          </p:cNvPr>
          <p:cNvPicPr>
            <a:picLocks noChangeAspect="1"/>
          </p:cNvPicPr>
          <p:nvPr userDrawn="1"/>
        </p:nvPicPr>
        <p:blipFill>
          <a:blip r:embed="rId2"/>
          <a:srcRect/>
          <a:stretch/>
        </p:blipFill>
        <p:spPr>
          <a:xfrm>
            <a:off x="8002276" y="362827"/>
            <a:ext cx="693983" cy="678388"/>
          </a:xfrm>
          <a:prstGeom prst="rect">
            <a:avLst/>
          </a:prstGeom>
        </p:spPr>
      </p:pic>
      <p:pic>
        <p:nvPicPr>
          <p:cNvPr id="6" name="Picture 5">
            <a:extLst>
              <a:ext uri="{FF2B5EF4-FFF2-40B4-BE49-F238E27FC236}">
                <a16:creationId xmlns:a16="http://schemas.microsoft.com/office/drawing/2014/main" id="{C3081D7C-422C-4E72-B568-0C1D47B310D6}"/>
              </a:ext>
            </a:extLst>
          </p:cNvPr>
          <p:cNvPicPr>
            <a:picLocks noChangeAspect="1"/>
          </p:cNvPicPr>
          <p:nvPr userDrawn="1"/>
        </p:nvPicPr>
        <p:blipFill>
          <a:blip r:embed="rId3"/>
          <a:stretch>
            <a:fillRect/>
          </a:stretch>
        </p:blipFill>
        <p:spPr>
          <a:xfrm>
            <a:off x="6998189" y="491017"/>
            <a:ext cx="903104" cy="481243"/>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gradFill>
          <a:gsLst>
            <a:gs pos="0">
              <a:schemeClr val="accent1"/>
            </a:gs>
            <a:gs pos="50000">
              <a:schemeClr val="accent3"/>
            </a:gs>
            <a:gs pos="100000">
              <a:schemeClr val="accent2"/>
            </a:gs>
          </a:gsLst>
          <a:lin ang="2698631" scaled="0"/>
        </a:gradFill>
        <a:effectLst/>
      </p:bgPr>
    </p:bg>
    <p:spTree>
      <p:nvGrpSpPr>
        <p:cNvPr id="1" name="Shape 366"/>
        <p:cNvGrpSpPr/>
        <p:nvPr/>
      </p:nvGrpSpPr>
      <p:grpSpPr>
        <a:xfrm>
          <a:off x="0" y="0"/>
          <a:ext cx="0" cy="0"/>
          <a:chOff x="0" y="0"/>
          <a:chExt cx="0" cy="0"/>
        </a:xfrm>
      </p:grpSpPr>
      <p:sp>
        <p:nvSpPr>
          <p:cNvPr id="367" name="Google Shape;367;p65"/>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666B3FB-585A-4491-B830-C25F91511742}"/>
              </a:ext>
            </a:extLst>
          </p:cNvPr>
          <p:cNvPicPr>
            <a:picLocks noChangeAspect="1"/>
          </p:cNvPicPr>
          <p:nvPr userDrawn="1"/>
        </p:nvPicPr>
        <p:blipFill>
          <a:blip r:embed="rId2"/>
          <a:srcRect/>
          <a:stretch/>
        </p:blipFill>
        <p:spPr>
          <a:xfrm>
            <a:off x="8002276" y="362827"/>
            <a:ext cx="693983" cy="678388"/>
          </a:xfrm>
          <a:prstGeom prst="rect">
            <a:avLst/>
          </a:prstGeom>
        </p:spPr>
      </p:pic>
      <p:pic>
        <p:nvPicPr>
          <p:cNvPr id="4" name="Picture 3">
            <a:extLst>
              <a:ext uri="{FF2B5EF4-FFF2-40B4-BE49-F238E27FC236}">
                <a16:creationId xmlns:a16="http://schemas.microsoft.com/office/drawing/2014/main" id="{226DBE95-08D9-4C90-B577-6885AEAD7BD2}"/>
              </a:ext>
            </a:extLst>
          </p:cNvPr>
          <p:cNvPicPr>
            <a:picLocks noChangeAspect="1"/>
          </p:cNvPicPr>
          <p:nvPr userDrawn="1"/>
        </p:nvPicPr>
        <p:blipFill>
          <a:blip r:embed="rId3"/>
          <a:stretch>
            <a:fillRect/>
          </a:stretch>
        </p:blipFill>
        <p:spPr>
          <a:xfrm>
            <a:off x="6998189" y="491017"/>
            <a:ext cx="903104" cy="4812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50000">
              <a:schemeClr val="accent6"/>
            </a:gs>
            <a:gs pos="100000">
              <a:schemeClr val="accent5"/>
            </a:gs>
          </a:gsLst>
          <a:lin ang="2698631" scaled="0"/>
        </a:gra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 name="Google Shape;19;p4"/>
          <p:cNvSpPr txBox="1">
            <a:spLocks noGrp="1"/>
          </p:cNvSpPr>
          <p:nvPr>
            <p:ph type="body" idx="1"/>
          </p:nvPr>
        </p:nvSpPr>
        <p:spPr>
          <a:xfrm>
            <a:off x="720000" y="117983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4"/>
              </a:buClr>
              <a:buSzPts val="1400"/>
              <a:buAutoNum type="arabicPeriod"/>
              <a:defRPr sz="105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1600"/>
              </a:spcBef>
              <a:spcAft>
                <a:spcPts val="0"/>
              </a:spcAft>
              <a:buClr>
                <a:srgbClr val="434343"/>
              </a:buClr>
              <a:buSzPts val="1400"/>
              <a:buAutoNum type="romanLcPeriod"/>
              <a:defRPr>
                <a:solidFill>
                  <a:srgbClr val="434343"/>
                </a:solidFill>
              </a:defRPr>
            </a:lvl3pPr>
            <a:lvl4pPr marL="1828800" lvl="3" indent="-317500" rtl="0">
              <a:lnSpc>
                <a:spcPct val="115000"/>
              </a:lnSpc>
              <a:spcBef>
                <a:spcPts val="1600"/>
              </a:spcBef>
              <a:spcAft>
                <a:spcPts val="0"/>
              </a:spcAft>
              <a:buClr>
                <a:srgbClr val="434343"/>
              </a:buClr>
              <a:buSzPts val="1400"/>
              <a:buAutoNum type="arabicPeriod"/>
              <a:defRPr>
                <a:solidFill>
                  <a:srgbClr val="434343"/>
                </a:solidFill>
              </a:defRPr>
            </a:lvl4pPr>
            <a:lvl5pPr marL="2286000" lvl="4" indent="-317500" rtl="0">
              <a:lnSpc>
                <a:spcPct val="115000"/>
              </a:lnSpc>
              <a:spcBef>
                <a:spcPts val="1600"/>
              </a:spcBef>
              <a:spcAft>
                <a:spcPts val="0"/>
              </a:spcAft>
              <a:buClr>
                <a:srgbClr val="434343"/>
              </a:buClr>
              <a:buSzPts val="1400"/>
              <a:buAutoNum type="alphaLcPeriod"/>
              <a:defRPr>
                <a:solidFill>
                  <a:srgbClr val="434343"/>
                </a:solidFill>
              </a:defRPr>
            </a:lvl5pPr>
            <a:lvl6pPr marL="2743200" lvl="5" indent="-317500" rtl="0">
              <a:lnSpc>
                <a:spcPct val="115000"/>
              </a:lnSpc>
              <a:spcBef>
                <a:spcPts val="1600"/>
              </a:spcBef>
              <a:spcAft>
                <a:spcPts val="0"/>
              </a:spcAft>
              <a:buClr>
                <a:srgbClr val="434343"/>
              </a:buClr>
              <a:buSzPts val="1400"/>
              <a:buAutoNum type="romanLcPeriod"/>
              <a:defRPr>
                <a:solidFill>
                  <a:srgbClr val="434343"/>
                </a:solidFill>
              </a:defRPr>
            </a:lvl6pPr>
            <a:lvl7pPr marL="3200400" lvl="6" indent="-317500" rtl="0">
              <a:lnSpc>
                <a:spcPct val="115000"/>
              </a:lnSpc>
              <a:spcBef>
                <a:spcPts val="1600"/>
              </a:spcBef>
              <a:spcAft>
                <a:spcPts val="0"/>
              </a:spcAft>
              <a:buClr>
                <a:srgbClr val="434343"/>
              </a:buClr>
              <a:buSzPts val="1400"/>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AutoNum type="romanLcPeriod"/>
              <a:defRPr>
                <a:solidFill>
                  <a:srgbClr val="434343"/>
                </a:solidFill>
              </a:defRPr>
            </a:lvl9pPr>
          </a:lstStyle>
          <a:p>
            <a:pPr lvl="0"/>
            <a:r>
              <a:rPr lang="en-US"/>
              <a:t>Click to edit Master text styles</a:t>
            </a:r>
          </a:p>
        </p:txBody>
      </p:sp>
      <p:sp>
        <p:nvSpPr>
          <p:cNvPr id="20" name="Google Shape;20;p4"/>
          <p:cNvSpPr/>
          <p:nvPr/>
        </p:nvSpPr>
        <p:spPr>
          <a:xfrm>
            <a:off x="228000" y="145350"/>
            <a:ext cx="8688000" cy="48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BLANK_1_1_1_1_1_1_1_2">
    <p:bg>
      <p:bgPr>
        <a:solidFill>
          <a:schemeClr val="dk2"/>
        </a:solidFill>
        <a:effectLst/>
      </p:bgPr>
    </p:bg>
    <p:spTree>
      <p:nvGrpSpPr>
        <p:cNvPr id="1" name="Shape 368"/>
        <p:cNvGrpSpPr/>
        <p:nvPr/>
      </p:nvGrpSpPr>
      <p:grpSpPr>
        <a:xfrm>
          <a:off x="0" y="0"/>
          <a:ext cx="0" cy="0"/>
          <a:chOff x="0" y="0"/>
          <a:chExt cx="0" cy="0"/>
        </a:xfrm>
      </p:grpSpPr>
      <p:sp>
        <p:nvSpPr>
          <p:cNvPr id="369" name="Google Shape;369;p66"/>
          <p:cNvSpPr/>
          <p:nvPr/>
        </p:nvSpPr>
        <p:spPr>
          <a:xfrm rot="5400120">
            <a:off x="6131337" y="-2638137"/>
            <a:ext cx="3561182" cy="6272895"/>
          </a:xfrm>
          <a:custGeom>
            <a:avLst/>
            <a:gdLst/>
            <a:ahLst/>
            <a:cxnLst/>
            <a:rect l="l" t="t" r="r" b="b"/>
            <a:pathLst>
              <a:path w="49609" h="50966" extrusionOk="0">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6"/>
          <p:cNvSpPr/>
          <p:nvPr/>
        </p:nvSpPr>
        <p:spPr>
          <a:xfrm rot="5400000">
            <a:off x="-16115" y="3526874"/>
            <a:ext cx="1174628" cy="2153255"/>
          </a:xfrm>
          <a:custGeom>
            <a:avLst/>
            <a:gdLst/>
            <a:ahLst/>
            <a:cxnLst/>
            <a:rect l="l" t="t" r="r" b="b"/>
            <a:pathLst>
              <a:path w="63502" h="45586" extrusionOk="0">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1" name="Google Shape;371;p66"/>
          <p:cNvSpPr/>
          <p:nvPr/>
        </p:nvSpPr>
        <p:spPr>
          <a:xfrm rot="7610874">
            <a:off x="-1319402" y="1295363"/>
            <a:ext cx="2615591" cy="3500261"/>
          </a:xfrm>
          <a:custGeom>
            <a:avLst/>
            <a:gdLst/>
            <a:ahLst/>
            <a:cxnLst/>
            <a:rect l="l" t="t" r="r" b="b"/>
            <a:pathLst>
              <a:path w="26086" h="19092" extrusionOk="0">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6"/>
          <p:cNvSpPr/>
          <p:nvPr/>
        </p:nvSpPr>
        <p:spPr>
          <a:xfrm rot="3329862" flipH="1">
            <a:off x="8002178" y="832048"/>
            <a:ext cx="2669522" cy="2642807"/>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ubTitle" idx="1"/>
          </p:nvPr>
        </p:nvSpPr>
        <p:spPr>
          <a:xfrm>
            <a:off x="1855875" y="2671675"/>
            <a:ext cx="1705500" cy="36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a:lnSpc>
                <a:spcPct val="100000"/>
              </a:lnSpc>
              <a:spcBef>
                <a:spcPts val="0"/>
              </a:spcBef>
              <a:spcAft>
                <a:spcPts val="0"/>
              </a:spcAft>
              <a:buSzPts val="2000"/>
              <a:buFont typeface="Poppins"/>
              <a:buNone/>
              <a:defRPr sz="2000" b="1">
                <a:latin typeface="Poppins"/>
                <a:ea typeface="Poppins"/>
                <a:cs typeface="Poppins"/>
                <a:sym typeface="Poppins"/>
              </a:defRPr>
            </a:lvl2pPr>
            <a:lvl3pPr lvl="2" algn="ctr">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a:lnSpc>
                <a:spcPct val="100000"/>
              </a:lnSpc>
              <a:spcBef>
                <a:spcPts val="1600"/>
              </a:spcBef>
              <a:spcAft>
                <a:spcPts val="1600"/>
              </a:spcAft>
              <a:buSzPts val="2000"/>
              <a:buFont typeface="Poppins"/>
              <a:buNone/>
              <a:defRPr sz="2000" b="1">
                <a:latin typeface="Poppins"/>
                <a:ea typeface="Poppins"/>
                <a:cs typeface="Poppins"/>
                <a:sym typeface="Poppins"/>
              </a:defRPr>
            </a:lvl9pPr>
          </a:lstStyle>
          <a:p>
            <a:r>
              <a:rPr lang="en-US"/>
              <a:t>Click to edit Master subtitle style</a:t>
            </a:r>
            <a:endParaRPr/>
          </a:p>
        </p:txBody>
      </p:sp>
      <p:sp>
        <p:nvSpPr>
          <p:cNvPr id="23" name="Google Shape;23;p5"/>
          <p:cNvSpPr txBox="1">
            <a:spLocks noGrp="1"/>
          </p:cNvSpPr>
          <p:nvPr>
            <p:ph type="subTitle" idx="2"/>
          </p:nvPr>
        </p:nvSpPr>
        <p:spPr>
          <a:xfrm>
            <a:off x="5581425" y="2673625"/>
            <a:ext cx="1710000" cy="365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rtl="0">
              <a:lnSpc>
                <a:spcPct val="100000"/>
              </a:lnSpc>
              <a:spcBef>
                <a:spcPts val="0"/>
              </a:spcBef>
              <a:spcAft>
                <a:spcPts val="0"/>
              </a:spcAft>
              <a:buSzPts val="2000"/>
              <a:buFont typeface="Poppins"/>
              <a:buNone/>
              <a:defRPr sz="2000" b="1">
                <a:latin typeface="Poppins"/>
                <a:ea typeface="Poppins"/>
                <a:cs typeface="Poppins"/>
                <a:sym typeface="Poppins"/>
              </a:defRPr>
            </a:lvl2pPr>
            <a:lvl3pPr lvl="2" algn="ctr" rtl="0">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rtl="0">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rtl="0">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rtl="0">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rtl="0">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rtl="0">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rtl="0">
              <a:lnSpc>
                <a:spcPct val="100000"/>
              </a:lnSpc>
              <a:spcBef>
                <a:spcPts val="1600"/>
              </a:spcBef>
              <a:spcAft>
                <a:spcPts val="1600"/>
              </a:spcAft>
              <a:buSzPts val="2000"/>
              <a:buFont typeface="Poppins"/>
              <a:buNone/>
              <a:defRPr sz="2000" b="1">
                <a:latin typeface="Poppins"/>
                <a:ea typeface="Poppins"/>
                <a:cs typeface="Poppins"/>
                <a:sym typeface="Poppins"/>
              </a:defRPr>
            </a:lvl9pPr>
          </a:lstStyle>
          <a:p>
            <a:r>
              <a:rPr lang="en-US"/>
              <a:t>Click to edit Master subtitle style</a:t>
            </a:r>
            <a:endParaRPr/>
          </a:p>
        </p:txBody>
      </p:sp>
      <p:sp>
        <p:nvSpPr>
          <p:cNvPr id="24" name="Google Shape;24;p5"/>
          <p:cNvSpPr txBox="1">
            <a:spLocks noGrp="1"/>
          </p:cNvSpPr>
          <p:nvPr>
            <p:ph type="subTitle" idx="3"/>
          </p:nvPr>
        </p:nvSpPr>
        <p:spPr>
          <a:xfrm>
            <a:off x="1364463" y="3143775"/>
            <a:ext cx="2688300" cy="99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5" name="Google Shape;25;p5"/>
          <p:cNvSpPr txBox="1">
            <a:spLocks noGrp="1"/>
          </p:cNvSpPr>
          <p:nvPr>
            <p:ph type="subTitle" idx="4"/>
          </p:nvPr>
        </p:nvSpPr>
        <p:spPr>
          <a:xfrm>
            <a:off x="5091975" y="3223775"/>
            <a:ext cx="2688900" cy="9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6" name="Google Shape;26;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1" name="Google Shape;31;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36" name="Google Shape;36;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1pPr>
            <a:lvl2pPr lvl="1"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2pPr>
            <a:lvl3pPr lvl="2"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3pPr>
            <a:lvl4pPr lvl="3"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4pPr>
            <a:lvl5pPr lvl="4"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5pPr>
            <a:lvl6pPr lvl="5"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6pPr>
            <a:lvl7pPr lvl="6"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7pPr>
            <a:lvl8pPr lvl="7"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8pPr>
            <a:lvl9pPr lvl="8"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1pPr>
            <a:lvl2pPr lvl="1"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2pPr>
            <a:lvl3pPr lvl="2"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3pPr>
            <a:lvl4pPr lvl="3"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4pPr>
            <a:lvl5pPr lvl="4"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5pPr>
            <a:lvl6pPr lvl="5"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6pPr>
            <a:lvl7pPr lvl="6"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7pPr>
            <a:lvl8pPr lvl="7"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8pPr>
            <a:lvl9pPr lvl="8"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9pPr>
          </a:lstStyle>
          <a:p>
            <a:endParaRPr/>
          </a:p>
        </p:txBody>
      </p:sp>
      <p:sp>
        <p:nvSpPr>
          <p:cNvPr id="125" name="Google Shape;125;p24"/>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rtl="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80" r:id="rId3"/>
    <p:sldLayoutId id="2147483698" r:id="rId4"/>
    <p:sldLayoutId id="2147483708" r:id="rId5"/>
    <p:sldLayoutId id="2147483709" r:id="rId6"/>
    <p:sldLayoutId id="2147483710" r:id="rId7"/>
    <p:sldLayoutId id="214748371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0"/>
          <p:cNvSpPr txBox="1">
            <a:spLocks noGrp="1"/>
          </p:cNvSpPr>
          <p:nvPr>
            <p:ph type="ctrTitle"/>
          </p:nvPr>
        </p:nvSpPr>
        <p:spPr>
          <a:xfrm>
            <a:off x="789947" y="663244"/>
            <a:ext cx="7528751" cy="765905"/>
          </a:xfrm>
          <a:prstGeom prst="rect">
            <a:avLst/>
          </a:prstGeom>
        </p:spPr>
        <p:txBody>
          <a:bodyPr spcFirstLastPara="1" wrap="square" lIns="91425" tIns="91425" rIns="91425" bIns="91425" anchor="ctr" anchorCtr="0">
            <a:noAutofit/>
          </a:bodyPr>
          <a:lstStyle/>
          <a:p>
            <a:pPr lvl="0">
              <a:buClr>
                <a:schemeClr val="hlink"/>
              </a:buClr>
              <a:buSzPts val="1100"/>
            </a:pPr>
            <a:r>
              <a:rPr dirty="0"/>
              <a:t>Review </a:t>
            </a:r>
            <a:r>
              <a:rPr dirty="0" err="1"/>
              <a:t>Jurnal</a:t>
            </a:r>
            <a:endParaRPr dirty="0"/>
          </a:p>
        </p:txBody>
      </p:sp>
      <p:sp>
        <p:nvSpPr>
          <p:cNvPr id="384" name="Google Shape;384;p70"/>
          <p:cNvSpPr/>
          <p:nvPr/>
        </p:nvSpPr>
        <p:spPr>
          <a:xfrm>
            <a:off x="789989" y="4052221"/>
            <a:ext cx="6515586" cy="344589"/>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0"/>
          <p:cNvSpPr txBox="1">
            <a:spLocks noGrp="1"/>
          </p:cNvSpPr>
          <p:nvPr>
            <p:ph type="subTitle" idx="1"/>
          </p:nvPr>
        </p:nvSpPr>
        <p:spPr>
          <a:xfrm rot="-546">
            <a:off x="789981" y="4020292"/>
            <a:ext cx="6063206"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Pemrograman Berorientasi Objek</a:t>
            </a:r>
            <a:r>
              <a:rPr lang="en" dirty="0"/>
              <a:t> / </a:t>
            </a:r>
            <a:r>
              <a:rPr lang="id-ID" dirty="0"/>
              <a:t>Febri Damatraseta, S.Kom., M.Kom.</a:t>
            </a:r>
            <a:endParaRPr dirty="0"/>
          </a:p>
        </p:txBody>
      </p:sp>
      <p:sp>
        <p:nvSpPr>
          <p:cNvPr id="3" name="TextBox 2"/>
          <p:cNvSpPr txBox="1"/>
          <p:nvPr/>
        </p:nvSpPr>
        <p:spPr>
          <a:xfrm>
            <a:off x="789947" y="2278778"/>
            <a:ext cx="3923446" cy="1169551"/>
          </a:xfrm>
          <a:prstGeom prst="rect">
            <a:avLst/>
          </a:prstGeom>
          <a:noFill/>
        </p:spPr>
        <p:txBody>
          <a:bodyPr wrap="square" rtlCol="0">
            <a:spAutoFit/>
          </a:bodyPr>
          <a:lstStyle/>
          <a:p>
            <a:r>
              <a:rPr lang="id-ID" dirty="0">
                <a:solidFill>
                  <a:schemeClr val="bg1"/>
                </a:solidFill>
              </a:rPr>
              <a:t>Anggota :</a:t>
            </a:r>
          </a:p>
          <a:p>
            <a:r>
              <a:rPr lang="id-ID" dirty="0">
                <a:solidFill>
                  <a:schemeClr val="bg1"/>
                </a:solidFill>
              </a:rPr>
              <a:t>1. Mira Nur Aulia		222310018</a:t>
            </a:r>
          </a:p>
          <a:p>
            <a:r>
              <a:rPr lang="id-ID" dirty="0">
                <a:solidFill>
                  <a:schemeClr val="bg1"/>
                </a:solidFill>
              </a:rPr>
              <a:t>2. Siti Sarah		222310019</a:t>
            </a:r>
          </a:p>
          <a:p>
            <a:r>
              <a:rPr lang="id-ID" dirty="0">
                <a:solidFill>
                  <a:schemeClr val="bg1"/>
                </a:solidFill>
              </a:rPr>
              <a:t>3. Putri Agatha Naomi		222310031 </a:t>
            </a:r>
          </a:p>
          <a:p>
            <a:r>
              <a:rPr lang="id-ID" dirty="0">
                <a:solidFill>
                  <a:schemeClr val="bg1"/>
                </a:solidFill>
              </a:rPr>
              <a:t>4. Agnes Abigael		222310060</a:t>
            </a:r>
          </a:p>
        </p:txBody>
      </p:sp>
      <p:sp>
        <p:nvSpPr>
          <p:cNvPr id="6" name="Google Shape;391;p71">
            <a:extLst>
              <a:ext uri="{FF2B5EF4-FFF2-40B4-BE49-F238E27FC236}">
                <a16:creationId xmlns:a16="http://schemas.microsoft.com/office/drawing/2014/main" id="{97596D3F-6F1E-41C8-8EF2-EFF39CC66BFE}"/>
              </a:ext>
            </a:extLst>
          </p:cNvPr>
          <p:cNvSpPr txBox="1">
            <a:spLocks/>
          </p:cNvSpPr>
          <p:nvPr/>
        </p:nvSpPr>
        <p:spPr>
          <a:xfrm>
            <a:off x="789947" y="1282272"/>
            <a:ext cx="5546046" cy="6535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38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id-ID" sz="2400" dirty="0"/>
              <a:t>Kelompok  3 - </a:t>
            </a:r>
            <a:r>
              <a:rPr lang="en-US" sz="2400" dirty="0"/>
              <a:t>Search Engines</a:t>
            </a:r>
            <a:endParaRPr lang="en-US" sz="2400"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71"/>
          <p:cNvSpPr txBox="1">
            <a:spLocks noGrp="1"/>
          </p:cNvSpPr>
          <p:nvPr>
            <p:ph type="title"/>
          </p:nvPr>
        </p:nvSpPr>
        <p:spPr>
          <a:xfrm>
            <a:off x="575621" y="963510"/>
            <a:ext cx="5546046" cy="653534"/>
          </a:xfrm>
          <a:prstGeom prst="rect">
            <a:avLst/>
          </a:prstGeom>
        </p:spPr>
        <p:txBody>
          <a:bodyPr spcFirstLastPara="1" wrap="square" lIns="91425" tIns="91425" rIns="91425" bIns="91425" anchor="ctr" anchorCtr="0">
            <a:noAutofit/>
          </a:bodyPr>
          <a:lstStyle/>
          <a:p>
            <a:pPr lvl="0" algn="l"/>
            <a:r>
              <a:rPr lang="en-US" sz="2400" dirty="0"/>
              <a:t>IOT Search Engines:</a:t>
            </a:r>
            <a:br>
              <a:rPr lang="id-ID" sz="2400" dirty="0"/>
            </a:br>
            <a:r>
              <a:rPr lang="en-US" sz="2400" dirty="0"/>
              <a:t>Exploratory Data Analysis</a:t>
            </a:r>
            <a:endParaRPr sz="2400" dirty="0">
              <a:solidFill>
                <a:schemeClr val="accent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638939689"/>
              </p:ext>
            </p:extLst>
          </p:nvPr>
        </p:nvGraphicFramePr>
        <p:xfrm>
          <a:off x="707089" y="1896149"/>
          <a:ext cx="6419670" cy="2521847"/>
        </p:xfrm>
        <a:graphic>
          <a:graphicData uri="http://schemas.openxmlformats.org/drawingml/2006/table">
            <a:tbl>
              <a:tblPr firstRow="1" firstCol="1" bandRow="1">
                <a:tableStyleId>{A8364AC1-2618-4946-B193-E2B28ADBC377}</a:tableStyleId>
              </a:tblPr>
              <a:tblGrid>
                <a:gridCol w="1433386">
                  <a:extLst>
                    <a:ext uri="{9D8B030D-6E8A-4147-A177-3AD203B41FA5}">
                      <a16:colId xmlns:a16="http://schemas.microsoft.com/office/drawing/2014/main" val="20000"/>
                    </a:ext>
                  </a:extLst>
                </a:gridCol>
                <a:gridCol w="4986284">
                  <a:extLst>
                    <a:ext uri="{9D8B030D-6E8A-4147-A177-3AD203B41FA5}">
                      <a16:colId xmlns:a16="http://schemas.microsoft.com/office/drawing/2014/main" val="20001"/>
                    </a:ext>
                  </a:extLst>
                </a:gridCol>
              </a:tblGrid>
              <a:tr h="295619">
                <a:tc>
                  <a:txBody>
                    <a:bodyPr/>
                    <a:lstStyle/>
                    <a:p>
                      <a:pPr marL="6350" indent="-6350">
                        <a:lnSpc>
                          <a:spcPct val="107000"/>
                        </a:lnSpc>
                        <a:spcAft>
                          <a:spcPts val="0"/>
                        </a:spcAft>
                      </a:pPr>
                      <a:r>
                        <a:rPr lang="en-ID" sz="1200" kern="100" dirty="0" err="1">
                          <a:solidFill>
                            <a:schemeClr val="bg1"/>
                          </a:solidFill>
                          <a:effectLst/>
                        </a:rPr>
                        <a:t>Judul</a:t>
                      </a:r>
                      <a:r>
                        <a:rPr lang="en-ID" sz="1200" kern="100" dirty="0">
                          <a:solidFill>
                            <a:schemeClr val="bg1"/>
                          </a:solidFill>
                          <a:effectLst/>
                        </a:rPr>
                        <a:t> </a:t>
                      </a:r>
                      <a:r>
                        <a:rPr lang="en-ID" sz="1200" kern="100" dirty="0" err="1">
                          <a:solidFill>
                            <a:schemeClr val="bg1"/>
                          </a:solidFill>
                          <a:effectLst/>
                        </a:rPr>
                        <a:t>Artikel</a:t>
                      </a:r>
                      <a:r>
                        <a:rPr lang="en-ID" sz="1200" kern="100" dirty="0">
                          <a:solidFill>
                            <a:schemeClr val="bg1"/>
                          </a:solidFill>
                          <a:effectLst/>
                        </a:rPr>
                        <a:t>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gn="just">
                        <a:lnSpc>
                          <a:spcPct val="107000"/>
                        </a:lnSpc>
                        <a:spcAft>
                          <a:spcPts val="80"/>
                        </a:spcAft>
                      </a:pPr>
                      <a:r>
                        <a:rPr lang="en-ID" sz="1200" kern="100" dirty="0">
                          <a:solidFill>
                            <a:schemeClr val="bg1"/>
                          </a:solidFill>
                          <a:effectLst/>
                        </a:rPr>
                        <a:t>IOT Search Engines: Exploratory Data Analysis</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0"/>
                  </a:ext>
                </a:extLst>
              </a:tr>
              <a:tr h="629889">
                <a:tc>
                  <a:txBody>
                    <a:bodyPr/>
                    <a:lstStyle/>
                    <a:p>
                      <a:pPr marL="6350" indent="-6350">
                        <a:lnSpc>
                          <a:spcPct val="107000"/>
                        </a:lnSpc>
                        <a:spcAft>
                          <a:spcPts val="0"/>
                        </a:spcAft>
                      </a:pPr>
                      <a:r>
                        <a:rPr lang="en-ID" sz="1200" kern="100" dirty="0">
                          <a:solidFill>
                            <a:schemeClr val="bg1"/>
                          </a:solidFill>
                          <a:effectLst/>
                        </a:rPr>
                        <a:t>Nama </a:t>
                      </a:r>
                      <a:r>
                        <a:rPr lang="en-ID" sz="1200" kern="100" dirty="0" err="1">
                          <a:solidFill>
                            <a:schemeClr val="bg1"/>
                          </a:solidFill>
                          <a:effectLst/>
                        </a:rPr>
                        <a:t>Jurnal</a:t>
                      </a:r>
                      <a:r>
                        <a:rPr lang="en-ID" sz="1200" kern="100" dirty="0">
                          <a:solidFill>
                            <a:schemeClr val="bg1"/>
                          </a:solidFill>
                          <a:effectLst/>
                        </a:rPr>
                        <a:t>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nSpc>
                          <a:spcPct val="107000"/>
                        </a:lnSpc>
                        <a:spcAft>
                          <a:spcPts val="0"/>
                        </a:spcAft>
                      </a:pPr>
                      <a:r>
                        <a:rPr lang="en-ID" sz="1200" kern="100" dirty="0" err="1">
                          <a:solidFill>
                            <a:schemeClr val="bg1"/>
                          </a:solidFill>
                          <a:effectLst/>
                        </a:rPr>
                        <a:t>Jurnal</a:t>
                      </a:r>
                      <a:r>
                        <a:rPr lang="en-ID" sz="1200" kern="100" dirty="0">
                          <a:solidFill>
                            <a:schemeClr val="bg1"/>
                          </a:solidFill>
                          <a:effectLst/>
                        </a:rPr>
                        <a:t> </a:t>
                      </a:r>
                      <a:r>
                        <a:rPr lang="en-ID" sz="1200" kern="100" dirty="0" err="1">
                          <a:solidFill>
                            <a:schemeClr val="bg1"/>
                          </a:solidFill>
                          <a:effectLst/>
                        </a:rPr>
                        <a:t>ScienceDirect</a:t>
                      </a:r>
                      <a:endParaRPr lang="id-ID" sz="1200" kern="100" dirty="0">
                        <a:solidFill>
                          <a:schemeClr val="bg1"/>
                        </a:solidFill>
                        <a:effectLst/>
                      </a:endParaRPr>
                    </a:p>
                    <a:p>
                      <a:pPr marL="6350" indent="-6350">
                        <a:lnSpc>
                          <a:spcPct val="107000"/>
                        </a:lnSpc>
                        <a:spcAft>
                          <a:spcPts val="0"/>
                        </a:spcAft>
                      </a:pPr>
                      <a:r>
                        <a:rPr lang="en-ID" sz="1200" kern="100" dirty="0">
                          <a:solidFill>
                            <a:schemeClr val="bg1"/>
                          </a:solidFill>
                          <a:effectLst/>
                        </a:rPr>
                        <a:t>https://www.sciencedirect.com/science/article/pii/S1877050920317828</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1"/>
                  </a:ext>
                </a:extLst>
              </a:tr>
              <a:tr h="254415">
                <a:tc>
                  <a:txBody>
                    <a:bodyPr/>
                    <a:lstStyle/>
                    <a:p>
                      <a:pPr marL="6350" indent="-6350" algn="just">
                        <a:lnSpc>
                          <a:spcPct val="107000"/>
                        </a:lnSpc>
                        <a:spcAft>
                          <a:spcPts val="0"/>
                        </a:spcAft>
                      </a:pPr>
                      <a:r>
                        <a:rPr lang="en-ID" sz="1200" kern="100" dirty="0">
                          <a:solidFill>
                            <a:schemeClr val="bg1"/>
                          </a:solidFill>
                          <a:effectLst/>
                        </a:rPr>
                        <a:t>Volume &amp; </a:t>
                      </a:r>
                      <a:r>
                        <a:rPr lang="en-ID" sz="1200" kern="100" dirty="0" err="1">
                          <a:solidFill>
                            <a:schemeClr val="bg1"/>
                          </a:solidFill>
                          <a:effectLst/>
                        </a:rPr>
                        <a:t>Halaman</a:t>
                      </a:r>
                      <a:r>
                        <a:rPr lang="en-ID" sz="1200" kern="100" dirty="0">
                          <a:solidFill>
                            <a:schemeClr val="bg1"/>
                          </a:solidFill>
                          <a:effectLst/>
                        </a:rPr>
                        <a:t>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nSpc>
                          <a:spcPct val="107000"/>
                        </a:lnSpc>
                        <a:spcAft>
                          <a:spcPts val="0"/>
                        </a:spcAft>
                      </a:pPr>
                      <a:r>
                        <a:rPr lang="en-ID" sz="1200" kern="100" dirty="0">
                          <a:solidFill>
                            <a:schemeClr val="bg1"/>
                          </a:solidFill>
                          <a:effectLst/>
                        </a:rPr>
                        <a:t>Volume 175 &amp; </a:t>
                      </a:r>
                      <a:r>
                        <a:rPr lang="en-ID" sz="1200" kern="100" dirty="0" err="1">
                          <a:solidFill>
                            <a:schemeClr val="bg1"/>
                          </a:solidFill>
                          <a:effectLst/>
                        </a:rPr>
                        <a:t>Halaman</a:t>
                      </a:r>
                      <a:r>
                        <a:rPr lang="en-ID" sz="1200" kern="100" dirty="0">
                          <a:solidFill>
                            <a:schemeClr val="bg1"/>
                          </a:solidFill>
                          <a:effectLst/>
                        </a:rPr>
                        <a:t> 572-577</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2"/>
                  </a:ext>
                </a:extLst>
              </a:tr>
              <a:tr h="238064">
                <a:tc>
                  <a:txBody>
                    <a:bodyPr/>
                    <a:lstStyle/>
                    <a:p>
                      <a:pPr marL="6350" indent="-6350">
                        <a:lnSpc>
                          <a:spcPct val="107000"/>
                        </a:lnSpc>
                        <a:spcAft>
                          <a:spcPts val="0"/>
                        </a:spcAft>
                      </a:pPr>
                      <a:r>
                        <a:rPr lang="en-ID" sz="1200" kern="100" dirty="0" err="1">
                          <a:solidFill>
                            <a:schemeClr val="bg1"/>
                          </a:solidFill>
                          <a:effectLst/>
                        </a:rPr>
                        <a:t>Tahun</a:t>
                      </a:r>
                      <a:r>
                        <a:rPr lang="en-ID" sz="1200" kern="100" dirty="0">
                          <a:solidFill>
                            <a:schemeClr val="bg1"/>
                          </a:solidFill>
                          <a:effectLst/>
                        </a:rPr>
                        <a:t>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nSpc>
                          <a:spcPct val="107000"/>
                        </a:lnSpc>
                        <a:spcAft>
                          <a:spcPts val="0"/>
                        </a:spcAft>
                      </a:pPr>
                      <a:r>
                        <a:rPr lang="en-ID" sz="1200" kern="100" dirty="0">
                          <a:solidFill>
                            <a:schemeClr val="bg1"/>
                          </a:solidFill>
                          <a:effectLst/>
                        </a:rPr>
                        <a:t>2020</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3"/>
                  </a:ext>
                </a:extLst>
              </a:tr>
              <a:tr h="428320">
                <a:tc>
                  <a:txBody>
                    <a:bodyPr/>
                    <a:lstStyle/>
                    <a:p>
                      <a:pPr marL="6350" indent="-6350">
                        <a:lnSpc>
                          <a:spcPct val="107000"/>
                        </a:lnSpc>
                        <a:spcAft>
                          <a:spcPts val="0"/>
                        </a:spcAft>
                      </a:pPr>
                      <a:r>
                        <a:rPr lang="en-ID" sz="1200" kern="100" dirty="0" err="1">
                          <a:solidFill>
                            <a:schemeClr val="bg1"/>
                          </a:solidFill>
                          <a:effectLst/>
                        </a:rPr>
                        <a:t>Penulis</a:t>
                      </a:r>
                      <a:r>
                        <a:rPr lang="en-ID" sz="1200" kern="100" dirty="0">
                          <a:solidFill>
                            <a:schemeClr val="bg1"/>
                          </a:solidFill>
                          <a:effectLst/>
                        </a:rPr>
                        <a:t>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nSpc>
                          <a:spcPct val="107000"/>
                        </a:lnSpc>
                        <a:spcAft>
                          <a:spcPts val="0"/>
                        </a:spcAft>
                      </a:pPr>
                      <a:r>
                        <a:rPr lang="en-ID" sz="1200" kern="100" dirty="0">
                          <a:solidFill>
                            <a:schemeClr val="bg1"/>
                          </a:solidFill>
                          <a:effectLst/>
                        </a:rPr>
                        <a:t>Fatima Zahra </a:t>
                      </a:r>
                      <a:r>
                        <a:rPr lang="en-ID" sz="1200" kern="100" dirty="0" err="1">
                          <a:solidFill>
                            <a:schemeClr val="bg1"/>
                          </a:solidFill>
                          <a:effectLst/>
                        </a:rPr>
                        <a:t>Fagroud</a:t>
                      </a:r>
                      <a:r>
                        <a:rPr lang="en-ID" sz="1200" kern="100" dirty="0">
                          <a:solidFill>
                            <a:schemeClr val="bg1"/>
                          </a:solidFill>
                          <a:effectLst/>
                        </a:rPr>
                        <a:t>, </a:t>
                      </a:r>
                      <a:r>
                        <a:rPr lang="en-ID" sz="1200" kern="100" dirty="0" err="1">
                          <a:solidFill>
                            <a:schemeClr val="bg1"/>
                          </a:solidFill>
                          <a:effectLst/>
                        </a:rPr>
                        <a:t>Lahbib</a:t>
                      </a:r>
                      <a:r>
                        <a:rPr lang="en-ID" sz="1200" kern="100" dirty="0">
                          <a:solidFill>
                            <a:schemeClr val="bg1"/>
                          </a:solidFill>
                          <a:effectLst/>
                        </a:rPr>
                        <a:t> </a:t>
                      </a:r>
                      <a:r>
                        <a:rPr lang="en-ID" sz="1200" kern="100" dirty="0" err="1">
                          <a:solidFill>
                            <a:schemeClr val="bg1"/>
                          </a:solidFill>
                          <a:effectLst/>
                        </a:rPr>
                        <a:t>Ajallouda</a:t>
                      </a:r>
                      <a:r>
                        <a:rPr lang="en-ID" sz="1200" kern="100" dirty="0">
                          <a:solidFill>
                            <a:schemeClr val="bg1"/>
                          </a:solidFill>
                          <a:effectLst/>
                        </a:rPr>
                        <a:t>, El Habib Ben </a:t>
                      </a:r>
                      <a:r>
                        <a:rPr lang="en-ID" sz="1200" kern="100" dirty="0" err="1">
                          <a:solidFill>
                            <a:schemeClr val="bg1"/>
                          </a:solidFill>
                          <a:effectLst/>
                        </a:rPr>
                        <a:t>Lahmar</a:t>
                      </a:r>
                      <a:r>
                        <a:rPr lang="en-ID" sz="1200" kern="100" dirty="0">
                          <a:solidFill>
                            <a:schemeClr val="bg1"/>
                          </a:solidFill>
                          <a:effectLst/>
                        </a:rPr>
                        <a:t>,</a:t>
                      </a:r>
                      <a:endParaRPr lang="id-ID" sz="1200" kern="100" dirty="0">
                        <a:solidFill>
                          <a:schemeClr val="bg1"/>
                        </a:solidFill>
                        <a:effectLst/>
                      </a:endParaRPr>
                    </a:p>
                    <a:p>
                      <a:pPr marL="6350" indent="-6350">
                        <a:lnSpc>
                          <a:spcPct val="107000"/>
                        </a:lnSpc>
                        <a:spcAft>
                          <a:spcPts val="0"/>
                        </a:spcAft>
                      </a:pPr>
                      <a:r>
                        <a:rPr lang="en-ID" sz="1200" kern="100" dirty="0" err="1">
                          <a:solidFill>
                            <a:schemeClr val="bg1"/>
                          </a:solidFill>
                          <a:effectLst/>
                        </a:rPr>
                        <a:t>Hicham</a:t>
                      </a:r>
                      <a:r>
                        <a:rPr lang="en-ID" sz="1200" kern="100" dirty="0">
                          <a:solidFill>
                            <a:schemeClr val="bg1"/>
                          </a:solidFill>
                          <a:effectLst/>
                        </a:rPr>
                        <a:t> </a:t>
                      </a:r>
                      <a:r>
                        <a:rPr lang="en-ID" sz="1200" kern="100" dirty="0" err="1">
                          <a:solidFill>
                            <a:schemeClr val="bg1"/>
                          </a:solidFill>
                          <a:effectLst/>
                        </a:rPr>
                        <a:t>Toumi</a:t>
                      </a:r>
                      <a:r>
                        <a:rPr lang="en-ID" sz="1200" kern="100" dirty="0">
                          <a:solidFill>
                            <a:schemeClr val="bg1"/>
                          </a:solidFill>
                          <a:effectLst/>
                        </a:rPr>
                        <a:t>, Khadija </a:t>
                      </a:r>
                      <a:r>
                        <a:rPr lang="en-ID" sz="1200" kern="100" dirty="0" err="1">
                          <a:solidFill>
                            <a:schemeClr val="bg1"/>
                          </a:solidFill>
                          <a:effectLst/>
                        </a:rPr>
                        <a:t>Achtaich</a:t>
                      </a:r>
                      <a:r>
                        <a:rPr lang="en-ID" sz="1200" kern="100" dirty="0">
                          <a:solidFill>
                            <a:schemeClr val="bg1"/>
                          </a:solidFill>
                          <a:effectLst/>
                        </a:rPr>
                        <a:t>, Sanaa El </a:t>
                      </a:r>
                      <a:r>
                        <a:rPr lang="en-ID" sz="1200" kern="100" dirty="0" err="1">
                          <a:solidFill>
                            <a:schemeClr val="bg1"/>
                          </a:solidFill>
                          <a:effectLst/>
                        </a:rPr>
                        <a:t>Filali</a:t>
                      </a:r>
                      <a:r>
                        <a:rPr lang="en-ID" sz="1200" kern="100" dirty="0">
                          <a:solidFill>
                            <a:schemeClr val="bg1"/>
                          </a:solidFill>
                          <a:effectLst/>
                        </a:rPr>
                        <a:t>.</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4"/>
                  </a:ext>
                </a:extLst>
              </a:tr>
              <a:tr h="428320">
                <a:tc>
                  <a:txBody>
                    <a:bodyPr/>
                    <a:lstStyle/>
                    <a:p>
                      <a:pPr marL="6350" indent="-6350">
                        <a:lnSpc>
                          <a:spcPct val="107000"/>
                        </a:lnSpc>
                        <a:spcAft>
                          <a:spcPts val="0"/>
                        </a:spcAft>
                      </a:pPr>
                      <a:r>
                        <a:rPr lang="en-ID" sz="1200" kern="100" dirty="0">
                          <a:solidFill>
                            <a:schemeClr val="bg1"/>
                          </a:solidFill>
                          <a:effectLst/>
                        </a:rPr>
                        <a:t>Reviewer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nSpc>
                          <a:spcPct val="107000"/>
                        </a:lnSpc>
                        <a:spcAft>
                          <a:spcPts val="0"/>
                        </a:spcAft>
                      </a:pPr>
                      <a:r>
                        <a:rPr lang="en-ID" sz="1200" kern="100" dirty="0">
                          <a:solidFill>
                            <a:schemeClr val="bg1"/>
                          </a:solidFill>
                          <a:effectLst/>
                        </a:rPr>
                        <a:t>Mira </a:t>
                      </a:r>
                      <a:r>
                        <a:rPr lang="en-ID" sz="1200" kern="100" dirty="0" err="1">
                          <a:solidFill>
                            <a:schemeClr val="bg1"/>
                          </a:solidFill>
                          <a:effectLst/>
                        </a:rPr>
                        <a:t>Nur</a:t>
                      </a:r>
                      <a:r>
                        <a:rPr lang="en-ID" sz="1200" kern="100" dirty="0">
                          <a:solidFill>
                            <a:schemeClr val="bg1"/>
                          </a:solidFill>
                          <a:effectLst/>
                        </a:rPr>
                        <a:t> </a:t>
                      </a:r>
                      <a:r>
                        <a:rPr lang="en-ID" sz="1200" kern="100" dirty="0" err="1">
                          <a:solidFill>
                            <a:schemeClr val="bg1"/>
                          </a:solidFill>
                          <a:effectLst/>
                        </a:rPr>
                        <a:t>Aulia</a:t>
                      </a:r>
                      <a:r>
                        <a:rPr lang="en-ID" sz="1200" kern="100" dirty="0">
                          <a:solidFill>
                            <a:schemeClr val="bg1"/>
                          </a:solidFill>
                          <a:effectLst/>
                        </a:rPr>
                        <a:t>, </a:t>
                      </a:r>
                      <a:r>
                        <a:rPr lang="en-ID" sz="1200" kern="100" dirty="0" err="1">
                          <a:solidFill>
                            <a:schemeClr val="bg1"/>
                          </a:solidFill>
                          <a:effectLst/>
                        </a:rPr>
                        <a:t>Siti</a:t>
                      </a:r>
                      <a:r>
                        <a:rPr lang="en-ID" sz="1200" kern="100" dirty="0">
                          <a:solidFill>
                            <a:schemeClr val="bg1"/>
                          </a:solidFill>
                          <a:effectLst/>
                        </a:rPr>
                        <a:t> Sarah, Putri Agatha Naomi </a:t>
                      </a:r>
                      <a:r>
                        <a:rPr lang="en-ID" sz="1200" kern="100" dirty="0" err="1">
                          <a:solidFill>
                            <a:schemeClr val="bg1"/>
                          </a:solidFill>
                          <a:effectLst/>
                        </a:rPr>
                        <a:t>dan</a:t>
                      </a:r>
                      <a:r>
                        <a:rPr lang="en-ID" sz="1200" kern="100" dirty="0">
                          <a:solidFill>
                            <a:schemeClr val="bg1"/>
                          </a:solidFill>
                          <a:effectLst/>
                        </a:rPr>
                        <a:t> Agnes </a:t>
                      </a:r>
                      <a:r>
                        <a:rPr lang="en-ID" sz="1200" kern="100" dirty="0" err="1">
                          <a:solidFill>
                            <a:schemeClr val="bg1"/>
                          </a:solidFill>
                          <a:effectLst/>
                        </a:rPr>
                        <a:t>Abigael</a:t>
                      </a:r>
                      <a:r>
                        <a:rPr lang="en-ID" sz="1200" kern="100" dirty="0">
                          <a:solidFill>
                            <a:schemeClr val="bg1"/>
                          </a:solidFill>
                          <a:effectLst/>
                        </a:rPr>
                        <a:t> W. </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5"/>
                  </a:ext>
                </a:extLst>
              </a:tr>
              <a:tr h="247220">
                <a:tc>
                  <a:txBody>
                    <a:bodyPr/>
                    <a:lstStyle/>
                    <a:p>
                      <a:pPr marL="6350" indent="-6350">
                        <a:lnSpc>
                          <a:spcPct val="107000"/>
                        </a:lnSpc>
                        <a:spcAft>
                          <a:spcPts val="0"/>
                        </a:spcAft>
                      </a:pPr>
                      <a:r>
                        <a:rPr lang="en-ID" sz="1200" kern="100" dirty="0" err="1">
                          <a:solidFill>
                            <a:schemeClr val="bg1"/>
                          </a:solidFill>
                          <a:effectLst/>
                        </a:rPr>
                        <a:t>Tanggal</a:t>
                      </a:r>
                      <a:r>
                        <a:rPr lang="en-ID" sz="1200" kern="100" dirty="0">
                          <a:solidFill>
                            <a:schemeClr val="bg1"/>
                          </a:solidFill>
                          <a:effectLst/>
                        </a:rPr>
                        <a:t> Review </a:t>
                      </a:r>
                      <a:endParaRPr lang="id-ID" sz="1200" kern="100" dirty="0">
                        <a:solidFill>
                          <a:schemeClr val="bg1"/>
                        </a:solidFill>
                        <a:effectLst/>
                        <a:latin typeface="Calibri"/>
                        <a:ea typeface="Calibri"/>
                        <a:cs typeface="Times New Roman"/>
                      </a:endParaRPr>
                    </a:p>
                  </a:txBody>
                  <a:tcPr marL="11430" marR="44450" marT="34290" marB="0"/>
                </a:tc>
                <a:tc>
                  <a:txBody>
                    <a:bodyPr/>
                    <a:lstStyle/>
                    <a:p>
                      <a:pPr marL="6350" indent="-6350">
                        <a:lnSpc>
                          <a:spcPct val="107000"/>
                        </a:lnSpc>
                        <a:spcAft>
                          <a:spcPts val="0"/>
                        </a:spcAft>
                      </a:pPr>
                      <a:r>
                        <a:rPr lang="en-ID" sz="1200" kern="100" dirty="0">
                          <a:solidFill>
                            <a:schemeClr val="bg1"/>
                          </a:solidFill>
                          <a:effectLst/>
                        </a:rPr>
                        <a:t>04/12/2023 </a:t>
                      </a:r>
                      <a:endParaRPr lang="id-ID" sz="1200" kern="100" dirty="0">
                        <a:solidFill>
                          <a:schemeClr val="bg1"/>
                        </a:solidFill>
                        <a:effectLst/>
                        <a:latin typeface="Calibri"/>
                        <a:ea typeface="Calibri"/>
                        <a:cs typeface="Times New Roman"/>
                      </a:endParaRPr>
                    </a:p>
                  </a:txBody>
                  <a:tcPr marL="11430" marR="44450" marT="34290" marB="0"/>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AFE1205-9C33-4F5C-A528-48460C694E35}"/>
              </a:ext>
            </a:extLst>
          </p:cNvPr>
          <p:cNvGraphicFramePr>
            <a:graphicFrameLocks noGrp="1"/>
          </p:cNvGraphicFramePr>
          <p:nvPr>
            <p:extLst>
              <p:ext uri="{D42A27DB-BD31-4B8C-83A1-F6EECF244321}">
                <p14:modId xmlns:p14="http://schemas.microsoft.com/office/powerpoint/2010/main" val="1367407509"/>
              </p:ext>
            </p:extLst>
          </p:nvPr>
        </p:nvGraphicFramePr>
        <p:xfrm>
          <a:off x="988255" y="1233376"/>
          <a:ext cx="7167489" cy="3171215"/>
        </p:xfrm>
        <a:graphic>
          <a:graphicData uri="http://schemas.openxmlformats.org/drawingml/2006/table">
            <a:tbl>
              <a:tblPr firstRow="1" firstCol="1" bandRow="1">
                <a:tableStyleId>{A8364AC1-2618-4946-B193-E2B28ADBC377}</a:tableStyleId>
              </a:tblPr>
              <a:tblGrid>
                <a:gridCol w="1521029">
                  <a:extLst>
                    <a:ext uri="{9D8B030D-6E8A-4147-A177-3AD203B41FA5}">
                      <a16:colId xmlns:a16="http://schemas.microsoft.com/office/drawing/2014/main" val="2631276096"/>
                    </a:ext>
                  </a:extLst>
                </a:gridCol>
                <a:gridCol w="5646460">
                  <a:extLst>
                    <a:ext uri="{9D8B030D-6E8A-4147-A177-3AD203B41FA5}">
                      <a16:colId xmlns:a16="http://schemas.microsoft.com/office/drawing/2014/main" val="2836579811"/>
                    </a:ext>
                  </a:extLst>
                </a:gridCol>
              </a:tblGrid>
              <a:tr h="1180215">
                <a:tc>
                  <a:txBody>
                    <a:bodyPr/>
                    <a:lstStyle/>
                    <a:p>
                      <a:pPr marL="6350" indent="-6350" algn="ctr">
                        <a:lnSpc>
                          <a:spcPct val="107000"/>
                        </a:lnSpc>
                        <a:spcAft>
                          <a:spcPts val="0"/>
                        </a:spcAft>
                      </a:pPr>
                      <a:r>
                        <a:rPr lang="en-ID" sz="1800" b="1" kern="100" dirty="0" err="1">
                          <a:solidFill>
                            <a:schemeClr val="bg1"/>
                          </a:solidFill>
                          <a:effectLst/>
                        </a:rPr>
                        <a:t>Latar</a:t>
                      </a:r>
                      <a:r>
                        <a:rPr lang="en-ID" sz="1800" b="1" kern="100" dirty="0">
                          <a:solidFill>
                            <a:schemeClr val="bg1"/>
                          </a:solidFill>
                          <a:effectLst/>
                        </a:rPr>
                        <a:t> </a:t>
                      </a:r>
                      <a:r>
                        <a:rPr lang="en-ID" sz="1800" b="1" kern="100" dirty="0" err="1">
                          <a:solidFill>
                            <a:schemeClr val="bg1"/>
                          </a:solidFill>
                          <a:effectLst/>
                        </a:rPr>
                        <a:t>Belakang</a:t>
                      </a:r>
                      <a:r>
                        <a:rPr lang="en-ID" sz="1800" b="1" kern="100" dirty="0">
                          <a:solidFill>
                            <a:schemeClr val="bg1"/>
                          </a:solidFill>
                          <a:effectLst/>
                        </a:rPr>
                        <a:t> </a:t>
                      </a:r>
                      <a:endParaRPr lang="id-ID" sz="1800" b="1" kern="100" dirty="0">
                        <a:solidFill>
                          <a:schemeClr val="bg1"/>
                        </a:solidFill>
                        <a:effectLst/>
                        <a:latin typeface="Calibri"/>
                        <a:ea typeface="Calibri"/>
                        <a:cs typeface="Times New Roman"/>
                      </a:endParaRPr>
                    </a:p>
                  </a:txBody>
                  <a:tcPr marL="7761" marR="0" marT="25007" marB="0" anchor="ctr"/>
                </a:tc>
                <a:tc>
                  <a:txBody>
                    <a:bodyPr/>
                    <a:lstStyle/>
                    <a:p>
                      <a:pPr marL="6350" marR="5080" indent="-6350" algn="l">
                        <a:lnSpc>
                          <a:spcPct val="100000"/>
                        </a:lnSpc>
                        <a:spcAft>
                          <a:spcPts val="0"/>
                        </a:spcAft>
                      </a:pP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a:t>
                      </a:r>
                      <a:r>
                        <a:rPr lang="en-ID" sz="1200" kern="100" dirty="0" err="1">
                          <a:solidFill>
                            <a:schemeClr val="bg1"/>
                          </a:solidFill>
                          <a:effectLst/>
                        </a:rPr>
                        <a:t>adalah</a:t>
                      </a:r>
                      <a:r>
                        <a:rPr lang="en-ID" sz="1200" kern="100" dirty="0">
                          <a:solidFill>
                            <a:schemeClr val="bg1"/>
                          </a:solidFill>
                          <a:effectLst/>
                        </a:rPr>
                        <a:t> </a:t>
                      </a:r>
                      <a:r>
                        <a:rPr lang="en-ID" sz="1200" kern="100" dirty="0" err="1">
                          <a:solidFill>
                            <a:schemeClr val="bg1"/>
                          </a:solidFill>
                          <a:effectLst/>
                        </a:rPr>
                        <a:t>alat</a:t>
                      </a:r>
                      <a:r>
                        <a:rPr lang="en-ID" sz="1200" kern="100" dirty="0">
                          <a:solidFill>
                            <a:schemeClr val="bg1"/>
                          </a:solidFill>
                          <a:effectLst/>
                        </a:rPr>
                        <a:t> yang </a:t>
                      </a:r>
                      <a:r>
                        <a:rPr lang="en-ID" sz="1200" kern="100" dirty="0" err="1">
                          <a:solidFill>
                            <a:schemeClr val="bg1"/>
                          </a:solidFill>
                          <a:effectLst/>
                        </a:rPr>
                        <a:t>dirancang</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mencari</a:t>
                      </a:r>
                      <a:r>
                        <a:rPr lang="en-ID" sz="1200" kern="100" dirty="0">
                          <a:solidFill>
                            <a:schemeClr val="bg1"/>
                          </a:solidFill>
                          <a:effectLst/>
                        </a:rPr>
                        <a:t> dan </a:t>
                      </a:r>
                      <a:r>
                        <a:rPr lang="en-ID" sz="1200" kern="100" dirty="0" err="1">
                          <a:solidFill>
                            <a:schemeClr val="bg1"/>
                          </a:solidFill>
                          <a:effectLst/>
                        </a:rPr>
                        <a:t>mengidentifikasi</a:t>
                      </a:r>
                      <a:r>
                        <a:rPr lang="en-ID" sz="1200" kern="100" dirty="0">
                          <a:solidFill>
                            <a:schemeClr val="bg1"/>
                          </a:solidFill>
                          <a:effectLst/>
                        </a:rPr>
                        <a:t> </a:t>
                      </a:r>
                      <a:r>
                        <a:rPr lang="en-ID" sz="1200" kern="100" dirty="0" err="1">
                          <a:solidFill>
                            <a:schemeClr val="bg1"/>
                          </a:solidFill>
                          <a:effectLst/>
                        </a:rPr>
                        <a:t>perangkat</a:t>
                      </a:r>
                      <a:r>
                        <a:rPr lang="en-ID" sz="1200" kern="100" dirty="0">
                          <a:solidFill>
                            <a:schemeClr val="bg1"/>
                          </a:solidFill>
                          <a:effectLst/>
                        </a:rPr>
                        <a:t> IOT yang </a:t>
                      </a:r>
                      <a:r>
                        <a:rPr lang="en-ID" sz="1200" kern="100" dirty="0" err="1">
                          <a:solidFill>
                            <a:schemeClr val="bg1"/>
                          </a:solidFill>
                          <a:effectLst/>
                        </a:rPr>
                        <a:t>terhubung</a:t>
                      </a:r>
                      <a:r>
                        <a:rPr lang="en-ID" sz="1200" kern="100" dirty="0">
                          <a:solidFill>
                            <a:schemeClr val="bg1"/>
                          </a:solidFill>
                          <a:effectLst/>
                        </a:rPr>
                        <a:t> </a:t>
                      </a:r>
                      <a:r>
                        <a:rPr lang="en-ID" sz="1200" kern="100" dirty="0" err="1">
                          <a:solidFill>
                            <a:schemeClr val="bg1"/>
                          </a:solidFill>
                          <a:effectLst/>
                        </a:rPr>
                        <a:t>ke</a:t>
                      </a:r>
                      <a:r>
                        <a:rPr lang="en-ID" sz="1200" kern="100" dirty="0">
                          <a:solidFill>
                            <a:schemeClr val="bg1"/>
                          </a:solidFill>
                          <a:effectLst/>
                        </a:rPr>
                        <a:t> internet. </a:t>
                      </a:r>
                      <a:r>
                        <a:rPr lang="en-ID" sz="1200" kern="100" dirty="0" err="1">
                          <a:solidFill>
                            <a:schemeClr val="bg1"/>
                          </a:solidFill>
                          <a:effectLst/>
                        </a:rPr>
                        <a:t>Jurnal</a:t>
                      </a:r>
                      <a:r>
                        <a:rPr lang="en-ID" sz="1200" kern="100" dirty="0">
                          <a:solidFill>
                            <a:schemeClr val="bg1"/>
                          </a:solidFill>
                          <a:effectLst/>
                        </a:rPr>
                        <a:t> </a:t>
                      </a:r>
                      <a:r>
                        <a:rPr lang="en-ID" sz="1200" kern="100" dirty="0" err="1">
                          <a:solidFill>
                            <a:schemeClr val="bg1"/>
                          </a:solidFill>
                          <a:effectLst/>
                        </a:rPr>
                        <a:t>ini</a:t>
                      </a:r>
                      <a:r>
                        <a:rPr lang="en-ID" sz="1200" kern="100" dirty="0">
                          <a:solidFill>
                            <a:schemeClr val="bg1"/>
                          </a:solidFill>
                          <a:effectLst/>
                        </a:rPr>
                        <a:t> </a:t>
                      </a:r>
                      <a:r>
                        <a:rPr lang="en-ID" sz="1200" kern="100" dirty="0" err="1">
                          <a:solidFill>
                            <a:schemeClr val="bg1"/>
                          </a:solidFill>
                          <a:effectLst/>
                        </a:rPr>
                        <a:t>berfokus</a:t>
                      </a:r>
                      <a:r>
                        <a:rPr lang="en-ID" sz="1200" kern="100" dirty="0">
                          <a:solidFill>
                            <a:schemeClr val="bg1"/>
                          </a:solidFill>
                          <a:effectLst/>
                        </a:rPr>
                        <a:t> pada </a:t>
                      </a:r>
                      <a:r>
                        <a:rPr lang="en-ID" sz="1200" kern="100" dirty="0" err="1">
                          <a:solidFill>
                            <a:schemeClr val="bg1"/>
                          </a:solidFill>
                          <a:effectLst/>
                        </a:rPr>
                        <a:t>penggunaan</a:t>
                      </a:r>
                      <a:r>
                        <a:rPr lang="en-ID" sz="1200" kern="100" dirty="0">
                          <a:solidFill>
                            <a:schemeClr val="bg1"/>
                          </a:solidFill>
                          <a:effectLst/>
                        </a:rPr>
                        <a:t> Shodan,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dan </a:t>
                      </a:r>
                      <a:r>
                        <a:rPr lang="en-ID" sz="1200" kern="100" dirty="0" err="1">
                          <a:solidFill>
                            <a:schemeClr val="bg1"/>
                          </a:solidFill>
                          <a:effectLst/>
                        </a:rPr>
                        <a:t>mendemonstrasikan</a:t>
                      </a:r>
                      <a:r>
                        <a:rPr lang="en-ID" sz="1200" kern="100" dirty="0">
                          <a:solidFill>
                            <a:schemeClr val="bg1"/>
                          </a:solidFill>
                          <a:effectLst/>
                        </a:rPr>
                        <a:t> </a:t>
                      </a:r>
                      <a:r>
                        <a:rPr lang="en-ID" sz="1200" kern="100" dirty="0" err="1">
                          <a:solidFill>
                            <a:schemeClr val="bg1"/>
                          </a:solidFill>
                          <a:effectLst/>
                        </a:rPr>
                        <a:t>bagaimana</a:t>
                      </a:r>
                      <a:r>
                        <a:rPr lang="en-ID" sz="1200" kern="100" dirty="0">
                          <a:solidFill>
                            <a:schemeClr val="bg1"/>
                          </a:solidFill>
                          <a:effectLst/>
                        </a:rPr>
                        <a:t> EDA </a:t>
                      </a:r>
                      <a:r>
                        <a:rPr lang="en-ID" sz="1200" kern="100" dirty="0" err="1">
                          <a:solidFill>
                            <a:schemeClr val="bg1"/>
                          </a:solidFill>
                          <a:effectLst/>
                        </a:rPr>
                        <a:t>dapat</a:t>
                      </a:r>
                      <a:r>
                        <a:rPr lang="en-ID" sz="1200" kern="100" dirty="0">
                          <a:solidFill>
                            <a:schemeClr val="bg1"/>
                          </a:solidFill>
                          <a:effectLst/>
                        </a:rPr>
                        <a:t> </a:t>
                      </a:r>
                      <a:r>
                        <a:rPr lang="en-ID" sz="1200" kern="100" dirty="0" err="1">
                          <a:solidFill>
                            <a:schemeClr val="bg1"/>
                          </a:solidFill>
                          <a:effectLst/>
                        </a:rPr>
                        <a:t>digunakan</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menganalisis</a:t>
                      </a:r>
                      <a:r>
                        <a:rPr lang="en-ID" sz="1200" kern="100" dirty="0">
                          <a:solidFill>
                            <a:schemeClr val="bg1"/>
                          </a:solidFill>
                          <a:effectLst/>
                        </a:rPr>
                        <a:t> dan </a:t>
                      </a:r>
                      <a:r>
                        <a:rPr lang="en-ID" sz="1200" kern="100" dirty="0" err="1">
                          <a:solidFill>
                            <a:schemeClr val="bg1"/>
                          </a:solidFill>
                          <a:effectLst/>
                        </a:rPr>
                        <a:t>menginterpretasikan</a:t>
                      </a:r>
                      <a:r>
                        <a:rPr lang="en-ID" sz="1200" kern="100" dirty="0">
                          <a:solidFill>
                            <a:schemeClr val="bg1"/>
                          </a:solidFill>
                          <a:effectLst/>
                        </a:rPr>
                        <a:t> data yang </a:t>
                      </a:r>
                      <a:r>
                        <a:rPr lang="en-ID" sz="1200" kern="100" dirty="0" err="1">
                          <a:solidFill>
                            <a:schemeClr val="bg1"/>
                          </a:solidFill>
                          <a:effectLst/>
                        </a:rPr>
                        <a:t>diperoleh</a:t>
                      </a:r>
                      <a:r>
                        <a:rPr lang="en-ID" sz="1200" kern="100" dirty="0">
                          <a:solidFill>
                            <a:schemeClr val="bg1"/>
                          </a:solidFill>
                          <a:effectLst/>
                        </a:rPr>
                        <a:t> </a:t>
                      </a:r>
                      <a:r>
                        <a:rPr lang="en-ID" sz="1200" kern="100" dirty="0" err="1">
                          <a:solidFill>
                            <a:schemeClr val="bg1"/>
                          </a:solidFill>
                          <a:effectLst/>
                        </a:rPr>
                        <a:t>dari</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a:t>
                      </a:r>
                      <a:r>
                        <a:rPr lang="en-ID" sz="1200" kern="100" dirty="0" err="1">
                          <a:solidFill>
                            <a:schemeClr val="bg1"/>
                          </a:solidFill>
                          <a:effectLst/>
                        </a:rPr>
                        <a:t>tersebut</a:t>
                      </a:r>
                      <a:r>
                        <a:rPr lang="en-ID" sz="1200" kern="100" dirty="0">
                          <a:solidFill>
                            <a:schemeClr val="bg1"/>
                          </a:solidFill>
                          <a:effectLst/>
                        </a:rPr>
                        <a:t>. </a:t>
                      </a:r>
                      <a:endParaRPr lang="id-ID" sz="1200" kern="100" dirty="0">
                        <a:solidFill>
                          <a:schemeClr val="bg1"/>
                        </a:solidFill>
                        <a:effectLst/>
                        <a:latin typeface="Calibri"/>
                        <a:ea typeface="Calibri"/>
                        <a:cs typeface="Times New Roman"/>
                      </a:endParaRPr>
                    </a:p>
                  </a:txBody>
                  <a:tcPr marL="7761" marR="0" marT="25007" marB="0" anchor="ctr"/>
                </a:tc>
                <a:extLst>
                  <a:ext uri="{0D108BD9-81ED-4DB2-BD59-A6C34878D82A}">
                    <a16:rowId xmlns:a16="http://schemas.microsoft.com/office/drawing/2014/main" val="252296168"/>
                  </a:ext>
                </a:extLst>
              </a:tr>
              <a:tr h="691505">
                <a:tc>
                  <a:txBody>
                    <a:bodyPr/>
                    <a:lstStyle/>
                    <a:p>
                      <a:pPr marL="6350" indent="-6350" algn="ctr">
                        <a:lnSpc>
                          <a:spcPct val="107000"/>
                        </a:lnSpc>
                        <a:spcAft>
                          <a:spcPts val="0"/>
                        </a:spcAft>
                      </a:pPr>
                      <a:r>
                        <a:rPr lang="en-ID" sz="1800" b="1" kern="100" dirty="0" err="1">
                          <a:solidFill>
                            <a:schemeClr val="bg1"/>
                          </a:solidFill>
                          <a:effectLst/>
                        </a:rPr>
                        <a:t>Rumusan</a:t>
                      </a:r>
                      <a:r>
                        <a:rPr lang="en-ID" sz="1800" b="1" kern="100" dirty="0">
                          <a:solidFill>
                            <a:schemeClr val="bg1"/>
                          </a:solidFill>
                          <a:effectLst/>
                        </a:rPr>
                        <a:t> </a:t>
                      </a:r>
                      <a:r>
                        <a:rPr lang="en-ID" sz="1800" b="1" kern="100" dirty="0" err="1">
                          <a:solidFill>
                            <a:schemeClr val="bg1"/>
                          </a:solidFill>
                          <a:effectLst/>
                        </a:rPr>
                        <a:t>Masalah</a:t>
                      </a:r>
                      <a:r>
                        <a:rPr lang="en-ID" sz="1800" b="1" kern="100" dirty="0">
                          <a:solidFill>
                            <a:schemeClr val="bg1"/>
                          </a:solidFill>
                          <a:effectLst/>
                        </a:rPr>
                        <a:t> </a:t>
                      </a:r>
                      <a:endParaRPr lang="id-ID" sz="1800" b="1" kern="100" dirty="0">
                        <a:solidFill>
                          <a:schemeClr val="bg1"/>
                        </a:solidFill>
                        <a:effectLst/>
                        <a:latin typeface="Calibri"/>
                        <a:ea typeface="Calibri"/>
                        <a:cs typeface="Times New Roman"/>
                      </a:endParaRPr>
                    </a:p>
                  </a:txBody>
                  <a:tcPr marL="7761" marR="0" marT="25007" marB="0" anchor="ctr"/>
                </a:tc>
                <a:tc>
                  <a:txBody>
                    <a:bodyPr/>
                    <a:lstStyle/>
                    <a:p>
                      <a:pPr marL="6350" marR="5715" indent="-6350" algn="l">
                        <a:lnSpc>
                          <a:spcPct val="100000"/>
                        </a:lnSpc>
                        <a:spcAft>
                          <a:spcPts val="0"/>
                        </a:spcAft>
                      </a:pPr>
                      <a:r>
                        <a:rPr lang="en-ID" sz="1200" kern="100" dirty="0" err="1">
                          <a:solidFill>
                            <a:schemeClr val="bg1"/>
                          </a:solidFill>
                          <a:effectLst/>
                        </a:rPr>
                        <a:t>Bagaimana</a:t>
                      </a:r>
                      <a:r>
                        <a:rPr lang="en-ID" sz="1200" kern="100" dirty="0">
                          <a:solidFill>
                            <a:schemeClr val="bg1"/>
                          </a:solidFill>
                          <a:effectLst/>
                        </a:rPr>
                        <a:t> </a:t>
                      </a:r>
                      <a:r>
                        <a:rPr lang="en-ID" sz="1200" kern="100" dirty="0" err="1">
                          <a:solidFill>
                            <a:schemeClr val="bg1"/>
                          </a:solidFill>
                          <a:effectLst/>
                        </a:rPr>
                        <a:t>penerapan</a:t>
                      </a:r>
                      <a:r>
                        <a:rPr lang="en-ID" sz="1200" kern="100" dirty="0">
                          <a:solidFill>
                            <a:schemeClr val="bg1"/>
                          </a:solidFill>
                          <a:effectLst/>
                        </a:rPr>
                        <a:t> </a:t>
                      </a:r>
                      <a:r>
                        <a:rPr lang="en-ID" sz="1200" kern="100" dirty="0" err="1">
                          <a:solidFill>
                            <a:schemeClr val="bg1"/>
                          </a:solidFill>
                          <a:effectLst/>
                        </a:rPr>
                        <a:t>analisis</a:t>
                      </a:r>
                      <a:r>
                        <a:rPr lang="en-ID" sz="1200" kern="100" dirty="0">
                          <a:solidFill>
                            <a:schemeClr val="bg1"/>
                          </a:solidFill>
                          <a:effectLst/>
                        </a:rPr>
                        <a:t> data </a:t>
                      </a:r>
                      <a:r>
                        <a:rPr lang="en-ID" sz="1200" kern="100" dirty="0" err="1">
                          <a:solidFill>
                            <a:schemeClr val="bg1"/>
                          </a:solidFill>
                          <a:effectLst/>
                        </a:rPr>
                        <a:t>eksploratif</a:t>
                      </a:r>
                      <a:r>
                        <a:rPr lang="en-ID" sz="1200" kern="100" dirty="0">
                          <a:solidFill>
                            <a:schemeClr val="bg1"/>
                          </a:solidFill>
                          <a:effectLst/>
                        </a:rPr>
                        <a:t> (EDA) </a:t>
                      </a:r>
                      <a:r>
                        <a:rPr lang="en-ID" sz="1200" kern="100" dirty="0" err="1">
                          <a:solidFill>
                            <a:schemeClr val="bg1"/>
                          </a:solidFill>
                          <a:effectLst/>
                        </a:rPr>
                        <a:t>pada</a:t>
                      </a:r>
                      <a:r>
                        <a:rPr lang="en-ID" sz="1200" kern="100" dirty="0">
                          <a:solidFill>
                            <a:schemeClr val="bg1"/>
                          </a:solidFill>
                          <a:effectLst/>
                        </a:rPr>
                        <a:t> data </a:t>
                      </a:r>
                      <a:r>
                        <a:rPr lang="en-ID" sz="1200" kern="100" dirty="0" err="1">
                          <a:solidFill>
                            <a:schemeClr val="bg1"/>
                          </a:solidFill>
                          <a:effectLst/>
                        </a:rPr>
                        <a:t>dari</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Internet of Things (IOT), </a:t>
                      </a:r>
                      <a:r>
                        <a:rPr lang="en-ID" sz="1200" kern="100" dirty="0" err="1">
                          <a:solidFill>
                            <a:schemeClr val="bg1"/>
                          </a:solidFill>
                          <a:effectLst/>
                        </a:rPr>
                        <a:t>khususnya</a:t>
                      </a:r>
                      <a:r>
                        <a:rPr lang="en-ID" sz="1200" kern="100" dirty="0">
                          <a:solidFill>
                            <a:schemeClr val="bg1"/>
                          </a:solidFill>
                          <a:effectLst/>
                        </a:rPr>
                        <a:t> </a:t>
                      </a:r>
                      <a:r>
                        <a:rPr lang="en-ID" sz="1200" kern="100" dirty="0" err="1">
                          <a:solidFill>
                            <a:schemeClr val="bg1"/>
                          </a:solidFill>
                          <a:effectLst/>
                        </a:rPr>
                        <a:t>dalam</a:t>
                      </a:r>
                      <a:r>
                        <a:rPr lang="en-ID" sz="1200" kern="100" dirty="0">
                          <a:solidFill>
                            <a:schemeClr val="bg1"/>
                          </a:solidFill>
                          <a:effectLst/>
                        </a:rPr>
                        <a:t> </a:t>
                      </a:r>
                      <a:r>
                        <a:rPr lang="en-ID" sz="1200" kern="100" dirty="0" err="1">
                          <a:solidFill>
                            <a:schemeClr val="bg1"/>
                          </a:solidFill>
                          <a:effectLst/>
                        </a:rPr>
                        <a:t>konteks</a:t>
                      </a:r>
                      <a:r>
                        <a:rPr lang="en-ID" sz="1200" kern="100" dirty="0">
                          <a:solidFill>
                            <a:schemeClr val="bg1"/>
                          </a:solidFill>
                          <a:effectLst/>
                        </a:rPr>
                        <a:t> </a:t>
                      </a:r>
                      <a:r>
                        <a:rPr lang="en-ID" sz="1200" kern="100" dirty="0" err="1">
                          <a:solidFill>
                            <a:schemeClr val="bg1"/>
                          </a:solidFill>
                          <a:effectLst/>
                        </a:rPr>
                        <a:t>penggunaan</a:t>
                      </a:r>
                      <a:r>
                        <a:rPr lang="en-ID" sz="1200" kern="100" dirty="0">
                          <a:solidFill>
                            <a:schemeClr val="bg1"/>
                          </a:solidFill>
                          <a:effectLst/>
                        </a:rPr>
                        <a:t> </a:t>
                      </a:r>
                      <a:r>
                        <a:rPr lang="en-ID" sz="1200" kern="100" dirty="0" err="1">
                          <a:solidFill>
                            <a:schemeClr val="bg1"/>
                          </a:solidFill>
                          <a:effectLst/>
                        </a:rPr>
                        <a:t>Shodan</a:t>
                      </a:r>
                      <a:r>
                        <a:rPr lang="en-ID" sz="1200" kern="100" dirty="0">
                          <a:solidFill>
                            <a:schemeClr val="bg1"/>
                          </a:solidFill>
                          <a:effectLst/>
                        </a:rPr>
                        <a:t> </a:t>
                      </a:r>
                      <a:r>
                        <a:rPr lang="en-ID" sz="1200" kern="100" dirty="0" err="1">
                          <a:solidFill>
                            <a:schemeClr val="bg1"/>
                          </a:solidFill>
                          <a:effectLst/>
                        </a:rPr>
                        <a:t>sebagai</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yang </a:t>
                      </a:r>
                      <a:r>
                        <a:rPr lang="en-ID" sz="1200" kern="100" dirty="0" err="1">
                          <a:solidFill>
                            <a:schemeClr val="bg1"/>
                          </a:solidFill>
                          <a:effectLst/>
                        </a:rPr>
                        <a:t>populer</a:t>
                      </a:r>
                      <a:r>
                        <a:rPr lang="en-ID" sz="1200" kern="100" dirty="0">
                          <a:solidFill>
                            <a:schemeClr val="bg1"/>
                          </a:solidFill>
                          <a:effectLst/>
                        </a:rPr>
                        <a:t>.</a:t>
                      </a:r>
                      <a:endParaRPr lang="id-ID" sz="1200" kern="100" dirty="0">
                        <a:solidFill>
                          <a:schemeClr val="bg1"/>
                        </a:solidFill>
                        <a:effectLst/>
                        <a:latin typeface="Calibri"/>
                        <a:ea typeface="Calibri"/>
                        <a:cs typeface="Times New Roman"/>
                      </a:endParaRPr>
                    </a:p>
                  </a:txBody>
                  <a:tcPr marL="7761" marR="0" marT="25007" marB="0" anchor="ctr"/>
                </a:tc>
                <a:extLst>
                  <a:ext uri="{0D108BD9-81ED-4DB2-BD59-A6C34878D82A}">
                    <a16:rowId xmlns:a16="http://schemas.microsoft.com/office/drawing/2014/main" val="226036393"/>
                  </a:ext>
                </a:extLst>
              </a:tr>
              <a:tr h="1299495">
                <a:tc>
                  <a:txBody>
                    <a:bodyPr/>
                    <a:lstStyle/>
                    <a:p>
                      <a:pPr marL="6350" indent="-6350" algn="ctr">
                        <a:lnSpc>
                          <a:spcPct val="107000"/>
                        </a:lnSpc>
                        <a:spcAft>
                          <a:spcPts val="0"/>
                        </a:spcAft>
                      </a:pPr>
                      <a:r>
                        <a:rPr lang="en-ID" sz="1800" b="1" kern="100" dirty="0" err="1">
                          <a:solidFill>
                            <a:schemeClr val="bg1"/>
                          </a:solidFill>
                          <a:effectLst/>
                        </a:rPr>
                        <a:t>Tujuan</a:t>
                      </a:r>
                      <a:r>
                        <a:rPr lang="en-ID" sz="1800" b="1" kern="100" dirty="0">
                          <a:solidFill>
                            <a:schemeClr val="bg1"/>
                          </a:solidFill>
                          <a:effectLst/>
                        </a:rPr>
                        <a:t> </a:t>
                      </a:r>
                      <a:r>
                        <a:rPr lang="en-ID" sz="1800" b="1" kern="100" dirty="0" err="1">
                          <a:solidFill>
                            <a:schemeClr val="bg1"/>
                          </a:solidFill>
                          <a:effectLst/>
                        </a:rPr>
                        <a:t>Penelitian</a:t>
                      </a:r>
                      <a:r>
                        <a:rPr lang="en-ID" sz="1800" b="1" kern="100" dirty="0">
                          <a:solidFill>
                            <a:schemeClr val="bg1"/>
                          </a:solidFill>
                          <a:effectLst/>
                        </a:rPr>
                        <a:t> </a:t>
                      </a:r>
                      <a:endParaRPr lang="id-ID" sz="1800" b="1" kern="100" dirty="0">
                        <a:solidFill>
                          <a:schemeClr val="bg1"/>
                        </a:solidFill>
                        <a:effectLst/>
                        <a:latin typeface="Calibri"/>
                        <a:ea typeface="Calibri"/>
                        <a:cs typeface="Times New Roman"/>
                      </a:endParaRPr>
                    </a:p>
                  </a:txBody>
                  <a:tcPr marL="7761" marR="0" marT="25007" marB="0" anchor="ctr"/>
                </a:tc>
                <a:tc>
                  <a:txBody>
                    <a:bodyPr/>
                    <a:lstStyle/>
                    <a:p>
                      <a:pPr marL="6350" indent="-6350" algn="l">
                        <a:lnSpc>
                          <a:spcPct val="100000"/>
                        </a:lnSpc>
                        <a:spcAft>
                          <a:spcPts val="0"/>
                        </a:spcAft>
                      </a:pP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memperkenalkan</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dan </a:t>
                      </a:r>
                      <a:r>
                        <a:rPr lang="en-ID" sz="1200" kern="100" dirty="0" err="1">
                          <a:solidFill>
                            <a:schemeClr val="bg1"/>
                          </a:solidFill>
                          <a:effectLst/>
                        </a:rPr>
                        <a:t>mengeksplorasi</a:t>
                      </a:r>
                      <a:r>
                        <a:rPr lang="en-ID" sz="1200" kern="100" dirty="0">
                          <a:solidFill>
                            <a:schemeClr val="bg1"/>
                          </a:solidFill>
                          <a:effectLst/>
                        </a:rPr>
                        <a:t> </a:t>
                      </a:r>
                      <a:r>
                        <a:rPr lang="en-ID" sz="1200" kern="100" dirty="0" err="1">
                          <a:solidFill>
                            <a:schemeClr val="bg1"/>
                          </a:solidFill>
                          <a:effectLst/>
                        </a:rPr>
                        <a:t>penerapan</a:t>
                      </a:r>
                      <a:r>
                        <a:rPr lang="en-ID" sz="1200" kern="100" dirty="0">
                          <a:solidFill>
                            <a:schemeClr val="bg1"/>
                          </a:solidFill>
                          <a:effectLst/>
                        </a:rPr>
                        <a:t> </a:t>
                      </a:r>
                      <a:r>
                        <a:rPr lang="id-ID" sz="1200" kern="100" dirty="0">
                          <a:solidFill>
                            <a:schemeClr val="bg1"/>
                          </a:solidFill>
                          <a:effectLst/>
                        </a:rPr>
                        <a:t>EDA </a:t>
                      </a:r>
                      <a:r>
                        <a:rPr lang="en-ID" sz="1200" kern="100" dirty="0">
                          <a:solidFill>
                            <a:schemeClr val="bg1"/>
                          </a:solidFill>
                          <a:effectLst/>
                        </a:rPr>
                        <a:t>pada data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Hal </a:t>
                      </a:r>
                      <a:r>
                        <a:rPr lang="en-ID" sz="1200" kern="100" dirty="0" err="1">
                          <a:solidFill>
                            <a:schemeClr val="bg1"/>
                          </a:solidFill>
                          <a:effectLst/>
                        </a:rPr>
                        <a:t>ini</a:t>
                      </a:r>
                      <a:r>
                        <a:rPr lang="en-ID" sz="1200" kern="100" dirty="0">
                          <a:solidFill>
                            <a:schemeClr val="bg1"/>
                          </a:solidFill>
                          <a:effectLst/>
                        </a:rPr>
                        <a:t> </a:t>
                      </a:r>
                      <a:r>
                        <a:rPr lang="en-ID" sz="1200" kern="100" dirty="0" err="1">
                          <a:solidFill>
                            <a:schemeClr val="bg1"/>
                          </a:solidFill>
                          <a:effectLst/>
                        </a:rPr>
                        <a:t>bertujuan</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membahas</a:t>
                      </a:r>
                      <a:r>
                        <a:rPr lang="en-ID" sz="1200" kern="100" dirty="0">
                          <a:solidFill>
                            <a:schemeClr val="bg1"/>
                          </a:solidFill>
                          <a:effectLst/>
                        </a:rPr>
                        <a:t> </a:t>
                      </a:r>
                      <a:r>
                        <a:rPr lang="en-ID" sz="1200" kern="100" dirty="0" err="1">
                          <a:solidFill>
                            <a:schemeClr val="bg1"/>
                          </a:solidFill>
                          <a:effectLst/>
                        </a:rPr>
                        <a:t>penggunaan</a:t>
                      </a:r>
                      <a:r>
                        <a:rPr lang="en-ID" sz="1200" kern="100" dirty="0">
                          <a:solidFill>
                            <a:schemeClr val="bg1"/>
                          </a:solidFill>
                          <a:effectLst/>
                        </a:rPr>
                        <a:t> </a:t>
                      </a:r>
                      <a:r>
                        <a:rPr lang="en-ID" sz="1200" kern="100" dirty="0" err="1">
                          <a:solidFill>
                            <a:schemeClr val="bg1"/>
                          </a:solidFill>
                          <a:effectLst/>
                        </a:rPr>
                        <a:t>fungsi</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analisis</a:t>
                      </a:r>
                      <a:r>
                        <a:rPr lang="en-ID" sz="1200" kern="100" dirty="0">
                          <a:solidFill>
                            <a:schemeClr val="bg1"/>
                          </a:solidFill>
                          <a:effectLst/>
                        </a:rPr>
                        <a:t> data </a:t>
                      </a:r>
                      <a:r>
                        <a:rPr lang="en-ID" sz="1200" kern="100" dirty="0" err="1">
                          <a:solidFill>
                            <a:schemeClr val="bg1"/>
                          </a:solidFill>
                          <a:effectLst/>
                        </a:rPr>
                        <a:t>eksplorasi</a:t>
                      </a:r>
                      <a:r>
                        <a:rPr lang="en-ID" sz="1200" kern="100" dirty="0">
                          <a:solidFill>
                            <a:schemeClr val="bg1"/>
                          </a:solidFill>
                          <a:effectLst/>
                        </a:rPr>
                        <a:t> </a:t>
                      </a:r>
                      <a:r>
                        <a:rPr lang="en-ID" sz="1200" kern="100" dirty="0" err="1">
                          <a:solidFill>
                            <a:schemeClr val="bg1"/>
                          </a:solidFill>
                          <a:effectLst/>
                        </a:rPr>
                        <a:t>dan</a:t>
                      </a:r>
                      <a:r>
                        <a:rPr lang="en-ID" sz="1200" kern="100" dirty="0">
                          <a:solidFill>
                            <a:schemeClr val="bg1"/>
                          </a:solidFill>
                          <a:effectLst/>
                        </a:rPr>
                        <a:t> </a:t>
                      </a:r>
                      <a:r>
                        <a:rPr lang="en-ID" sz="1200" kern="100" dirty="0" err="1">
                          <a:solidFill>
                            <a:schemeClr val="bg1"/>
                          </a:solidFill>
                          <a:effectLst/>
                        </a:rPr>
                        <a:t>memberikan</a:t>
                      </a:r>
                      <a:r>
                        <a:rPr lang="en-ID" sz="1200" kern="100" dirty="0">
                          <a:solidFill>
                            <a:schemeClr val="bg1"/>
                          </a:solidFill>
                          <a:effectLst/>
                        </a:rPr>
                        <a:t> </a:t>
                      </a:r>
                      <a:r>
                        <a:rPr lang="en-ID" sz="1200" kern="100" dirty="0" err="1">
                          <a:solidFill>
                            <a:schemeClr val="bg1"/>
                          </a:solidFill>
                          <a:effectLst/>
                        </a:rPr>
                        <a:t>referensi</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membaca</a:t>
                      </a:r>
                      <a:r>
                        <a:rPr lang="en-ID" sz="1200" kern="100" dirty="0">
                          <a:solidFill>
                            <a:schemeClr val="bg1"/>
                          </a:solidFill>
                          <a:effectLst/>
                        </a:rPr>
                        <a:t> </a:t>
                      </a:r>
                      <a:r>
                        <a:rPr lang="en-ID" sz="1200" kern="100" dirty="0" err="1">
                          <a:solidFill>
                            <a:schemeClr val="bg1"/>
                          </a:solidFill>
                          <a:effectLst/>
                        </a:rPr>
                        <a:t>lebih</a:t>
                      </a:r>
                      <a:r>
                        <a:rPr lang="en-ID" sz="1200" kern="100" dirty="0">
                          <a:solidFill>
                            <a:schemeClr val="bg1"/>
                          </a:solidFill>
                          <a:effectLst/>
                        </a:rPr>
                        <a:t> </a:t>
                      </a:r>
                      <a:r>
                        <a:rPr lang="en-ID" sz="1200" kern="100" dirty="0" err="1">
                          <a:solidFill>
                            <a:schemeClr val="bg1"/>
                          </a:solidFill>
                          <a:effectLst/>
                        </a:rPr>
                        <a:t>lanjut</a:t>
                      </a:r>
                      <a:r>
                        <a:rPr lang="en-ID" sz="1200" kern="100" dirty="0">
                          <a:solidFill>
                            <a:schemeClr val="bg1"/>
                          </a:solidFill>
                          <a:effectLst/>
                        </a:rPr>
                        <a:t> </a:t>
                      </a:r>
                      <a:r>
                        <a:rPr lang="en-ID" sz="1200" kern="100" dirty="0" err="1">
                          <a:solidFill>
                            <a:schemeClr val="bg1"/>
                          </a:solidFill>
                          <a:effectLst/>
                        </a:rPr>
                        <a:t>tentang</a:t>
                      </a:r>
                      <a:r>
                        <a:rPr lang="en-ID" sz="1200" kern="100" dirty="0">
                          <a:solidFill>
                            <a:schemeClr val="bg1"/>
                          </a:solidFill>
                          <a:effectLst/>
                        </a:rPr>
                        <a:t> </a:t>
                      </a:r>
                      <a:r>
                        <a:rPr lang="en-ID" sz="1200" kern="100" dirty="0" err="1">
                          <a:solidFill>
                            <a:schemeClr val="bg1"/>
                          </a:solidFill>
                          <a:effectLst/>
                        </a:rPr>
                        <a:t>topik</a:t>
                      </a:r>
                      <a:r>
                        <a:rPr lang="en-ID" sz="1200" kern="100" dirty="0">
                          <a:solidFill>
                            <a:schemeClr val="bg1"/>
                          </a:solidFill>
                          <a:effectLst/>
                        </a:rPr>
                        <a:t> </a:t>
                      </a:r>
                      <a:r>
                        <a:rPr lang="en-ID" sz="1200" kern="100" dirty="0" err="1">
                          <a:solidFill>
                            <a:schemeClr val="bg1"/>
                          </a:solidFill>
                          <a:effectLst/>
                        </a:rPr>
                        <a:t>tersebut</a:t>
                      </a:r>
                      <a:r>
                        <a:rPr lang="en-ID" sz="1200" kern="100" dirty="0">
                          <a:solidFill>
                            <a:schemeClr val="bg1"/>
                          </a:solidFill>
                          <a:effectLst/>
                        </a:rPr>
                        <a:t>. </a:t>
                      </a:r>
                      <a:r>
                        <a:rPr lang="en-ID" sz="1200" kern="100" dirty="0" err="1">
                          <a:solidFill>
                            <a:schemeClr val="bg1"/>
                          </a:solidFill>
                          <a:effectLst/>
                        </a:rPr>
                        <a:t>Penelitian</a:t>
                      </a:r>
                      <a:r>
                        <a:rPr lang="en-ID" sz="1200" kern="100" dirty="0">
                          <a:solidFill>
                            <a:schemeClr val="bg1"/>
                          </a:solidFill>
                          <a:effectLst/>
                        </a:rPr>
                        <a:t> </a:t>
                      </a:r>
                      <a:r>
                        <a:rPr lang="en-ID" sz="1200" kern="100" dirty="0" err="1">
                          <a:solidFill>
                            <a:schemeClr val="bg1"/>
                          </a:solidFill>
                          <a:effectLst/>
                        </a:rPr>
                        <a:t>ini</a:t>
                      </a:r>
                      <a:r>
                        <a:rPr lang="en-ID" sz="1200" kern="100" dirty="0">
                          <a:solidFill>
                            <a:schemeClr val="bg1"/>
                          </a:solidFill>
                          <a:effectLst/>
                        </a:rPr>
                        <a:t> </a:t>
                      </a:r>
                      <a:r>
                        <a:rPr lang="en-ID" sz="1200" kern="100" dirty="0" err="1">
                          <a:solidFill>
                            <a:schemeClr val="bg1"/>
                          </a:solidFill>
                          <a:effectLst/>
                        </a:rPr>
                        <a:t>menyoroti</a:t>
                      </a:r>
                      <a:r>
                        <a:rPr lang="en-ID" sz="1200" kern="100" dirty="0">
                          <a:solidFill>
                            <a:schemeClr val="bg1"/>
                          </a:solidFill>
                          <a:effectLst/>
                        </a:rPr>
                        <a:t> </a:t>
                      </a:r>
                      <a:r>
                        <a:rPr lang="en-ID" sz="1200" kern="100" dirty="0" err="1">
                          <a:solidFill>
                            <a:schemeClr val="bg1"/>
                          </a:solidFill>
                          <a:effectLst/>
                        </a:rPr>
                        <a:t>pentingnya</a:t>
                      </a:r>
                      <a:r>
                        <a:rPr lang="en-ID" sz="1200" kern="100" dirty="0">
                          <a:solidFill>
                            <a:schemeClr val="bg1"/>
                          </a:solidFill>
                          <a:effectLst/>
                        </a:rPr>
                        <a:t> </a:t>
                      </a:r>
                      <a:r>
                        <a:rPr lang="en-ID" sz="1200" kern="100" dirty="0" err="1">
                          <a:solidFill>
                            <a:schemeClr val="bg1"/>
                          </a:solidFill>
                          <a:effectLst/>
                        </a:rPr>
                        <a:t>mencari</a:t>
                      </a:r>
                      <a:r>
                        <a:rPr lang="en-ID" sz="1200" kern="100" dirty="0">
                          <a:solidFill>
                            <a:schemeClr val="bg1"/>
                          </a:solidFill>
                          <a:effectLst/>
                        </a:rPr>
                        <a:t> </a:t>
                      </a:r>
                      <a:r>
                        <a:rPr lang="en-ID" sz="1200" kern="100" dirty="0" err="1">
                          <a:solidFill>
                            <a:schemeClr val="bg1"/>
                          </a:solidFill>
                          <a:effectLst/>
                        </a:rPr>
                        <a:t>perangkat</a:t>
                      </a:r>
                      <a:r>
                        <a:rPr lang="en-ID" sz="1200" kern="100" dirty="0">
                          <a:solidFill>
                            <a:schemeClr val="bg1"/>
                          </a:solidFill>
                          <a:effectLst/>
                        </a:rPr>
                        <a:t> yang </a:t>
                      </a:r>
                      <a:r>
                        <a:rPr lang="en-ID" sz="1200" kern="100" dirty="0" err="1">
                          <a:solidFill>
                            <a:schemeClr val="bg1"/>
                          </a:solidFill>
                          <a:effectLst/>
                        </a:rPr>
                        <a:t>terhubung</a:t>
                      </a:r>
                      <a:r>
                        <a:rPr lang="en-ID" sz="1200" kern="100" dirty="0">
                          <a:solidFill>
                            <a:schemeClr val="bg1"/>
                          </a:solidFill>
                          <a:effectLst/>
                        </a:rPr>
                        <a:t> di internet </a:t>
                      </a:r>
                      <a:r>
                        <a:rPr lang="en-ID" sz="1200" kern="100" dirty="0" err="1">
                          <a:solidFill>
                            <a:schemeClr val="bg1"/>
                          </a:solidFill>
                          <a:effectLst/>
                        </a:rPr>
                        <a:t>dan</a:t>
                      </a:r>
                      <a:r>
                        <a:rPr lang="en-ID" sz="1200" kern="100" dirty="0">
                          <a:solidFill>
                            <a:schemeClr val="bg1"/>
                          </a:solidFill>
                          <a:effectLst/>
                        </a:rPr>
                        <a:t> </a:t>
                      </a:r>
                      <a:r>
                        <a:rPr lang="en-ID" sz="1200" kern="100" dirty="0" err="1">
                          <a:solidFill>
                            <a:schemeClr val="bg1"/>
                          </a:solidFill>
                          <a:effectLst/>
                        </a:rPr>
                        <a:t>mengakses</a:t>
                      </a:r>
                      <a:r>
                        <a:rPr lang="en-ID" sz="1200" kern="100" dirty="0">
                          <a:solidFill>
                            <a:schemeClr val="bg1"/>
                          </a:solidFill>
                          <a:effectLst/>
                        </a:rPr>
                        <a:t> data </a:t>
                      </a:r>
                      <a:r>
                        <a:rPr lang="en-ID" sz="1200" kern="100" dirty="0" err="1">
                          <a:solidFill>
                            <a:schemeClr val="bg1"/>
                          </a:solidFill>
                          <a:effectLst/>
                        </a:rPr>
                        <a:t>terkait</a:t>
                      </a:r>
                      <a:r>
                        <a:rPr lang="en-ID" sz="1200" kern="100" dirty="0">
                          <a:solidFill>
                            <a:schemeClr val="bg1"/>
                          </a:solidFill>
                          <a:effectLst/>
                        </a:rPr>
                        <a:t> </a:t>
                      </a:r>
                      <a:r>
                        <a:rPr lang="en-ID" sz="1200" kern="100" dirty="0" err="1">
                          <a:solidFill>
                            <a:schemeClr val="bg1"/>
                          </a:solidFill>
                          <a:effectLst/>
                        </a:rPr>
                        <a:t>identitasnya</a:t>
                      </a:r>
                      <a:r>
                        <a:rPr lang="en-ID" sz="1200" kern="100" dirty="0">
                          <a:solidFill>
                            <a:schemeClr val="bg1"/>
                          </a:solidFill>
                          <a:effectLst/>
                        </a:rPr>
                        <a:t>.</a:t>
                      </a:r>
                      <a:endParaRPr lang="id-ID" sz="1200" kern="100" dirty="0">
                        <a:solidFill>
                          <a:schemeClr val="bg1"/>
                        </a:solidFill>
                        <a:effectLst/>
                        <a:latin typeface="Calibri"/>
                        <a:ea typeface="Calibri"/>
                        <a:cs typeface="Times New Roman"/>
                      </a:endParaRPr>
                    </a:p>
                  </a:txBody>
                  <a:tcPr marL="7761" marR="0" marT="25007" marB="0" anchor="ctr"/>
                </a:tc>
                <a:extLst>
                  <a:ext uri="{0D108BD9-81ED-4DB2-BD59-A6C34878D82A}">
                    <a16:rowId xmlns:a16="http://schemas.microsoft.com/office/drawing/2014/main" val="3740333183"/>
                  </a:ext>
                </a:extLst>
              </a:tr>
            </a:tbl>
          </a:graphicData>
        </a:graphic>
      </p:graphicFrame>
    </p:spTree>
    <p:extLst>
      <p:ext uri="{BB962C8B-B14F-4D97-AF65-F5344CB8AC3E}">
        <p14:creationId xmlns:p14="http://schemas.microsoft.com/office/powerpoint/2010/main" val="195157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9093149-8550-4F5C-8B4D-0AABD6FCAD10}"/>
              </a:ext>
            </a:extLst>
          </p:cNvPr>
          <p:cNvGraphicFramePr>
            <a:graphicFrameLocks noGrp="1"/>
          </p:cNvGraphicFramePr>
          <p:nvPr>
            <p:extLst>
              <p:ext uri="{D42A27DB-BD31-4B8C-83A1-F6EECF244321}">
                <p14:modId xmlns:p14="http://schemas.microsoft.com/office/powerpoint/2010/main" val="1601108552"/>
              </p:ext>
            </p:extLst>
          </p:nvPr>
        </p:nvGraphicFramePr>
        <p:xfrm>
          <a:off x="1185530" y="1129709"/>
          <a:ext cx="6772940" cy="3403105"/>
        </p:xfrm>
        <a:graphic>
          <a:graphicData uri="http://schemas.openxmlformats.org/drawingml/2006/table">
            <a:tbl>
              <a:tblPr firstRow="1" firstCol="1" bandRow="1">
                <a:tableStyleId>{A8364AC1-2618-4946-B193-E2B28ADBC377}</a:tableStyleId>
              </a:tblPr>
              <a:tblGrid>
                <a:gridCol w="1826762">
                  <a:extLst>
                    <a:ext uri="{9D8B030D-6E8A-4147-A177-3AD203B41FA5}">
                      <a16:colId xmlns:a16="http://schemas.microsoft.com/office/drawing/2014/main" val="20000"/>
                    </a:ext>
                  </a:extLst>
                </a:gridCol>
                <a:gridCol w="4946178">
                  <a:extLst>
                    <a:ext uri="{9D8B030D-6E8A-4147-A177-3AD203B41FA5}">
                      <a16:colId xmlns:a16="http://schemas.microsoft.com/office/drawing/2014/main" val="20001"/>
                    </a:ext>
                  </a:extLst>
                </a:gridCol>
              </a:tblGrid>
              <a:tr h="1375366">
                <a:tc>
                  <a:txBody>
                    <a:bodyPr/>
                    <a:lstStyle/>
                    <a:p>
                      <a:pPr marL="6350" indent="-6350" algn="ctr">
                        <a:lnSpc>
                          <a:spcPct val="107000"/>
                        </a:lnSpc>
                        <a:spcAft>
                          <a:spcPts val="0"/>
                        </a:spcAft>
                      </a:pPr>
                      <a:r>
                        <a:rPr lang="en-ID" sz="1800" b="1" kern="100" dirty="0" err="1">
                          <a:solidFill>
                            <a:schemeClr val="bg1"/>
                          </a:solidFill>
                          <a:effectLst/>
                        </a:rPr>
                        <a:t>Metodelogi</a:t>
                      </a:r>
                      <a:r>
                        <a:rPr lang="en-ID" sz="1800" b="1" kern="100" dirty="0">
                          <a:solidFill>
                            <a:schemeClr val="bg1"/>
                          </a:solidFill>
                          <a:effectLst/>
                        </a:rPr>
                        <a:t> </a:t>
                      </a:r>
                      <a:r>
                        <a:rPr lang="en-ID" sz="1800" b="1" kern="100" dirty="0" err="1">
                          <a:solidFill>
                            <a:schemeClr val="bg1"/>
                          </a:solidFill>
                          <a:effectLst/>
                        </a:rPr>
                        <a:t>Penelitian</a:t>
                      </a:r>
                      <a:r>
                        <a:rPr lang="en-ID" sz="1800" b="1" kern="100" dirty="0">
                          <a:solidFill>
                            <a:schemeClr val="bg1"/>
                          </a:solidFill>
                          <a:effectLst/>
                        </a:rPr>
                        <a:t> </a:t>
                      </a:r>
                      <a:endParaRPr lang="id-ID" sz="1800" b="1" kern="100" dirty="0">
                        <a:solidFill>
                          <a:schemeClr val="bg1"/>
                        </a:solidFill>
                        <a:effectLst/>
                        <a:latin typeface="Calibri"/>
                        <a:ea typeface="Calibri"/>
                        <a:cs typeface="Times New Roman"/>
                      </a:endParaRPr>
                    </a:p>
                  </a:txBody>
                  <a:tcPr marL="4355" marR="0" marT="14032" marB="0" anchor="ctr"/>
                </a:tc>
                <a:tc>
                  <a:txBody>
                    <a:bodyPr/>
                    <a:lstStyle/>
                    <a:p>
                      <a:pPr marL="6350" indent="-6350" algn="l">
                        <a:lnSpc>
                          <a:spcPct val="107000"/>
                        </a:lnSpc>
                        <a:spcAft>
                          <a:spcPts val="0"/>
                        </a:spcAft>
                      </a:pPr>
                      <a:r>
                        <a:rPr lang="en-ID" sz="1200" kern="100" dirty="0" err="1">
                          <a:solidFill>
                            <a:schemeClr val="bg1"/>
                          </a:solidFill>
                          <a:effectLst/>
                        </a:rPr>
                        <a:t>Metodologi</a:t>
                      </a:r>
                      <a:r>
                        <a:rPr lang="en-ID" sz="1200" kern="100" dirty="0">
                          <a:solidFill>
                            <a:schemeClr val="bg1"/>
                          </a:solidFill>
                          <a:effectLst/>
                        </a:rPr>
                        <a:t> </a:t>
                      </a:r>
                      <a:r>
                        <a:rPr lang="en-ID" sz="1200" kern="100" dirty="0" err="1">
                          <a:solidFill>
                            <a:schemeClr val="bg1"/>
                          </a:solidFill>
                          <a:effectLst/>
                        </a:rPr>
                        <a:t>penelitian</a:t>
                      </a:r>
                      <a:r>
                        <a:rPr lang="en-ID" sz="1200" kern="100" dirty="0">
                          <a:solidFill>
                            <a:schemeClr val="bg1"/>
                          </a:solidFill>
                          <a:effectLst/>
                        </a:rPr>
                        <a:t> </a:t>
                      </a:r>
                      <a:r>
                        <a:rPr lang="en-ID" sz="1200" kern="100" dirty="0" err="1">
                          <a:solidFill>
                            <a:schemeClr val="bg1"/>
                          </a:solidFill>
                          <a:effectLst/>
                        </a:rPr>
                        <a:t>jurnal</a:t>
                      </a:r>
                      <a:r>
                        <a:rPr lang="en-ID" sz="1200" kern="100" dirty="0">
                          <a:solidFill>
                            <a:schemeClr val="bg1"/>
                          </a:solidFill>
                          <a:effectLst/>
                        </a:rPr>
                        <a:t> </a:t>
                      </a:r>
                      <a:r>
                        <a:rPr lang="en-ID" sz="1200" kern="100" dirty="0" err="1">
                          <a:solidFill>
                            <a:schemeClr val="bg1"/>
                          </a:solidFill>
                          <a:effectLst/>
                        </a:rPr>
                        <a:t>tersebut</a:t>
                      </a:r>
                      <a:r>
                        <a:rPr lang="en-ID" sz="1200" kern="100" dirty="0">
                          <a:solidFill>
                            <a:schemeClr val="bg1"/>
                          </a:solidFill>
                          <a:effectLst/>
                        </a:rPr>
                        <a:t> </a:t>
                      </a:r>
                      <a:r>
                        <a:rPr lang="en-ID" sz="1200" kern="100" dirty="0" err="1">
                          <a:solidFill>
                            <a:schemeClr val="bg1"/>
                          </a:solidFill>
                          <a:effectLst/>
                        </a:rPr>
                        <a:t>melibatkan</a:t>
                      </a:r>
                      <a:r>
                        <a:rPr lang="en-ID" sz="1200" kern="100" dirty="0">
                          <a:solidFill>
                            <a:schemeClr val="bg1"/>
                          </a:solidFill>
                          <a:effectLst/>
                        </a:rPr>
                        <a:t> </a:t>
                      </a:r>
                      <a:r>
                        <a:rPr lang="id-ID" sz="1200" kern="100" dirty="0">
                          <a:solidFill>
                            <a:schemeClr val="bg1"/>
                          </a:solidFill>
                          <a:effectLst/>
                        </a:rPr>
                        <a:t>pendekatan</a:t>
                      </a:r>
                      <a:r>
                        <a:rPr lang="en-ID" sz="1200" kern="100" dirty="0">
                          <a:solidFill>
                            <a:schemeClr val="bg1"/>
                          </a:solidFill>
                          <a:effectLst/>
                        </a:rPr>
                        <a:t> </a:t>
                      </a:r>
                      <a:r>
                        <a:rPr lang="id-ID" sz="1200" kern="100" dirty="0">
                          <a:solidFill>
                            <a:schemeClr val="bg1"/>
                          </a:solidFill>
                          <a:effectLst/>
                        </a:rPr>
                        <a:t>EDA (Exploratory Data Analysis) </a:t>
                      </a:r>
                      <a:r>
                        <a:rPr lang="en-ID" sz="1200" kern="100" dirty="0">
                          <a:solidFill>
                            <a:schemeClr val="bg1"/>
                          </a:solidFill>
                          <a:effectLst/>
                        </a:rPr>
                        <a:t>pada data yang </a:t>
                      </a:r>
                      <a:r>
                        <a:rPr lang="en-ID" sz="1200" kern="100" dirty="0" err="1">
                          <a:solidFill>
                            <a:schemeClr val="bg1"/>
                          </a:solidFill>
                          <a:effectLst/>
                        </a:rPr>
                        <a:t>diperoleh</a:t>
                      </a:r>
                      <a:r>
                        <a:rPr lang="en-ID" sz="1200" kern="100" dirty="0">
                          <a:solidFill>
                            <a:schemeClr val="bg1"/>
                          </a:solidFill>
                          <a:effectLst/>
                        </a:rPr>
                        <a:t> </a:t>
                      </a:r>
                      <a:r>
                        <a:rPr lang="en-ID" sz="1200" kern="100" dirty="0" err="1">
                          <a:solidFill>
                            <a:schemeClr val="bg1"/>
                          </a:solidFill>
                          <a:effectLst/>
                        </a:rPr>
                        <a:t>dari</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Internet of Things (IOTSE). </a:t>
                      </a:r>
                      <a:r>
                        <a:rPr lang="en-ID" sz="1200" kern="100" dirty="0" err="1">
                          <a:solidFill>
                            <a:schemeClr val="bg1"/>
                          </a:solidFill>
                          <a:effectLst/>
                        </a:rPr>
                        <a:t>Studi</a:t>
                      </a:r>
                      <a:r>
                        <a:rPr lang="en-ID" sz="1200" kern="100" dirty="0">
                          <a:solidFill>
                            <a:schemeClr val="bg1"/>
                          </a:solidFill>
                          <a:effectLst/>
                        </a:rPr>
                        <a:t> </a:t>
                      </a:r>
                      <a:r>
                        <a:rPr lang="en-ID" sz="1200" kern="100" dirty="0" err="1">
                          <a:solidFill>
                            <a:schemeClr val="bg1"/>
                          </a:solidFill>
                          <a:effectLst/>
                        </a:rPr>
                        <a:t>ini</a:t>
                      </a:r>
                      <a:r>
                        <a:rPr lang="en-ID" sz="1200" kern="100" dirty="0">
                          <a:solidFill>
                            <a:schemeClr val="bg1"/>
                          </a:solidFill>
                          <a:effectLst/>
                        </a:rPr>
                        <a:t> </a:t>
                      </a:r>
                      <a:r>
                        <a:rPr lang="en-ID" sz="1200" kern="100" dirty="0" err="1">
                          <a:solidFill>
                            <a:schemeClr val="bg1"/>
                          </a:solidFill>
                          <a:effectLst/>
                        </a:rPr>
                        <a:t>menggunakan</a:t>
                      </a:r>
                      <a:r>
                        <a:rPr lang="en-ID" sz="1200" kern="100" dirty="0">
                          <a:solidFill>
                            <a:schemeClr val="bg1"/>
                          </a:solidFill>
                          <a:effectLst/>
                        </a:rPr>
                        <a:t> </a:t>
                      </a:r>
                      <a:r>
                        <a:rPr lang="en-ID" sz="1200" kern="100" dirty="0" err="1">
                          <a:solidFill>
                            <a:schemeClr val="bg1"/>
                          </a:solidFill>
                          <a:effectLst/>
                        </a:rPr>
                        <a:t>metode</a:t>
                      </a:r>
                      <a:r>
                        <a:rPr lang="en-ID" sz="1200" kern="100" dirty="0">
                          <a:solidFill>
                            <a:schemeClr val="bg1"/>
                          </a:solidFill>
                          <a:effectLst/>
                        </a:rPr>
                        <a:t> visual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menganalisis</a:t>
                      </a:r>
                      <a:r>
                        <a:rPr lang="en-ID" sz="1200" kern="100" dirty="0">
                          <a:solidFill>
                            <a:schemeClr val="bg1"/>
                          </a:solidFill>
                          <a:effectLst/>
                        </a:rPr>
                        <a:t> dan </a:t>
                      </a:r>
                      <a:r>
                        <a:rPr lang="en-ID" sz="1200" kern="100" dirty="0" err="1">
                          <a:solidFill>
                            <a:schemeClr val="bg1"/>
                          </a:solidFill>
                          <a:effectLst/>
                        </a:rPr>
                        <a:t>menginterpretasikan</a:t>
                      </a:r>
                      <a:r>
                        <a:rPr lang="en-ID" sz="1200" kern="100" dirty="0">
                          <a:solidFill>
                            <a:schemeClr val="bg1"/>
                          </a:solidFill>
                          <a:effectLst/>
                        </a:rPr>
                        <a:t> data yang </a:t>
                      </a:r>
                      <a:r>
                        <a:rPr lang="en-ID" sz="1200" kern="100" dirty="0" err="1">
                          <a:solidFill>
                            <a:schemeClr val="bg1"/>
                          </a:solidFill>
                          <a:effectLst/>
                        </a:rPr>
                        <a:t>disediakan</a:t>
                      </a:r>
                      <a:r>
                        <a:rPr lang="en-ID" sz="1200" kern="100" dirty="0">
                          <a:solidFill>
                            <a:schemeClr val="bg1"/>
                          </a:solidFill>
                          <a:effectLst/>
                        </a:rPr>
                        <a:t> oleh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a:t>
                      </a:r>
                      <a:r>
                        <a:rPr lang="id-ID" sz="1200" kern="100" dirty="0">
                          <a:solidFill>
                            <a:schemeClr val="bg1"/>
                          </a:solidFill>
                          <a:effectLst/>
                        </a:rPr>
                        <a:t>Pendekatan ini dapat diimplementasikan dengan menggunakan alat-alat seperti R, Python, Matlab, dan Excel.</a:t>
                      </a:r>
                    </a:p>
                  </a:txBody>
                  <a:tcPr marL="4355" marR="0" marT="14032" marB="0" anchor="ctr"/>
                </a:tc>
                <a:extLst>
                  <a:ext uri="{0D108BD9-81ED-4DB2-BD59-A6C34878D82A}">
                    <a16:rowId xmlns:a16="http://schemas.microsoft.com/office/drawing/2014/main" val="10000"/>
                  </a:ext>
                </a:extLst>
              </a:tr>
              <a:tr h="2027739">
                <a:tc>
                  <a:txBody>
                    <a:bodyPr/>
                    <a:lstStyle/>
                    <a:p>
                      <a:pPr marL="6350" indent="-6350" algn="ctr">
                        <a:lnSpc>
                          <a:spcPct val="114000"/>
                        </a:lnSpc>
                        <a:spcAft>
                          <a:spcPts val="0"/>
                        </a:spcAft>
                      </a:pPr>
                      <a:r>
                        <a:rPr lang="en-ID" sz="1800" b="1" kern="100" dirty="0">
                          <a:solidFill>
                            <a:schemeClr val="bg1"/>
                          </a:solidFill>
                          <a:effectLst/>
                        </a:rPr>
                        <a:t>K</a:t>
                      </a:r>
                      <a:r>
                        <a:rPr lang="id-ID" sz="1800" b="1" kern="100" dirty="0">
                          <a:solidFill>
                            <a:schemeClr val="bg1"/>
                          </a:solidFill>
                          <a:effectLst/>
                        </a:rPr>
                        <a:t>ajian Teori</a:t>
                      </a:r>
                      <a:endParaRPr lang="id-ID" sz="1800" b="1" kern="100" dirty="0">
                        <a:solidFill>
                          <a:schemeClr val="bg1"/>
                        </a:solidFill>
                        <a:effectLst/>
                        <a:latin typeface="Calibri"/>
                        <a:ea typeface="Calibri"/>
                        <a:cs typeface="Times New Roman"/>
                      </a:endParaRPr>
                    </a:p>
                  </a:txBody>
                  <a:tcPr marL="4355" marR="0" marT="14032" marB="0" anchor="ctr"/>
                </a:tc>
                <a:tc>
                  <a:txBody>
                    <a:bodyPr/>
                    <a:lstStyle/>
                    <a:p>
                      <a:pPr marL="6350" indent="-6350" algn="l">
                        <a:lnSpc>
                          <a:spcPct val="107000"/>
                        </a:lnSpc>
                        <a:spcAft>
                          <a:spcPts val="100"/>
                        </a:spcAft>
                      </a:pP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IOT </a:t>
                      </a:r>
                      <a:r>
                        <a:rPr lang="en-ID" sz="1200" kern="100" dirty="0" err="1">
                          <a:solidFill>
                            <a:schemeClr val="bg1"/>
                          </a:solidFill>
                          <a:effectLst/>
                        </a:rPr>
                        <a:t>adalah</a:t>
                      </a:r>
                      <a:r>
                        <a:rPr lang="en-ID" sz="1200" kern="100" dirty="0">
                          <a:solidFill>
                            <a:schemeClr val="bg1"/>
                          </a:solidFill>
                          <a:effectLst/>
                        </a:rPr>
                        <a:t> </a:t>
                      </a:r>
                      <a:r>
                        <a:rPr lang="en-ID" sz="1200" kern="100" dirty="0" err="1">
                          <a:solidFill>
                            <a:schemeClr val="bg1"/>
                          </a:solidFill>
                          <a:effectLst/>
                        </a:rPr>
                        <a:t>alat</a:t>
                      </a:r>
                      <a:r>
                        <a:rPr lang="en-ID" sz="1200" kern="100" dirty="0">
                          <a:solidFill>
                            <a:schemeClr val="bg1"/>
                          </a:solidFill>
                          <a:effectLst/>
                        </a:rPr>
                        <a:t> </a:t>
                      </a:r>
                      <a:r>
                        <a:rPr lang="en-ID" sz="1200" kern="100" dirty="0" err="1">
                          <a:solidFill>
                            <a:schemeClr val="bg1"/>
                          </a:solidFill>
                          <a:effectLst/>
                        </a:rPr>
                        <a:t>pencarian</a:t>
                      </a:r>
                      <a:r>
                        <a:rPr lang="en-ID" sz="1200" kern="100" dirty="0">
                          <a:solidFill>
                            <a:schemeClr val="bg1"/>
                          </a:solidFill>
                          <a:effectLst/>
                        </a:rPr>
                        <a:t> yang </a:t>
                      </a:r>
                      <a:r>
                        <a:rPr lang="en-ID" sz="1200" kern="100" dirty="0" err="1">
                          <a:solidFill>
                            <a:schemeClr val="bg1"/>
                          </a:solidFill>
                          <a:effectLst/>
                        </a:rPr>
                        <a:t>bertujuan</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membacakan</a:t>
                      </a:r>
                      <a:r>
                        <a:rPr lang="en-ID" sz="1200" kern="100" dirty="0">
                          <a:solidFill>
                            <a:schemeClr val="bg1"/>
                          </a:solidFill>
                          <a:effectLst/>
                        </a:rPr>
                        <a:t> </a:t>
                      </a:r>
                      <a:r>
                        <a:rPr lang="en-ID" sz="1200" kern="100" dirty="0" err="1">
                          <a:solidFill>
                            <a:schemeClr val="bg1"/>
                          </a:solidFill>
                          <a:effectLst/>
                        </a:rPr>
                        <a:t>masalah</a:t>
                      </a:r>
                      <a:r>
                        <a:rPr lang="en-ID" sz="1200" kern="100" dirty="0">
                          <a:solidFill>
                            <a:schemeClr val="bg1"/>
                          </a:solidFill>
                          <a:effectLst/>
                        </a:rPr>
                        <a:t> </a:t>
                      </a:r>
                      <a:r>
                        <a:rPr lang="en-ID" sz="1200" kern="100" dirty="0" err="1">
                          <a:solidFill>
                            <a:schemeClr val="bg1"/>
                          </a:solidFill>
                          <a:effectLst/>
                        </a:rPr>
                        <a:t>pencarian</a:t>
                      </a:r>
                      <a:r>
                        <a:rPr lang="en-ID" sz="1200" kern="100" dirty="0">
                          <a:solidFill>
                            <a:schemeClr val="bg1"/>
                          </a:solidFill>
                          <a:effectLst/>
                        </a:rPr>
                        <a:t> internet of things</a:t>
                      </a:r>
                      <a:r>
                        <a:rPr lang="id-ID" sz="1200" kern="100" dirty="0">
                          <a:solidFill>
                            <a:schemeClr val="bg1"/>
                          </a:solidFill>
                          <a:effectLst/>
                        </a:rPr>
                        <a:t>,</a:t>
                      </a:r>
                      <a:r>
                        <a:rPr lang="en-ID" sz="1200" kern="100" dirty="0">
                          <a:solidFill>
                            <a:schemeClr val="bg1"/>
                          </a:solidFill>
                          <a:effectLst/>
                        </a:rPr>
                        <a:t> </a:t>
                      </a:r>
                      <a:r>
                        <a:rPr lang="en-ID" sz="1200" kern="100" dirty="0" err="1">
                          <a:solidFill>
                            <a:schemeClr val="bg1"/>
                          </a:solidFill>
                          <a:effectLst/>
                        </a:rPr>
                        <a:t>ini</a:t>
                      </a:r>
                      <a:r>
                        <a:rPr lang="en-ID" sz="1200" kern="100" dirty="0">
                          <a:solidFill>
                            <a:schemeClr val="bg1"/>
                          </a:solidFill>
                          <a:effectLst/>
                        </a:rPr>
                        <a:t> </a:t>
                      </a:r>
                      <a:r>
                        <a:rPr lang="en-ID" sz="1200" kern="100" dirty="0" err="1">
                          <a:solidFill>
                            <a:schemeClr val="bg1"/>
                          </a:solidFill>
                          <a:effectLst/>
                        </a:rPr>
                        <a:t>adalah</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a:t>
                      </a:r>
                      <a:r>
                        <a:rPr lang="en-ID" sz="1200" kern="100" dirty="0" err="1">
                          <a:solidFill>
                            <a:schemeClr val="bg1"/>
                          </a:solidFill>
                          <a:effectLst/>
                        </a:rPr>
                        <a:t>khusus</a:t>
                      </a:r>
                      <a:r>
                        <a:rPr lang="en-ID" sz="1200" kern="100" dirty="0">
                          <a:solidFill>
                            <a:schemeClr val="bg1"/>
                          </a:solidFill>
                          <a:effectLst/>
                        </a:rPr>
                        <a:t> yang </a:t>
                      </a:r>
                      <a:r>
                        <a:rPr lang="en-ID" sz="1200" kern="100" dirty="0" err="1">
                          <a:solidFill>
                            <a:schemeClr val="bg1"/>
                          </a:solidFill>
                          <a:effectLst/>
                        </a:rPr>
                        <a:t>memungki</a:t>
                      </a:r>
                      <a:r>
                        <a:rPr lang="id-ID" sz="1200" kern="100" dirty="0">
                          <a:solidFill>
                            <a:schemeClr val="bg1"/>
                          </a:solidFill>
                          <a:effectLst/>
                        </a:rPr>
                        <a:t>n</a:t>
                      </a:r>
                      <a:r>
                        <a:rPr lang="en-ID" sz="1200" kern="100" dirty="0" err="1">
                          <a:solidFill>
                            <a:schemeClr val="bg1"/>
                          </a:solidFill>
                          <a:effectLst/>
                        </a:rPr>
                        <a:t>kan</a:t>
                      </a:r>
                      <a:r>
                        <a:rPr lang="en-ID" sz="1200" kern="100" dirty="0">
                          <a:solidFill>
                            <a:schemeClr val="bg1"/>
                          </a:solidFill>
                          <a:effectLst/>
                        </a:rPr>
                        <a:t> </a:t>
                      </a:r>
                      <a:r>
                        <a:rPr lang="en-ID" sz="1200" kern="100" dirty="0" err="1">
                          <a:solidFill>
                            <a:schemeClr val="bg1"/>
                          </a:solidFill>
                          <a:effectLst/>
                        </a:rPr>
                        <a:t>penggunanya</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menemukan</a:t>
                      </a:r>
                      <a:r>
                        <a:rPr lang="en-ID" sz="1200" kern="100" dirty="0">
                          <a:solidFill>
                            <a:schemeClr val="bg1"/>
                          </a:solidFill>
                          <a:effectLst/>
                        </a:rPr>
                        <a:t> </a:t>
                      </a:r>
                      <a:r>
                        <a:rPr lang="en-ID" sz="1200" kern="100" dirty="0" err="1">
                          <a:solidFill>
                            <a:schemeClr val="bg1"/>
                          </a:solidFill>
                          <a:effectLst/>
                        </a:rPr>
                        <a:t>apa</a:t>
                      </a:r>
                      <a:r>
                        <a:rPr lang="en-ID" sz="1200" kern="100" dirty="0">
                          <a:solidFill>
                            <a:schemeClr val="bg1"/>
                          </a:solidFill>
                          <a:effectLst/>
                        </a:rPr>
                        <a:t> yang </a:t>
                      </a:r>
                      <a:r>
                        <a:rPr lang="en-ID" sz="1200" kern="100" dirty="0" err="1">
                          <a:solidFill>
                            <a:schemeClr val="bg1"/>
                          </a:solidFill>
                          <a:effectLst/>
                        </a:rPr>
                        <a:t>mereka</a:t>
                      </a:r>
                      <a:r>
                        <a:rPr lang="en-ID" sz="1200" kern="100" dirty="0">
                          <a:solidFill>
                            <a:schemeClr val="bg1"/>
                          </a:solidFill>
                          <a:effectLst/>
                        </a:rPr>
                        <a:t> </a:t>
                      </a:r>
                      <a:r>
                        <a:rPr lang="en-ID" sz="1200" kern="100" dirty="0" err="1">
                          <a:solidFill>
                            <a:schemeClr val="bg1"/>
                          </a:solidFill>
                          <a:effectLst/>
                        </a:rPr>
                        <a:t>inginkan</a:t>
                      </a:r>
                      <a:r>
                        <a:rPr lang="id-ID" sz="1200" kern="100" dirty="0">
                          <a:solidFill>
                            <a:schemeClr val="bg1"/>
                          </a:solidFill>
                          <a:effectLst/>
                        </a:rPr>
                        <a:t>. </a:t>
                      </a:r>
                      <a:r>
                        <a:rPr lang="en-ID" sz="1200" kern="100" dirty="0">
                          <a:solidFill>
                            <a:schemeClr val="bg1"/>
                          </a:solidFill>
                          <a:effectLst/>
                        </a:rPr>
                        <a:t>Shodan </a:t>
                      </a:r>
                      <a:r>
                        <a:rPr lang="en-ID" sz="1200" kern="100" dirty="0" err="1">
                          <a:solidFill>
                            <a:schemeClr val="bg1"/>
                          </a:solidFill>
                          <a:effectLst/>
                        </a:rPr>
                        <a:t>adalah</a:t>
                      </a:r>
                      <a:r>
                        <a:rPr lang="en-ID" sz="1200" kern="100" dirty="0">
                          <a:solidFill>
                            <a:schemeClr val="bg1"/>
                          </a:solidFill>
                          <a:effectLst/>
                        </a:rPr>
                        <a:t>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yang </a:t>
                      </a:r>
                      <a:r>
                        <a:rPr lang="en-ID" sz="1200" kern="100" dirty="0" err="1">
                          <a:solidFill>
                            <a:schemeClr val="bg1"/>
                          </a:solidFill>
                          <a:effectLst/>
                        </a:rPr>
                        <a:t>merupakan</a:t>
                      </a:r>
                      <a:r>
                        <a:rPr lang="en-ID" sz="1200" kern="100" dirty="0">
                          <a:solidFill>
                            <a:schemeClr val="bg1"/>
                          </a:solidFill>
                          <a:effectLst/>
                        </a:rPr>
                        <a:t> </a:t>
                      </a:r>
                      <a:r>
                        <a:rPr lang="en-ID" sz="1200" kern="100" dirty="0" err="1">
                          <a:solidFill>
                            <a:schemeClr val="bg1"/>
                          </a:solidFill>
                          <a:effectLst/>
                        </a:rPr>
                        <a:t>alat</a:t>
                      </a:r>
                      <a:r>
                        <a:rPr lang="en-ID" sz="1200" kern="100" dirty="0">
                          <a:solidFill>
                            <a:schemeClr val="bg1"/>
                          </a:solidFill>
                          <a:effectLst/>
                        </a:rPr>
                        <a:t> yang </a:t>
                      </a:r>
                      <a:r>
                        <a:rPr lang="en-ID" sz="1200" kern="100" dirty="0" err="1">
                          <a:solidFill>
                            <a:schemeClr val="bg1"/>
                          </a:solidFill>
                          <a:effectLst/>
                        </a:rPr>
                        <a:t>dikhususkan</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mencari</a:t>
                      </a:r>
                      <a:r>
                        <a:rPr lang="en-ID" sz="1200" kern="100" dirty="0">
                          <a:solidFill>
                            <a:schemeClr val="bg1"/>
                          </a:solidFill>
                          <a:effectLst/>
                        </a:rPr>
                        <a:t> </a:t>
                      </a:r>
                      <a:r>
                        <a:rPr lang="id-ID" sz="1200" kern="100" dirty="0">
                          <a:solidFill>
                            <a:schemeClr val="bg1"/>
                          </a:solidFill>
                          <a:effectLst/>
                        </a:rPr>
                        <a:t>dan mengidentifikasi </a:t>
                      </a:r>
                      <a:r>
                        <a:rPr lang="en-ID" sz="1200" kern="100" dirty="0" err="1">
                          <a:solidFill>
                            <a:schemeClr val="bg1"/>
                          </a:solidFill>
                          <a:effectLst/>
                        </a:rPr>
                        <a:t>perangkat</a:t>
                      </a:r>
                      <a:r>
                        <a:rPr lang="en-ID" sz="1200" kern="100" dirty="0">
                          <a:solidFill>
                            <a:schemeClr val="bg1"/>
                          </a:solidFill>
                          <a:effectLst/>
                        </a:rPr>
                        <a:t> </a:t>
                      </a:r>
                      <a:r>
                        <a:rPr lang="id-ID" sz="1200" kern="100" dirty="0">
                          <a:solidFill>
                            <a:schemeClr val="bg1"/>
                          </a:solidFill>
                          <a:effectLst/>
                        </a:rPr>
                        <a:t>dan layanan yang terhubung ke Internet. </a:t>
                      </a:r>
                      <a:r>
                        <a:rPr lang="en-ID" sz="1200" kern="100" dirty="0">
                          <a:solidFill>
                            <a:schemeClr val="bg1"/>
                          </a:solidFill>
                          <a:effectLst/>
                        </a:rPr>
                        <a:t>Alat </a:t>
                      </a:r>
                      <a:r>
                        <a:rPr lang="en-ID" sz="1200" kern="100" dirty="0" err="1">
                          <a:solidFill>
                            <a:schemeClr val="bg1"/>
                          </a:solidFill>
                          <a:effectLst/>
                        </a:rPr>
                        <a:t>ini</a:t>
                      </a:r>
                      <a:r>
                        <a:rPr lang="en-ID" sz="1200" kern="100" dirty="0">
                          <a:solidFill>
                            <a:schemeClr val="bg1"/>
                          </a:solidFill>
                          <a:effectLst/>
                        </a:rPr>
                        <a:t> </a:t>
                      </a:r>
                      <a:r>
                        <a:rPr lang="en-ID" sz="1200" kern="100" dirty="0" err="1">
                          <a:solidFill>
                            <a:schemeClr val="bg1"/>
                          </a:solidFill>
                          <a:effectLst/>
                        </a:rPr>
                        <a:t>memungkinkan</a:t>
                      </a:r>
                      <a:r>
                        <a:rPr lang="en-ID" sz="1200" kern="100" dirty="0">
                          <a:solidFill>
                            <a:schemeClr val="bg1"/>
                          </a:solidFill>
                          <a:effectLst/>
                        </a:rPr>
                        <a:t> </a:t>
                      </a:r>
                      <a:r>
                        <a:rPr lang="en-ID" sz="1200" kern="100" dirty="0" err="1">
                          <a:solidFill>
                            <a:schemeClr val="bg1"/>
                          </a:solidFill>
                          <a:effectLst/>
                        </a:rPr>
                        <a:t>pencarian</a:t>
                      </a:r>
                      <a:r>
                        <a:rPr lang="en-ID" sz="1200" kern="100" dirty="0">
                          <a:solidFill>
                            <a:schemeClr val="bg1"/>
                          </a:solidFill>
                          <a:effectLst/>
                        </a:rPr>
                        <a:t> </a:t>
                      </a:r>
                      <a:r>
                        <a:rPr lang="en-ID" sz="1200" kern="100" dirty="0" err="1">
                          <a:solidFill>
                            <a:schemeClr val="bg1"/>
                          </a:solidFill>
                          <a:effectLst/>
                        </a:rPr>
                        <a:t>spesifik</a:t>
                      </a:r>
                      <a:r>
                        <a:rPr lang="en-ID" sz="1200" kern="100" dirty="0">
                          <a:solidFill>
                            <a:schemeClr val="bg1"/>
                          </a:solidFill>
                          <a:effectLst/>
                        </a:rPr>
                        <a:t> </a:t>
                      </a:r>
                      <a:r>
                        <a:rPr lang="en-ID" sz="1200" kern="100" dirty="0" err="1">
                          <a:solidFill>
                            <a:schemeClr val="bg1"/>
                          </a:solidFill>
                          <a:effectLst/>
                        </a:rPr>
                        <a:t>dengan</a:t>
                      </a:r>
                      <a:r>
                        <a:rPr lang="en-ID" sz="1200" kern="100" dirty="0">
                          <a:solidFill>
                            <a:schemeClr val="bg1"/>
                          </a:solidFill>
                          <a:effectLst/>
                        </a:rPr>
                        <a:t> </a:t>
                      </a:r>
                      <a:r>
                        <a:rPr lang="en-ID" sz="1200" kern="100" dirty="0" err="1">
                          <a:solidFill>
                            <a:schemeClr val="bg1"/>
                          </a:solidFill>
                          <a:effectLst/>
                        </a:rPr>
                        <a:t>menawarkan</a:t>
                      </a:r>
                      <a:r>
                        <a:rPr lang="en-ID" sz="1200" kern="100" dirty="0">
                          <a:solidFill>
                            <a:schemeClr val="bg1"/>
                          </a:solidFill>
                          <a:effectLst/>
                        </a:rPr>
                        <a:t> </a:t>
                      </a:r>
                      <a:r>
                        <a:rPr lang="en-ID" sz="1200" kern="100" dirty="0" err="1">
                          <a:solidFill>
                            <a:schemeClr val="bg1"/>
                          </a:solidFill>
                          <a:effectLst/>
                        </a:rPr>
                        <a:t>serangkaian</a:t>
                      </a:r>
                      <a:r>
                        <a:rPr lang="en-ID" sz="1200" kern="100" dirty="0">
                          <a:solidFill>
                            <a:schemeClr val="bg1"/>
                          </a:solidFill>
                          <a:effectLst/>
                        </a:rPr>
                        <a:t> filter.</a:t>
                      </a:r>
                      <a:r>
                        <a:rPr lang="id-ID" sz="1200" kern="100" dirty="0">
                          <a:solidFill>
                            <a:schemeClr val="bg1"/>
                          </a:solidFill>
                          <a:effectLst/>
                        </a:rPr>
                        <a:t> Shodan menjelajah internet untuk perangkat dan layanan yang tersedia, kemudian menyimpan data yang dikumpulkan seperti IP, port, alamat dalam database yang dapat diakses melalui Shodan API. </a:t>
                      </a:r>
                      <a:endParaRPr lang="id-ID" sz="1200" kern="100" dirty="0">
                        <a:solidFill>
                          <a:schemeClr val="bg1"/>
                        </a:solidFill>
                        <a:effectLst/>
                        <a:latin typeface="Calibri"/>
                        <a:ea typeface="Calibri"/>
                        <a:cs typeface="Times New Roman"/>
                      </a:endParaRPr>
                    </a:p>
                  </a:txBody>
                  <a:tcPr marL="4355" marR="0" marT="14032"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919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C14D-8017-4FBD-8E24-CA670C003FD9}"/>
              </a:ext>
            </a:extLst>
          </p:cNvPr>
          <p:cNvSpPr>
            <a:spLocks noGrp="1"/>
          </p:cNvSpPr>
          <p:nvPr>
            <p:ph type="title"/>
          </p:nvPr>
        </p:nvSpPr>
        <p:spPr/>
        <p:txBody>
          <a:bodyPr/>
          <a:lstStyle/>
          <a:p>
            <a:r>
              <a:rPr lang="id-ID" dirty="0"/>
              <a:t>Hasil Penelitian</a:t>
            </a:r>
            <a:endParaRPr lang="en-US" dirty="0"/>
          </a:p>
        </p:txBody>
      </p:sp>
      <p:sp>
        <p:nvSpPr>
          <p:cNvPr id="3" name="Text Placeholder 2">
            <a:extLst>
              <a:ext uri="{FF2B5EF4-FFF2-40B4-BE49-F238E27FC236}">
                <a16:creationId xmlns:a16="http://schemas.microsoft.com/office/drawing/2014/main" id="{9131EEAA-0BC0-46AE-8CA2-9ABBE70C9974}"/>
              </a:ext>
            </a:extLst>
          </p:cNvPr>
          <p:cNvSpPr>
            <a:spLocks noGrp="1"/>
          </p:cNvSpPr>
          <p:nvPr>
            <p:ph type="body" idx="1"/>
          </p:nvPr>
        </p:nvSpPr>
        <p:spPr>
          <a:xfrm>
            <a:off x="364050" y="1603125"/>
            <a:ext cx="4642575" cy="3105150"/>
          </a:xfrm>
        </p:spPr>
        <p:txBody>
          <a:bodyPr/>
          <a:lstStyle/>
          <a:p>
            <a:pPr marL="0" indent="0" algn="just">
              <a:lnSpc>
                <a:spcPct val="107000"/>
              </a:lnSpc>
              <a:spcAft>
                <a:spcPts val="100"/>
              </a:spcAft>
              <a:buNone/>
            </a:pPr>
            <a:r>
              <a:rPr lang="id-ID" sz="1200" dirty="0"/>
              <a:t>Hasil dari penelitian menunjukkan bahwa analisis data eksplorasi pada data mesin pencari IOT dapat membantu dalam memahami dan menginterpretasikan perilaku pengguna IOT. Hasil penelitian ini menunjukkan bahwa analisis data eksplorasi dapat digunakan untuk memvisualisasikan data besar yang dihasilkan oleh mesin pencari IOT, menemukan pola dan tren dalam data dan menentukan faktor-faktor yang mempengaruhi perilaku pengguna IOT. </a:t>
            </a:r>
            <a:r>
              <a:rPr lang="en-ID" sz="1200" kern="100" dirty="0">
                <a:solidFill>
                  <a:schemeClr val="bg1"/>
                </a:solidFill>
                <a:effectLst/>
              </a:rPr>
              <a:t>Data yang </a:t>
            </a:r>
            <a:r>
              <a:rPr lang="id-ID" sz="1200" kern="100" dirty="0">
                <a:solidFill>
                  <a:schemeClr val="bg1"/>
                </a:solidFill>
                <a:effectLst/>
              </a:rPr>
              <a:t>di</a:t>
            </a:r>
            <a:r>
              <a:rPr lang="en-ID" sz="1200" kern="100" dirty="0" err="1">
                <a:solidFill>
                  <a:schemeClr val="bg1"/>
                </a:solidFill>
                <a:effectLst/>
              </a:rPr>
              <a:t>gunakan</a:t>
            </a:r>
            <a:r>
              <a:rPr lang="id-ID" sz="1200" kern="100" dirty="0">
                <a:solidFill>
                  <a:schemeClr val="bg1"/>
                </a:solidFill>
                <a:effectLst/>
              </a:rPr>
              <a:t> adalah</a:t>
            </a:r>
            <a:r>
              <a:rPr lang="en-ID" sz="1200" kern="100" dirty="0">
                <a:solidFill>
                  <a:schemeClr val="bg1"/>
                </a:solidFill>
                <a:effectLst/>
              </a:rPr>
              <a:t> </a:t>
            </a:r>
            <a:r>
              <a:rPr lang="en-ID" sz="1200" kern="100" dirty="0" err="1">
                <a:solidFill>
                  <a:schemeClr val="bg1"/>
                </a:solidFill>
                <a:effectLst/>
              </a:rPr>
              <a:t>milik</a:t>
            </a:r>
            <a:r>
              <a:rPr lang="en-ID" sz="1200" kern="100" dirty="0">
                <a:solidFill>
                  <a:schemeClr val="bg1"/>
                </a:solidFill>
                <a:effectLst/>
              </a:rPr>
              <a:t> </a:t>
            </a:r>
            <a:r>
              <a:rPr lang="en-ID" sz="1200" kern="100" dirty="0" err="1">
                <a:solidFill>
                  <a:schemeClr val="bg1"/>
                </a:solidFill>
                <a:effectLst/>
              </a:rPr>
              <a:t>kumpulan</a:t>
            </a:r>
            <a:r>
              <a:rPr lang="en-ID" sz="1200" kern="100" dirty="0">
                <a:solidFill>
                  <a:schemeClr val="bg1"/>
                </a:solidFill>
                <a:effectLst/>
              </a:rPr>
              <a:t> data Shodan. Kami</a:t>
            </a:r>
            <a:r>
              <a:rPr lang="id-ID" sz="1200" kern="100" dirty="0">
                <a:solidFill>
                  <a:schemeClr val="bg1"/>
                </a:solidFill>
                <a:effectLst/>
              </a:rPr>
              <a:t> </a:t>
            </a:r>
            <a:r>
              <a:rPr lang="en-ID" sz="1200" kern="100" dirty="0" err="1">
                <a:solidFill>
                  <a:schemeClr val="bg1"/>
                </a:solidFill>
                <a:effectLst/>
              </a:rPr>
              <a:t>menganalisis</a:t>
            </a:r>
            <a:r>
              <a:rPr lang="en-ID" sz="1200" kern="100" dirty="0">
                <a:solidFill>
                  <a:schemeClr val="bg1"/>
                </a:solidFill>
                <a:effectLst/>
              </a:rPr>
              <a:t> data </a:t>
            </a:r>
            <a:r>
              <a:rPr lang="en-ID" sz="1200" kern="100" dirty="0" err="1">
                <a:solidFill>
                  <a:schemeClr val="bg1"/>
                </a:solidFill>
                <a:effectLst/>
              </a:rPr>
              <a:t>dengan</a:t>
            </a:r>
            <a:r>
              <a:rPr lang="en-ID" sz="1200" kern="100" dirty="0">
                <a:solidFill>
                  <a:schemeClr val="bg1"/>
                </a:solidFill>
                <a:effectLst/>
              </a:rPr>
              <a:t> </a:t>
            </a:r>
            <a:r>
              <a:rPr lang="en-ID" sz="1200" kern="100" dirty="0" err="1">
                <a:solidFill>
                  <a:schemeClr val="bg1"/>
                </a:solidFill>
                <a:effectLst/>
              </a:rPr>
              <a:t>serangkaian</a:t>
            </a:r>
            <a:r>
              <a:rPr lang="en-ID" sz="1200" kern="100" dirty="0">
                <a:solidFill>
                  <a:schemeClr val="bg1"/>
                </a:solidFill>
                <a:effectLst/>
              </a:rPr>
              <a:t> </a:t>
            </a:r>
            <a:r>
              <a:rPr lang="en-ID" sz="1200" kern="100" dirty="0" err="1">
                <a:solidFill>
                  <a:schemeClr val="bg1"/>
                </a:solidFill>
                <a:effectLst/>
              </a:rPr>
              <a:t>opsi</a:t>
            </a:r>
            <a:r>
              <a:rPr lang="en-ID" sz="1200" kern="100" dirty="0">
                <a:solidFill>
                  <a:schemeClr val="bg1"/>
                </a:solidFill>
                <a:effectLst/>
              </a:rPr>
              <a:t> yang </a:t>
            </a:r>
            <a:r>
              <a:rPr lang="en-ID" sz="1200" kern="100" dirty="0" err="1">
                <a:solidFill>
                  <a:schemeClr val="bg1"/>
                </a:solidFill>
                <a:effectLst/>
              </a:rPr>
              <a:t>memungkinkan</a:t>
            </a:r>
            <a:r>
              <a:rPr lang="en-ID" sz="1200" kern="100" dirty="0">
                <a:solidFill>
                  <a:schemeClr val="bg1"/>
                </a:solidFill>
                <a:effectLst/>
              </a:rPr>
              <a:t>.</a:t>
            </a:r>
            <a:endParaRPr lang="id-ID" sz="1200" kern="100" dirty="0">
              <a:solidFill>
                <a:schemeClr val="bg1"/>
              </a:solidFill>
              <a:effectLst/>
            </a:endParaRPr>
          </a:p>
          <a:p>
            <a:pPr marL="228600" indent="-228600" algn="just">
              <a:lnSpc>
                <a:spcPct val="107000"/>
              </a:lnSpc>
              <a:spcAft>
                <a:spcPts val="100"/>
              </a:spcAft>
            </a:pPr>
            <a:r>
              <a:rPr lang="en-ID" sz="1200" kern="100" dirty="0" err="1">
                <a:solidFill>
                  <a:schemeClr val="bg1"/>
                </a:solidFill>
                <a:effectLst/>
              </a:rPr>
              <a:t>Membangun</a:t>
            </a:r>
            <a:r>
              <a:rPr lang="en-ID" sz="1200" kern="100" dirty="0">
                <a:solidFill>
                  <a:schemeClr val="bg1"/>
                </a:solidFill>
                <a:effectLst/>
              </a:rPr>
              <a:t> </a:t>
            </a:r>
            <a:r>
              <a:rPr lang="en-ID" sz="1200" kern="100" dirty="0" err="1">
                <a:solidFill>
                  <a:schemeClr val="bg1"/>
                </a:solidFill>
                <a:effectLst/>
              </a:rPr>
              <a:t>kumpulan</a:t>
            </a:r>
            <a:r>
              <a:rPr lang="en-ID" sz="1200" kern="100" dirty="0">
                <a:solidFill>
                  <a:schemeClr val="bg1"/>
                </a:solidFill>
                <a:effectLst/>
              </a:rPr>
              <a:t> data </a:t>
            </a:r>
            <a:r>
              <a:rPr lang="en-ID" sz="1200" kern="100" dirty="0" err="1">
                <a:solidFill>
                  <a:schemeClr val="bg1"/>
                </a:solidFill>
                <a:effectLst/>
              </a:rPr>
              <a:t>berdasarkan</a:t>
            </a:r>
            <a:r>
              <a:rPr lang="en-ID" sz="1200" kern="100" dirty="0">
                <a:solidFill>
                  <a:schemeClr val="bg1"/>
                </a:solidFill>
                <a:effectLst/>
              </a:rPr>
              <a:t> REST API </a:t>
            </a:r>
            <a:r>
              <a:rPr lang="en-ID" sz="1200" kern="100" dirty="0" err="1">
                <a:solidFill>
                  <a:schemeClr val="bg1"/>
                </a:solidFill>
                <a:effectLst/>
              </a:rPr>
              <a:t>mesin</a:t>
            </a:r>
            <a:r>
              <a:rPr lang="en-ID" sz="1200" kern="100" dirty="0">
                <a:solidFill>
                  <a:schemeClr val="bg1"/>
                </a:solidFill>
                <a:effectLst/>
              </a:rPr>
              <a:t> </a:t>
            </a:r>
            <a:r>
              <a:rPr lang="en-ID" sz="1200" kern="100" dirty="0" err="1">
                <a:solidFill>
                  <a:schemeClr val="bg1"/>
                </a:solidFill>
                <a:effectLst/>
              </a:rPr>
              <a:t>pencari</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objek</a:t>
            </a:r>
            <a:r>
              <a:rPr lang="en-ID" sz="1200" kern="100" dirty="0">
                <a:solidFill>
                  <a:schemeClr val="bg1"/>
                </a:solidFill>
                <a:effectLst/>
              </a:rPr>
              <a:t> yang </a:t>
            </a:r>
            <a:r>
              <a:rPr lang="en-ID" sz="1200" kern="100" dirty="0" err="1">
                <a:solidFill>
                  <a:schemeClr val="bg1"/>
                </a:solidFill>
                <a:effectLst/>
              </a:rPr>
              <a:t>terhubung</a:t>
            </a:r>
            <a:r>
              <a:rPr lang="en-ID" sz="1200" kern="100" dirty="0">
                <a:solidFill>
                  <a:schemeClr val="bg1"/>
                </a:solidFill>
                <a:effectLst/>
              </a:rPr>
              <a:t> (Shodan).</a:t>
            </a:r>
            <a:endParaRPr lang="id-ID" sz="1200" kern="100" dirty="0">
              <a:solidFill>
                <a:schemeClr val="bg1"/>
              </a:solidFill>
              <a:effectLst/>
            </a:endParaRPr>
          </a:p>
          <a:p>
            <a:pPr marL="228600" indent="-228600" algn="just">
              <a:lnSpc>
                <a:spcPct val="107000"/>
              </a:lnSpc>
              <a:spcAft>
                <a:spcPts val="100"/>
              </a:spcAft>
            </a:pPr>
            <a:r>
              <a:rPr lang="en-ID" sz="1200" kern="100" dirty="0" err="1">
                <a:solidFill>
                  <a:schemeClr val="bg1"/>
                </a:solidFill>
                <a:effectLst/>
              </a:rPr>
              <a:t>Mengimpor</a:t>
            </a:r>
            <a:r>
              <a:rPr lang="en-ID" sz="1200" kern="100" dirty="0">
                <a:solidFill>
                  <a:schemeClr val="bg1"/>
                </a:solidFill>
                <a:effectLst/>
              </a:rPr>
              <a:t> </a:t>
            </a:r>
            <a:r>
              <a:rPr lang="id-ID" sz="1200" kern="100" dirty="0">
                <a:solidFill>
                  <a:schemeClr val="bg1"/>
                </a:solidFill>
              </a:rPr>
              <a:t>l</a:t>
            </a:r>
            <a:r>
              <a:rPr lang="id-ID" sz="1200" kern="100" dirty="0">
                <a:solidFill>
                  <a:schemeClr val="bg1"/>
                </a:solidFill>
                <a:effectLst/>
              </a:rPr>
              <a:t>ibrary</a:t>
            </a:r>
            <a:r>
              <a:rPr lang="en-ID" sz="1200" kern="100" dirty="0">
                <a:solidFill>
                  <a:schemeClr val="bg1"/>
                </a:solidFill>
                <a:effectLst/>
              </a:rPr>
              <a:t> pandas dan </a:t>
            </a:r>
            <a:r>
              <a:rPr lang="en-ID" sz="1200" kern="100" dirty="0" err="1">
                <a:solidFill>
                  <a:schemeClr val="bg1"/>
                </a:solidFill>
                <a:effectLst/>
              </a:rPr>
              <a:t>paket</a:t>
            </a:r>
            <a:r>
              <a:rPr lang="en-ID" sz="1200" kern="100" dirty="0">
                <a:solidFill>
                  <a:schemeClr val="bg1"/>
                </a:solidFill>
                <a:effectLst/>
              </a:rPr>
              <a:t> </a:t>
            </a:r>
            <a:r>
              <a:rPr lang="en-ID" sz="1200" kern="100" dirty="0" err="1">
                <a:solidFill>
                  <a:schemeClr val="bg1"/>
                </a:solidFill>
                <a:effectLst/>
              </a:rPr>
              <a:t>numpy</a:t>
            </a:r>
            <a:r>
              <a:rPr lang="en-ID" sz="1200" kern="100" dirty="0">
                <a:solidFill>
                  <a:schemeClr val="bg1"/>
                </a:solidFill>
                <a:effectLst/>
              </a:rPr>
              <a:t>. Setelah</a:t>
            </a:r>
            <a:r>
              <a:rPr lang="id-ID" sz="1200" kern="100" dirty="0">
                <a:solidFill>
                  <a:schemeClr val="bg1"/>
                </a:solidFill>
                <a:effectLst/>
              </a:rPr>
              <a:t> itu,</a:t>
            </a:r>
            <a:r>
              <a:rPr lang="id-ID" sz="1200" kern="100" dirty="0">
                <a:solidFill>
                  <a:schemeClr val="bg1"/>
                </a:solidFill>
              </a:rPr>
              <a:t> </a:t>
            </a:r>
            <a:r>
              <a:rPr lang="en-ID" sz="1200" kern="100" dirty="0" err="1">
                <a:solidFill>
                  <a:schemeClr val="bg1"/>
                </a:solidFill>
                <a:effectLst/>
              </a:rPr>
              <a:t>menggunakan</a:t>
            </a:r>
            <a:r>
              <a:rPr lang="en-ID" sz="1200" kern="100" dirty="0">
                <a:solidFill>
                  <a:schemeClr val="bg1"/>
                </a:solidFill>
                <a:effectLst/>
              </a:rPr>
              <a:t> </a:t>
            </a:r>
            <a:r>
              <a:rPr lang="en-ID" sz="1200" kern="100" dirty="0" err="1">
                <a:solidFill>
                  <a:schemeClr val="bg1"/>
                </a:solidFill>
                <a:effectLst/>
              </a:rPr>
              <a:t>metode</a:t>
            </a:r>
            <a:r>
              <a:rPr lang="en-ID" sz="1200" kern="100" dirty="0">
                <a:solidFill>
                  <a:schemeClr val="bg1"/>
                </a:solidFill>
                <a:effectLst/>
              </a:rPr>
              <a:t> head (</a:t>
            </a:r>
            <a:r>
              <a:rPr lang="id-ID" sz="1200" kern="100" dirty="0">
                <a:solidFill>
                  <a:schemeClr val="bg1"/>
                </a:solidFill>
              </a:rPr>
              <a:t> </a:t>
            </a:r>
            <a:r>
              <a:rPr lang="en-ID" sz="1200" kern="100" dirty="0">
                <a:solidFill>
                  <a:schemeClr val="bg1"/>
                </a:solidFill>
                <a:effectLst/>
              </a:rPr>
              <a:t>) </a:t>
            </a:r>
            <a:r>
              <a:rPr lang="en-ID" sz="1200" kern="100" dirty="0" err="1">
                <a:solidFill>
                  <a:schemeClr val="bg1"/>
                </a:solidFill>
                <a:effectLst/>
              </a:rPr>
              <a:t>untuk</a:t>
            </a:r>
            <a:r>
              <a:rPr lang="en-ID" sz="1200" kern="100" dirty="0">
                <a:solidFill>
                  <a:schemeClr val="bg1"/>
                </a:solidFill>
                <a:effectLst/>
              </a:rPr>
              <a:t> </a:t>
            </a:r>
            <a:r>
              <a:rPr lang="en-ID" sz="1200" kern="100" dirty="0" err="1">
                <a:solidFill>
                  <a:schemeClr val="bg1"/>
                </a:solidFill>
                <a:effectLst/>
              </a:rPr>
              <a:t>mengembalikan</a:t>
            </a:r>
            <a:r>
              <a:rPr lang="en-ID" sz="1200" kern="100" dirty="0">
                <a:solidFill>
                  <a:schemeClr val="bg1"/>
                </a:solidFill>
                <a:effectLst/>
              </a:rPr>
              <a:t> 5 </a:t>
            </a:r>
            <a:r>
              <a:rPr lang="id-ID" sz="1200" kern="100" dirty="0">
                <a:solidFill>
                  <a:schemeClr val="bg1"/>
                </a:solidFill>
                <a:effectLst/>
              </a:rPr>
              <a:t>baris</a:t>
            </a:r>
            <a:r>
              <a:rPr lang="en-ID" sz="1200" kern="100" dirty="0">
                <a:solidFill>
                  <a:schemeClr val="bg1"/>
                </a:solidFill>
                <a:effectLst/>
              </a:rPr>
              <a:t> </a:t>
            </a:r>
            <a:r>
              <a:rPr lang="en-ID" sz="1200" kern="100" dirty="0" err="1">
                <a:solidFill>
                  <a:schemeClr val="bg1"/>
                </a:solidFill>
                <a:effectLst/>
              </a:rPr>
              <a:t>teratas</a:t>
            </a:r>
            <a:r>
              <a:rPr lang="en-ID" sz="1200" kern="100" dirty="0">
                <a:solidFill>
                  <a:schemeClr val="bg1"/>
                </a:solidFill>
                <a:effectLst/>
              </a:rPr>
              <a:t> </a:t>
            </a:r>
            <a:r>
              <a:rPr lang="id-ID" sz="1200" kern="100" dirty="0">
                <a:solidFill>
                  <a:schemeClr val="bg1"/>
                </a:solidFill>
                <a:effectLst/>
              </a:rPr>
              <a:t>dari</a:t>
            </a:r>
            <a:r>
              <a:rPr lang="en-ID" sz="1200" kern="100" dirty="0">
                <a:solidFill>
                  <a:schemeClr val="bg1"/>
                </a:solidFill>
                <a:effectLst/>
              </a:rPr>
              <a:t> data. </a:t>
            </a:r>
            <a:endParaRPr lang="id-ID" sz="1200" kern="100" dirty="0">
              <a:solidFill>
                <a:schemeClr val="bg1"/>
              </a:solidFill>
              <a:effectLst/>
            </a:endParaRPr>
          </a:p>
          <a:p>
            <a:pPr marL="0" lvl="0" indent="0" algn="just">
              <a:lnSpc>
                <a:spcPct val="107000"/>
              </a:lnSpc>
              <a:spcAft>
                <a:spcPts val="100"/>
              </a:spcAft>
              <a:buNone/>
            </a:pPr>
            <a:endParaRPr lang="id-ID" sz="1200" kern="100" dirty="0">
              <a:solidFill>
                <a:schemeClr val="bg1"/>
              </a:solidFill>
              <a:effectLst/>
            </a:endParaRPr>
          </a:p>
          <a:p>
            <a:pPr marL="161925" indent="0">
              <a:buNone/>
            </a:pPr>
            <a:endParaRPr lang="id-ID" sz="1200" dirty="0"/>
          </a:p>
        </p:txBody>
      </p:sp>
      <p:pic>
        <p:nvPicPr>
          <p:cNvPr id="5" name="Picture 4">
            <a:extLst>
              <a:ext uri="{FF2B5EF4-FFF2-40B4-BE49-F238E27FC236}">
                <a16:creationId xmlns:a16="http://schemas.microsoft.com/office/drawing/2014/main" id="{75C55AA2-2E01-4B25-ABA1-7A7B1E2987A9}"/>
              </a:ext>
            </a:extLst>
          </p:cNvPr>
          <p:cNvPicPr>
            <a:picLocks noChangeAspect="1"/>
          </p:cNvPicPr>
          <p:nvPr/>
        </p:nvPicPr>
        <p:blipFill>
          <a:blip r:embed="rId2"/>
          <a:stretch>
            <a:fillRect/>
          </a:stretch>
        </p:blipFill>
        <p:spPr>
          <a:xfrm>
            <a:off x="5067300" y="1768726"/>
            <a:ext cx="3712650" cy="2096100"/>
          </a:xfrm>
          <a:prstGeom prst="rect">
            <a:avLst/>
          </a:prstGeom>
        </p:spPr>
      </p:pic>
    </p:spTree>
    <p:extLst>
      <p:ext uri="{BB962C8B-B14F-4D97-AF65-F5344CB8AC3E}">
        <p14:creationId xmlns:p14="http://schemas.microsoft.com/office/powerpoint/2010/main" val="179713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C63-85B9-4CF5-B01C-B3C34901F652}"/>
              </a:ext>
            </a:extLst>
          </p:cNvPr>
          <p:cNvSpPr>
            <a:spLocks noGrp="1"/>
          </p:cNvSpPr>
          <p:nvPr>
            <p:ph type="title"/>
          </p:nvPr>
        </p:nvSpPr>
        <p:spPr>
          <a:xfrm>
            <a:off x="720000" y="540000"/>
            <a:ext cx="7669088" cy="564300"/>
          </a:xfrm>
        </p:spPr>
        <p:txBody>
          <a:bodyPr/>
          <a:lstStyle/>
          <a:p>
            <a:r>
              <a:rPr lang="id-ID" dirty="0"/>
              <a:t>Hasil Penelitian</a:t>
            </a:r>
            <a:endParaRPr lang="en-US" dirty="0"/>
          </a:p>
        </p:txBody>
      </p:sp>
      <p:sp>
        <p:nvSpPr>
          <p:cNvPr id="3" name="Text Placeholder 2">
            <a:extLst>
              <a:ext uri="{FF2B5EF4-FFF2-40B4-BE49-F238E27FC236}">
                <a16:creationId xmlns:a16="http://schemas.microsoft.com/office/drawing/2014/main" id="{BBBCCB06-AE89-482A-A306-191FB1000502}"/>
              </a:ext>
            </a:extLst>
          </p:cNvPr>
          <p:cNvSpPr>
            <a:spLocks noGrp="1"/>
          </p:cNvSpPr>
          <p:nvPr>
            <p:ph type="body" idx="1"/>
          </p:nvPr>
        </p:nvSpPr>
        <p:spPr>
          <a:xfrm>
            <a:off x="474854" y="1495691"/>
            <a:ext cx="8194291" cy="934500"/>
          </a:xfrm>
        </p:spPr>
        <p:txBody>
          <a:bodyPr/>
          <a:lstStyle/>
          <a:p>
            <a:pPr marL="0" indent="0" algn="just">
              <a:lnSpc>
                <a:spcPct val="107000"/>
              </a:lnSpc>
              <a:spcAft>
                <a:spcPts val="100"/>
              </a:spcAft>
              <a:buNone/>
            </a:pPr>
            <a:r>
              <a:rPr lang="en-ID" sz="1100" kern="100" dirty="0">
                <a:solidFill>
                  <a:schemeClr val="bg1"/>
                </a:solidFill>
                <a:effectLst/>
              </a:rPr>
              <a:t>Setelah </a:t>
            </a:r>
            <a:r>
              <a:rPr lang="en-ID" sz="1100" kern="100" dirty="0" err="1">
                <a:solidFill>
                  <a:schemeClr val="bg1"/>
                </a:solidFill>
                <a:effectLst/>
              </a:rPr>
              <a:t>menggunakan</a:t>
            </a:r>
            <a:r>
              <a:rPr lang="en-ID" sz="1100" kern="100" dirty="0">
                <a:solidFill>
                  <a:schemeClr val="bg1"/>
                </a:solidFill>
                <a:effectLst/>
              </a:rPr>
              <a:t> </a:t>
            </a:r>
            <a:r>
              <a:rPr lang="en-ID" sz="1100" kern="100" dirty="0" err="1">
                <a:solidFill>
                  <a:schemeClr val="bg1"/>
                </a:solidFill>
                <a:effectLst/>
              </a:rPr>
              <a:t>serangkaian</a:t>
            </a:r>
            <a:r>
              <a:rPr lang="en-ID" sz="1100" kern="100" dirty="0">
                <a:solidFill>
                  <a:schemeClr val="bg1"/>
                </a:solidFill>
                <a:effectLst/>
              </a:rPr>
              <a:t> </a:t>
            </a:r>
            <a:r>
              <a:rPr lang="en-ID" sz="1100" kern="100" dirty="0" err="1">
                <a:solidFill>
                  <a:schemeClr val="bg1"/>
                </a:solidFill>
                <a:effectLst/>
              </a:rPr>
              <a:t>fungsi</a:t>
            </a:r>
            <a:r>
              <a:rPr lang="en-ID" sz="1100" kern="100" dirty="0">
                <a:solidFill>
                  <a:schemeClr val="bg1"/>
                </a:solidFill>
                <a:effectLst/>
              </a:rPr>
              <a:t> </a:t>
            </a:r>
            <a:r>
              <a:rPr lang="id-ID" sz="1100" kern="100" dirty="0">
                <a:solidFill>
                  <a:schemeClr val="bg1"/>
                </a:solidFill>
              </a:rPr>
              <a:t>dari library</a:t>
            </a:r>
            <a:r>
              <a:rPr lang="en-ID" sz="1100" kern="100" dirty="0">
                <a:solidFill>
                  <a:schemeClr val="bg1"/>
                </a:solidFill>
                <a:effectLst/>
              </a:rPr>
              <a:t> seaborn </a:t>
            </a:r>
            <a:r>
              <a:rPr lang="en-ID" sz="1100" kern="100" dirty="0" err="1">
                <a:solidFill>
                  <a:schemeClr val="bg1"/>
                </a:solidFill>
                <a:effectLst/>
              </a:rPr>
              <a:t>untuk</a:t>
            </a:r>
            <a:r>
              <a:rPr lang="en-ID" sz="1100" kern="100" dirty="0">
                <a:solidFill>
                  <a:schemeClr val="bg1"/>
                </a:solidFill>
                <a:effectLst/>
              </a:rPr>
              <a:t> </a:t>
            </a:r>
            <a:r>
              <a:rPr lang="en-ID" sz="1100" kern="100" dirty="0" err="1">
                <a:solidFill>
                  <a:schemeClr val="bg1"/>
                </a:solidFill>
                <a:effectLst/>
              </a:rPr>
              <a:t>memvisualisasikan</a:t>
            </a:r>
            <a:r>
              <a:rPr lang="en-ID" sz="1100" kern="100" dirty="0">
                <a:solidFill>
                  <a:schemeClr val="bg1"/>
                </a:solidFill>
                <a:effectLst/>
              </a:rPr>
              <a:t> data. </a:t>
            </a:r>
            <a:r>
              <a:rPr lang="id-ID" sz="1100" kern="100" dirty="0">
                <a:solidFill>
                  <a:schemeClr val="bg1"/>
                </a:solidFill>
                <a:effectLst/>
              </a:rPr>
              <a:t>Library</a:t>
            </a:r>
            <a:r>
              <a:rPr lang="en-ID" sz="1100" kern="100" dirty="0">
                <a:solidFill>
                  <a:schemeClr val="bg1"/>
                </a:solidFill>
                <a:effectLst/>
              </a:rPr>
              <a:t> </a:t>
            </a:r>
            <a:r>
              <a:rPr lang="en-ID" sz="1100" kern="100" dirty="0" err="1">
                <a:solidFill>
                  <a:schemeClr val="bg1"/>
                </a:solidFill>
                <a:effectLst/>
              </a:rPr>
              <a:t>ini</a:t>
            </a:r>
            <a:r>
              <a:rPr lang="en-ID" sz="1100" kern="100" dirty="0">
                <a:solidFill>
                  <a:schemeClr val="bg1"/>
                </a:solidFill>
                <a:effectLst/>
              </a:rPr>
              <a:t> </a:t>
            </a:r>
            <a:r>
              <a:rPr lang="en-ID" sz="1100" kern="100" dirty="0" err="1">
                <a:solidFill>
                  <a:schemeClr val="bg1"/>
                </a:solidFill>
                <a:effectLst/>
              </a:rPr>
              <a:t>didasarkan</a:t>
            </a:r>
            <a:r>
              <a:rPr lang="en-ID" sz="1100" kern="100" dirty="0">
                <a:solidFill>
                  <a:schemeClr val="bg1"/>
                </a:solidFill>
                <a:effectLst/>
              </a:rPr>
              <a:t> pada </a:t>
            </a:r>
            <a:r>
              <a:rPr lang="en-ID" sz="1100" kern="100" dirty="0" err="1">
                <a:solidFill>
                  <a:schemeClr val="bg1"/>
                </a:solidFill>
                <a:effectLst/>
              </a:rPr>
              <a:t>matpotlib</a:t>
            </a:r>
            <a:r>
              <a:rPr lang="en-ID" sz="1100" kern="100" dirty="0">
                <a:solidFill>
                  <a:schemeClr val="bg1"/>
                </a:solidFill>
                <a:effectLst/>
              </a:rPr>
              <a:t> dan </a:t>
            </a:r>
            <a:r>
              <a:rPr lang="en-ID" sz="1100" kern="100" dirty="0" err="1">
                <a:solidFill>
                  <a:schemeClr val="bg1"/>
                </a:solidFill>
                <a:effectLst/>
              </a:rPr>
              <a:t>menawarkan</a:t>
            </a:r>
            <a:r>
              <a:rPr lang="en-ID" sz="1100" kern="100" dirty="0">
                <a:solidFill>
                  <a:schemeClr val="bg1"/>
                </a:solidFill>
                <a:effectLst/>
              </a:rPr>
              <a:t> </a:t>
            </a:r>
            <a:r>
              <a:rPr lang="en-ID" sz="1100" kern="100" dirty="0" err="1">
                <a:solidFill>
                  <a:schemeClr val="bg1"/>
                </a:solidFill>
                <a:effectLst/>
              </a:rPr>
              <a:t>antarmuka</a:t>
            </a:r>
            <a:r>
              <a:rPr lang="en-ID" sz="1100" kern="100" dirty="0">
                <a:solidFill>
                  <a:schemeClr val="bg1"/>
                </a:solidFill>
                <a:effectLst/>
              </a:rPr>
              <a:t> </a:t>
            </a:r>
            <a:r>
              <a:rPr lang="en-ID" sz="1100" kern="100" dirty="0" err="1">
                <a:solidFill>
                  <a:schemeClr val="bg1"/>
                </a:solidFill>
                <a:effectLst/>
              </a:rPr>
              <a:t>tingkat</a:t>
            </a:r>
            <a:r>
              <a:rPr lang="en-ID" sz="1100" kern="100" dirty="0">
                <a:solidFill>
                  <a:schemeClr val="bg1"/>
                </a:solidFill>
                <a:effectLst/>
              </a:rPr>
              <a:t> </a:t>
            </a:r>
            <a:r>
              <a:rPr lang="en-ID" sz="1100" kern="100" dirty="0" err="1">
                <a:solidFill>
                  <a:schemeClr val="bg1"/>
                </a:solidFill>
                <a:effectLst/>
              </a:rPr>
              <a:t>tinggi</a:t>
            </a:r>
            <a:r>
              <a:rPr lang="en-ID" sz="1100" kern="100" dirty="0">
                <a:solidFill>
                  <a:schemeClr val="bg1"/>
                </a:solidFill>
                <a:effectLst/>
              </a:rPr>
              <a:t> </a:t>
            </a:r>
            <a:r>
              <a:rPr lang="en-ID" sz="1100" kern="100" dirty="0" err="1">
                <a:solidFill>
                  <a:schemeClr val="bg1"/>
                </a:solidFill>
                <a:effectLst/>
              </a:rPr>
              <a:t>untuk</a:t>
            </a:r>
            <a:r>
              <a:rPr lang="en-ID" sz="1100" kern="100" dirty="0">
                <a:solidFill>
                  <a:schemeClr val="bg1"/>
                </a:solidFill>
                <a:effectLst/>
              </a:rPr>
              <a:t> </a:t>
            </a:r>
            <a:r>
              <a:rPr lang="en-ID" sz="1100" kern="100" dirty="0" err="1">
                <a:solidFill>
                  <a:schemeClr val="bg1"/>
                </a:solidFill>
                <a:effectLst/>
              </a:rPr>
              <a:t>menggambar</a:t>
            </a:r>
            <a:r>
              <a:rPr lang="en-ID" sz="1100" kern="100" dirty="0">
                <a:solidFill>
                  <a:schemeClr val="bg1"/>
                </a:solidFill>
                <a:effectLst/>
              </a:rPr>
              <a:t> </a:t>
            </a:r>
            <a:r>
              <a:rPr lang="en-ID" sz="1100" kern="100" dirty="0" err="1">
                <a:solidFill>
                  <a:schemeClr val="bg1"/>
                </a:solidFill>
                <a:effectLst/>
              </a:rPr>
              <a:t>grafik</a:t>
            </a:r>
            <a:r>
              <a:rPr lang="en-ID" sz="1100" kern="100" dirty="0">
                <a:solidFill>
                  <a:schemeClr val="bg1"/>
                </a:solidFill>
                <a:effectLst/>
              </a:rPr>
              <a:t> </a:t>
            </a:r>
            <a:r>
              <a:rPr lang="en-ID" sz="1100" kern="100" dirty="0" err="1">
                <a:solidFill>
                  <a:schemeClr val="bg1"/>
                </a:solidFill>
                <a:effectLst/>
              </a:rPr>
              <a:t>statistik</a:t>
            </a:r>
            <a:r>
              <a:rPr lang="en-ID" sz="1100" kern="100" dirty="0">
                <a:solidFill>
                  <a:schemeClr val="bg1"/>
                </a:solidFill>
                <a:effectLst/>
              </a:rPr>
              <a:t> yang </a:t>
            </a:r>
            <a:r>
              <a:rPr lang="en-ID" sz="1100" kern="100" dirty="0" err="1">
                <a:solidFill>
                  <a:schemeClr val="bg1"/>
                </a:solidFill>
                <a:effectLst/>
              </a:rPr>
              <a:t>menarik</a:t>
            </a:r>
            <a:r>
              <a:rPr lang="en-ID" sz="1100" kern="100" dirty="0">
                <a:solidFill>
                  <a:schemeClr val="bg1"/>
                </a:solidFill>
                <a:effectLst/>
              </a:rPr>
              <a:t> dan </a:t>
            </a:r>
            <a:r>
              <a:rPr lang="en-ID" sz="1100" kern="100" dirty="0" err="1">
                <a:solidFill>
                  <a:schemeClr val="bg1"/>
                </a:solidFill>
                <a:effectLst/>
              </a:rPr>
              <a:t>informatif</a:t>
            </a:r>
            <a:r>
              <a:rPr lang="en-ID" sz="1100" kern="100" dirty="0">
                <a:solidFill>
                  <a:schemeClr val="bg1"/>
                </a:solidFill>
                <a:effectLst/>
              </a:rPr>
              <a:t>. </a:t>
            </a:r>
            <a:r>
              <a:rPr lang="en-ID" sz="1100" kern="100" dirty="0" err="1">
                <a:solidFill>
                  <a:schemeClr val="bg1"/>
                </a:solidFill>
                <a:effectLst/>
              </a:rPr>
              <a:t>Fungsi</a:t>
            </a:r>
            <a:r>
              <a:rPr lang="en-ID" sz="1100" kern="100" dirty="0">
                <a:solidFill>
                  <a:schemeClr val="bg1"/>
                </a:solidFill>
                <a:effectLst/>
              </a:rPr>
              <a:t> yang </a:t>
            </a:r>
            <a:r>
              <a:rPr lang="en-ID" sz="1100" kern="100" dirty="0" err="1">
                <a:solidFill>
                  <a:schemeClr val="bg1"/>
                </a:solidFill>
                <a:effectLst/>
              </a:rPr>
              <a:t>digunakan</a:t>
            </a:r>
            <a:r>
              <a:rPr lang="en-ID" sz="1100" kern="100" dirty="0">
                <a:solidFill>
                  <a:schemeClr val="bg1"/>
                </a:solidFill>
                <a:effectLst/>
              </a:rPr>
              <a:t> </a:t>
            </a:r>
            <a:r>
              <a:rPr lang="en-ID" sz="1100" kern="100" dirty="0" err="1">
                <a:solidFill>
                  <a:schemeClr val="bg1"/>
                </a:solidFill>
                <a:effectLst/>
              </a:rPr>
              <a:t>adalah</a:t>
            </a:r>
            <a:r>
              <a:rPr lang="en-ID" sz="1100" kern="100" dirty="0">
                <a:solidFill>
                  <a:schemeClr val="bg1"/>
                </a:solidFill>
                <a:effectLst/>
              </a:rPr>
              <a:t>:</a:t>
            </a:r>
            <a:endParaRPr lang="id-ID" sz="1100" kern="100" dirty="0">
              <a:solidFill>
                <a:schemeClr val="bg1"/>
              </a:solidFill>
              <a:effectLst/>
            </a:endParaRPr>
          </a:p>
          <a:p>
            <a:pPr marL="342900" lvl="0" indent="-342900" algn="just">
              <a:lnSpc>
                <a:spcPct val="107000"/>
              </a:lnSpc>
              <a:spcAft>
                <a:spcPts val="100"/>
              </a:spcAft>
              <a:buFont typeface="Symbol"/>
              <a:buChar char=""/>
            </a:pPr>
            <a:r>
              <a:rPr lang="en-ID" sz="1100" kern="100" dirty="0" err="1">
                <a:solidFill>
                  <a:schemeClr val="bg1"/>
                </a:solidFill>
                <a:effectLst/>
              </a:rPr>
              <a:t>Catplot</a:t>
            </a:r>
            <a:r>
              <a:rPr lang="id-ID" sz="1100" kern="100" dirty="0">
                <a:solidFill>
                  <a:schemeClr val="bg1"/>
                </a:solidFill>
                <a:effectLst/>
              </a:rPr>
              <a:t> : </a:t>
            </a:r>
            <a:r>
              <a:rPr lang="en-ID" sz="1100" kern="100" dirty="0" err="1">
                <a:solidFill>
                  <a:schemeClr val="bg1"/>
                </a:solidFill>
                <a:effectLst/>
              </a:rPr>
              <a:t>fungsi</a:t>
            </a:r>
            <a:r>
              <a:rPr lang="en-ID" sz="1100" kern="100" dirty="0">
                <a:solidFill>
                  <a:schemeClr val="bg1"/>
                </a:solidFill>
                <a:effectLst/>
              </a:rPr>
              <a:t> </a:t>
            </a:r>
            <a:r>
              <a:rPr lang="en-ID" sz="1100" kern="100" dirty="0" err="1">
                <a:solidFill>
                  <a:schemeClr val="bg1"/>
                </a:solidFill>
                <a:effectLst/>
              </a:rPr>
              <a:t>ini</a:t>
            </a:r>
            <a:r>
              <a:rPr lang="en-ID" sz="1100" kern="100" dirty="0">
                <a:solidFill>
                  <a:schemeClr val="bg1"/>
                </a:solidFill>
                <a:effectLst/>
              </a:rPr>
              <a:t> </a:t>
            </a:r>
            <a:r>
              <a:rPr lang="en-ID" sz="1100" kern="100" dirty="0" err="1">
                <a:solidFill>
                  <a:schemeClr val="bg1"/>
                </a:solidFill>
                <a:effectLst/>
              </a:rPr>
              <a:t>untuk</a:t>
            </a:r>
            <a:r>
              <a:rPr lang="en-ID" sz="1100" kern="100" dirty="0">
                <a:solidFill>
                  <a:schemeClr val="bg1"/>
                </a:solidFill>
                <a:effectLst/>
              </a:rPr>
              <a:t> </a:t>
            </a:r>
            <a:r>
              <a:rPr lang="en-ID" sz="1100" kern="100" dirty="0" err="1">
                <a:solidFill>
                  <a:schemeClr val="bg1"/>
                </a:solidFill>
                <a:effectLst/>
              </a:rPr>
              <a:t>menunjukkan</a:t>
            </a:r>
            <a:r>
              <a:rPr lang="en-ID" sz="1100" kern="100" dirty="0">
                <a:solidFill>
                  <a:schemeClr val="bg1"/>
                </a:solidFill>
                <a:effectLst/>
              </a:rPr>
              <a:t> </a:t>
            </a:r>
            <a:r>
              <a:rPr lang="en-ID" sz="1100" kern="100" dirty="0" err="1">
                <a:solidFill>
                  <a:schemeClr val="bg1"/>
                </a:solidFill>
                <a:effectLst/>
              </a:rPr>
              <a:t>hubungan</a:t>
            </a:r>
            <a:r>
              <a:rPr lang="en-ID" sz="1100" kern="100" dirty="0">
                <a:solidFill>
                  <a:schemeClr val="bg1"/>
                </a:solidFill>
                <a:effectLst/>
              </a:rPr>
              <a:t> </a:t>
            </a:r>
            <a:r>
              <a:rPr lang="en-ID" sz="1100" kern="100" dirty="0" err="1">
                <a:solidFill>
                  <a:schemeClr val="bg1"/>
                </a:solidFill>
                <a:effectLst/>
              </a:rPr>
              <a:t>antara</a:t>
            </a:r>
            <a:r>
              <a:rPr lang="en-ID" sz="1100" kern="100" dirty="0">
                <a:solidFill>
                  <a:schemeClr val="bg1"/>
                </a:solidFill>
                <a:effectLst/>
              </a:rPr>
              <a:t> </a:t>
            </a:r>
            <a:r>
              <a:rPr lang="id-ID" sz="1100" kern="100" dirty="0">
                <a:solidFill>
                  <a:schemeClr val="bg1"/>
                </a:solidFill>
                <a:effectLst/>
              </a:rPr>
              <a:t>variabel </a:t>
            </a:r>
            <a:r>
              <a:rPr lang="en-ID" sz="1100" kern="100" dirty="0" err="1">
                <a:solidFill>
                  <a:schemeClr val="bg1"/>
                </a:solidFill>
                <a:effectLst/>
              </a:rPr>
              <a:t>numerik</a:t>
            </a:r>
            <a:r>
              <a:rPr lang="en-ID" sz="1100" kern="100" dirty="0">
                <a:solidFill>
                  <a:schemeClr val="bg1"/>
                </a:solidFill>
                <a:effectLst/>
              </a:rPr>
              <a:t> (</a:t>
            </a:r>
            <a:r>
              <a:rPr lang="en-ID" sz="1100" kern="100" dirty="0" err="1">
                <a:solidFill>
                  <a:schemeClr val="bg1"/>
                </a:solidFill>
                <a:effectLst/>
              </a:rPr>
              <a:t>hitungan</a:t>
            </a:r>
            <a:r>
              <a:rPr lang="en-ID" sz="1100" kern="100" dirty="0">
                <a:solidFill>
                  <a:schemeClr val="bg1"/>
                </a:solidFill>
                <a:effectLst/>
              </a:rPr>
              <a:t>) dan </a:t>
            </a:r>
            <a:r>
              <a:rPr lang="en-ID" sz="1100" kern="100" dirty="0" err="1">
                <a:solidFill>
                  <a:schemeClr val="bg1"/>
                </a:solidFill>
                <a:effectLst/>
              </a:rPr>
              <a:t>satu</a:t>
            </a:r>
            <a:r>
              <a:rPr lang="en-ID" sz="1100" kern="100" dirty="0">
                <a:solidFill>
                  <a:schemeClr val="bg1"/>
                </a:solidFill>
                <a:effectLst/>
              </a:rPr>
              <a:t> </a:t>
            </a:r>
            <a:r>
              <a:rPr lang="en-ID" sz="1100" kern="100" dirty="0" err="1">
                <a:solidFill>
                  <a:schemeClr val="bg1"/>
                </a:solidFill>
                <a:effectLst/>
              </a:rPr>
              <a:t>atau</a:t>
            </a:r>
            <a:r>
              <a:rPr lang="en-ID" sz="1100" kern="100" dirty="0">
                <a:solidFill>
                  <a:schemeClr val="bg1"/>
                </a:solidFill>
                <a:effectLst/>
              </a:rPr>
              <a:t> </a:t>
            </a:r>
            <a:r>
              <a:rPr lang="en-ID" sz="1100" kern="100" dirty="0" err="1">
                <a:solidFill>
                  <a:schemeClr val="bg1"/>
                </a:solidFill>
                <a:effectLst/>
              </a:rPr>
              <a:t>lebih</a:t>
            </a:r>
            <a:r>
              <a:rPr lang="en-ID" sz="1100" kern="100" dirty="0">
                <a:solidFill>
                  <a:schemeClr val="bg1"/>
                </a:solidFill>
                <a:effectLst/>
              </a:rPr>
              <a:t> </a:t>
            </a:r>
            <a:r>
              <a:rPr lang="en-ID" sz="1100" kern="100" dirty="0" err="1">
                <a:solidFill>
                  <a:schemeClr val="bg1"/>
                </a:solidFill>
                <a:effectLst/>
              </a:rPr>
              <a:t>kategorikal</a:t>
            </a:r>
            <a:r>
              <a:rPr lang="id-ID" sz="1100" kern="100" dirty="0">
                <a:solidFill>
                  <a:schemeClr val="bg1"/>
                </a:solidFill>
                <a:effectLst/>
              </a:rPr>
              <a:t>. </a:t>
            </a:r>
            <a:r>
              <a:rPr lang="en-ID" sz="1100" kern="100" dirty="0" err="1">
                <a:solidFill>
                  <a:schemeClr val="bg1"/>
                </a:solidFill>
                <a:effectLst/>
              </a:rPr>
              <a:t>Variabel</a:t>
            </a:r>
            <a:r>
              <a:rPr lang="en-ID" sz="1100" kern="100" dirty="0">
                <a:solidFill>
                  <a:schemeClr val="bg1"/>
                </a:solidFill>
                <a:effectLst/>
              </a:rPr>
              <a:t> (</a:t>
            </a:r>
            <a:r>
              <a:rPr lang="en-ID" sz="1100" kern="100" dirty="0" err="1">
                <a:solidFill>
                  <a:schemeClr val="bg1"/>
                </a:solidFill>
                <a:effectLst/>
              </a:rPr>
              <a:t>Organisasi</a:t>
            </a:r>
            <a:r>
              <a:rPr lang="en-ID" sz="1100" kern="100" dirty="0">
                <a:solidFill>
                  <a:schemeClr val="bg1"/>
                </a:solidFill>
                <a:effectLst/>
              </a:rPr>
              <a:t>) </a:t>
            </a:r>
            <a:r>
              <a:rPr lang="en-ID" sz="1100" kern="100" dirty="0" err="1">
                <a:solidFill>
                  <a:schemeClr val="bg1"/>
                </a:solidFill>
                <a:effectLst/>
              </a:rPr>
              <a:t>menggunakan</a:t>
            </a:r>
            <a:r>
              <a:rPr lang="en-ID" sz="1100" kern="100" dirty="0">
                <a:solidFill>
                  <a:schemeClr val="bg1"/>
                </a:solidFill>
                <a:effectLst/>
              </a:rPr>
              <a:t> </a:t>
            </a:r>
            <a:r>
              <a:rPr lang="en-ID" sz="1100" kern="100" dirty="0" err="1">
                <a:solidFill>
                  <a:schemeClr val="bg1"/>
                </a:solidFill>
                <a:effectLst/>
              </a:rPr>
              <a:t>representasi</a:t>
            </a:r>
            <a:r>
              <a:rPr lang="en-ID" sz="1100" kern="100" dirty="0">
                <a:solidFill>
                  <a:schemeClr val="bg1"/>
                </a:solidFill>
                <a:effectLst/>
              </a:rPr>
              <a:t> </a:t>
            </a:r>
            <a:r>
              <a:rPr lang="en-ID" sz="1100" kern="100" dirty="0" err="1">
                <a:solidFill>
                  <a:schemeClr val="bg1"/>
                </a:solidFill>
                <a:effectLst/>
              </a:rPr>
              <a:t>gerombolan</a:t>
            </a:r>
            <a:r>
              <a:rPr lang="en-ID" sz="1100" kern="100" dirty="0">
                <a:solidFill>
                  <a:schemeClr val="bg1"/>
                </a:solidFill>
                <a:effectLst/>
              </a:rPr>
              <a:t>. </a:t>
            </a:r>
            <a:endParaRPr lang="id-ID" sz="1100" kern="100" dirty="0">
              <a:solidFill>
                <a:schemeClr val="bg1"/>
              </a:solidFill>
              <a:effectLst/>
            </a:endParaRPr>
          </a:p>
          <a:p>
            <a:pPr marL="342900" lvl="0" indent="-342900" algn="just">
              <a:lnSpc>
                <a:spcPct val="107000"/>
              </a:lnSpc>
              <a:spcAft>
                <a:spcPts val="100"/>
              </a:spcAft>
              <a:buFont typeface="Symbol"/>
              <a:buChar char=""/>
            </a:pPr>
            <a:r>
              <a:rPr lang="en-ID" sz="1100" kern="100" dirty="0" err="1">
                <a:solidFill>
                  <a:schemeClr val="bg1"/>
                </a:solidFill>
                <a:effectLst/>
              </a:rPr>
              <a:t>Countplot</a:t>
            </a:r>
            <a:r>
              <a:rPr lang="id-ID" sz="1100" kern="100" dirty="0">
                <a:solidFill>
                  <a:schemeClr val="bg1"/>
                </a:solidFill>
                <a:effectLst/>
              </a:rPr>
              <a:t> </a:t>
            </a:r>
            <a:r>
              <a:rPr lang="en-ID" sz="1100" kern="100" dirty="0">
                <a:solidFill>
                  <a:schemeClr val="bg1"/>
                </a:solidFill>
                <a:effectLst/>
              </a:rPr>
              <a:t>: </a:t>
            </a:r>
            <a:r>
              <a:rPr lang="en-ID" sz="1100" kern="100" dirty="0" err="1">
                <a:solidFill>
                  <a:schemeClr val="bg1"/>
                </a:solidFill>
                <a:effectLst/>
              </a:rPr>
              <a:t>fungsi</a:t>
            </a:r>
            <a:r>
              <a:rPr lang="en-ID" sz="1100" kern="100" dirty="0">
                <a:solidFill>
                  <a:schemeClr val="bg1"/>
                </a:solidFill>
                <a:effectLst/>
              </a:rPr>
              <a:t> </a:t>
            </a:r>
            <a:r>
              <a:rPr lang="en-ID" sz="1100" kern="100" dirty="0" err="1">
                <a:solidFill>
                  <a:schemeClr val="bg1"/>
                </a:solidFill>
                <a:effectLst/>
              </a:rPr>
              <a:t>ini</a:t>
            </a:r>
            <a:r>
              <a:rPr lang="en-ID" sz="1100" kern="100" dirty="0">
                <a:solidFill>
                  <a:schemeClr val="bg1"/>
                </a:solidFill>
                <a:effectLst/>
              </a:rPr>
              <a:t> </a:t>
            </a:r>
            <a:r>
              <a:rPr lang="en-ID" sz="1100" kern="100" dirty="0" err="1">
                <a:solidFill>
                  <a:schemeClr val="bg1"/>
                </a:solidFill>
                <a:effectLst/>
              </a:rPr>
              <a:t>memungkinkan</a:t>
            </a:r>
            <a:r>
              <a:rPr lang="en-ID" sz="1100" kern="100" dirty="0">
                <a:solidFill>
                  <a:schemeClr val="bg1"/>
                </a:solidFill>
                <a:effectLst/>
              </a:rPr>
              <a:t> </a:t>
            </a:r>
            <a:r>
              <a:rPr lang="en-ID" sz="1100" kern="100" dirty="0" err="1">
                <a:solidFill>
                  <a:schemeClr val="bg1"/>
                </a:solidFill>
                <a:effectLst/>
              </a:rPr>
              <a:t>untuk</a:t>
            </a:r>
            <a:r>
              <a:rPr lang="en-ID" sz="1100" kern="100" dirty="0">
                <a:solidFill>
                  <a:schemeClr val="bg1"/>
                </a:solidFill>
                <a:effectLst/>
              </a:rPr>
              <a:t> </a:t>
            </a:r>
            <a:r>
              <a:rPr lang="en-ID" sz="1100" kern="100" dirty="0" err="1">
                <a:solidFill>
                  <a:schemeClr val="bg1"/>
                </a:solidFill>
                <a:effectLst/>
              </a:rPr>
              <a:t>menampilkan</a:t>
            </a:r>
            <a:r>
              <a:rPr lang="en-ID" sz="1100" kern="100" dirty="0">
                <a:solidFill>
                  <a:schemeClr val="bg1"/>
                </a:solidFill>
                <a:effectLst/>
              </a:rPr>
              <a:t> </a:t>
            </a:r>
            <a:r>
              <a:rPr lang="en-ID" sz="1100" kern="100" dirty="0" err="1">
                <a:solidFill>
                  <a:schemeClr val="bg1"/>
                </a:solidFill>
                <a:effectLst/>
              </a:rPr>
              <a:t>jumlah</a:t>
            </a:r>
            <a:r>
              <a:rPr lang="en-ID" sz="1100" kern="100" dirty="0">
                <a:solidFill>
                  <a:schemeClr val="bg1"/>
                </a:solidFill>
                <a:effectLst/>
              </a:rPr>
              <a:t> </a:t>
            </a:r>
            <a:r>
              <a:rPr lang="en-ID" sz="1100" kern="100" dirty="0" err="1">
                <a:solidFill>
                  <a:schemeClr val="bg1"/>
                </a:solidFill>
                <a:effectLst/>
              </a:rPr>
              <a:t>pengamatan</a:t>
            </a:r>
            <a:r>
              <a:rPr lang="en-ID" sz="1100" kern="100" dirty="0">
                <a:solidFill>
                  <a:schemeClr val="bg1"/>
                </a:solidFill>
                <a:effectLst/>
              </a:rPr>
              <a:t> di </a:t>
            </a:r>
            <a:r>
              <a:rPr lang="en-ID" sz="1100" kern="100" dirty="0" err="1">
                <a:solidFill>
                  <a:schemeClr val="bg1"/>
                </a:solidFill>
                <a:effectLst/>
              </a:rPr>
              <a:t>setiap</a:t>
            </a:r>
            <a:r>
              <a:rPr lang="id-ID" sz="1100" kern="100" dirty="0">
                <a:solidFill>
                  <a:schemeClr val="bg1"/>
                </a:solidFill>
              </a:rPr>
              <a:t> </a:t>
            </a:r>
            <a:r>
              <a:rPr lang="en-ID" sz="1100" kern="100" dirty="0" err="1">
                <a:solidFill>
                  <a:schemeClr val="bg1"/>
                </a:solidFill>
                <a:effectLst/>
              </a:rPr>
              <a:t>kategori</a:t>
            </a:r>
            <a:r>
              <a:rPr lang="en-ID" sz="1100" kern="100" dirty="0">
                <a:solidFill>
                  <a:schemeClr val="bg1"/>
                </a:solidFill>
                <a:effectLst/>
              </a:rPr>
              <a:t> </a:t>
            </a:r>
            <a:r>
              <a:rPr lang="en-ID" sz="1100" kern="100" dirty="0" err="1">
                <a:solidFill>
                  <a:schemeClr val="bg1"/>
                </a:solidFill>
                <a:effectLst/>
              </a:rPr>
              <a:t>menggunakan</a:t>
            </a:r>
            <a:r>
              <a:rPr lang="en-ID" sz="1100" kern="100" dirty="0">
                <a:solidFill>
                  <a:schemeClr val="bg1"/>
                </a:solidFill>
                <a:effectLst/>
              </a:rPr>
              <a:t> </a:t>
            </a:r>
            <a:r>
              <a:rPr lang="en-ID" sz="1100" kern="100" dirty="0" err="1">
                <a:solidFill>
                  <a:schemeClr val="bg1"/>
                </a:solidFill>
                <a:effectLst/>
              </a:rPr>
              <a:t>batang</a:t>
            </a:r>
            <a:r>
              <a:rPr lang="en-ID" sz="1100" kern="100" dirty="0">
                <a:solidFill>
                  <a:schemeClr val="bg1"/>
                </a:solidFill>
                <a:effectLst/>
              </a:rPr>
              <a:t>. </a:t>
            </a:r>
            <a:endParaRPr lang="id-ID" sz="1100" kern="100" dirty="0">
              <a:solidFill>
                <a:schemeClr val="bg1"/>
              </a:solidFill>
              <a:effectLst/>
            </a:endParaRPr>
          </a:p>
          <a:p>
            <a:endParaRPr lang="en-US" sz="1100" dirty="0"/>
          </a:p>
        </p:txBody>
      </p:sp>
      <p:pic>
        <p:nvPicPr>
          <p:cNvPr id="5" name="Picture 4">
            <a:extLst>
              <a:ext uri="{FF2B5EF4-FFF2-40B4-BE49-F238E27FC236}">
                <a16:creationId xmlns:a16="http://schemas.microsoft.com/office/drawing/2014/main" id="{43CC5B32-0E6F-47DA-BCBA-AC582DB5A4AD}"/>
              </a:ext>
            </a:extLst>
          </p:cNvPr>
          <p:cNvPicPr>
            <a:picLocks noChangeAspect="1"/>
          </p:cNvPicPr>
          <p:nvPr/>
        </p:nvPicPr>
        <p:blipFill>
          <a:blip r:embed="rId2"/>
          <a:stretch>
            <a:fillRect/>
          </a:stretch>
        </p:blipFill>
        <p:spPr>
          <a:xfrm>
            <a:off x="1569379" y="2591397"/>
            <a:ext cx="2844412" cy="2140909"/>
          </a:xfrm>
          <a:prstGeom prst="rect">
            <a:avLst/>
          </a:prstGeom>
        </p:spPr>
      </p:pic>
      <p:pic>
        <p:nvPicPr>
          <p:cNvPr id="7" name="Picture 6">
            <a:extLst>
              <a:ext uri="{FF2B5EF4-FFF2-40B4-BE49-F238E27FC236}">
                <a16:creationId xmlns:a16="http://schemas.microsoft.com/office/drawing/2014/main" id="{821683F7-8700-4E48-8405-A824B9DA27AB}"/>
              </a:ext>
            </a:extLst>
          </p:cNvPr>
          <p:cNvPicPr>
            <a:picLocks noChangeAspect="1"/>
          </p:cNvPicPr>
          <p:nvPr/>
        </p:nvPicPr>
        <p:blipFill>
          <a:blip r:embed="rId3"/>
          <a:stretch>
            <a:fillRect/>
          </a:stretch>
        </p:blipFill>
        <p:spPr>
          <a:xfrm>
            <a:off x="4730211" y="2591397"/>
            <a:ext cx="3065091" cy="2140909"/>
          </a:xfrm>
          <a:prstGeom prst="rect">
            <a:avLst/>
          </a:prstGeom>
        </p:spPr>
      </p:pic>
    </p:spTree>
    <p:extLst>
      <p:ext uri="{BB962C8B-B14F-4D97-AF65-F5344CB8AC3E}">
        <p14:creationId xmlns:p14="http://schemas.microsoft.com/office/powerpoint/2010/main" val="278105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FC4-ABBC-4E09-B7CC-D58045AADE97}"/>
              </a:ext>
            </a:extLst>
          </p:cNvPr>
          <p:cNvSpPr>
            <a:spLocks noGrp="1"/>
          </p:cNvSpPr>
          <p:nvPr>
            <p:ph type="title"/>
          </p:nvPr>
        </p:nvSpPr>
        <p:spPr>
          <a:xfrm>
            <a:off x="720000" y="848345"/>
            <a:ext cx="7704000" cy="564300"/>
          </a:xfrm>
        </p:spPr>
        <p:txBody>
          <a:bodyPr/>
          <a:lstStyle/>
          <a:p>
            <a:r>
              <a:rPr lang="id-ID" dirty="0"/>
              <a:t>Kesimpulan</a:t>
            </a:r>
            <a:endParaRPr lang="en-US" dirty="0"/>
          </a:p>
        </p:txBody>
      </p:sp>
      <p:sp>
        <p:nvSpPr>
          <p:cNvPr id="3" name="Text Placeholder 2">
            <a:extLst>
              <a:ext uri="{FF2B5EF4-FFF2-40B4-BE49-F238E27FC236}">
                <a16:creationId xmlns:a16="http://schemas.microsoft.com/office/drawing/2014/main" id="{1CC4D97D-C82A-4BF7-8E75-2A535530AC50}"/>
              </a:ext>
            </a:extLst>
          </p:cNvPr>
          <p:cNvSpPr>
            <a:spLocks noGrp="1"/>
          </p:cNvSpPr>
          <p:nvPr>
            <p:ph type="body" idx="1"/>
          </p:nvPr>
        </p:nvSpPr>
        <p:spPr>
          <a:xfrm>
            <a:off x="720000" y="1615767"/>
            <a:ext cx="7704000" cy="2679387"/>
          </a:xfrm>
        </p:spPr>
        <p:txBody>
          <a:bodyPr/>
          <a:lstStyle/>
          <a:p>
            <a:pPr marL="161925" indent="0" algn="just">
              <a:buNone/>
            </a:pPr>
            <a:r>
              <a:rPr lang="en-US" sz="1400" dirty="0" err="1"/>
              <a:t>Penelitian</a:t>
            </a:r>
            <a:r>
              <a:rPr lang="en-US" sz="1400" dirty="0"/>
              <a:t> </a:t>
            </a:r>
            <a:r>
              <a:rPr lang="en-US" sz="1400" dirty="0" err="1"/>
              <a:t>ini</a:t>
            </a:r>
            <a:r>
              <a:rPr lang="en-US" sz="1400" dirty="0"/>
              <a:t> men</a:t>
            </a:r>
            <a:r>
              <a:rPr lang="id-ID" sz="1400" dirty="0"/>
              <a:t>ge</a:t>
            </a:r>
            <a:r>
              <a:rPr lang="en-US" sz="1400" dirty="0" err="1"/>
              <a:t>muk</a:t>
            </a:r>
            <a:r>
              <a:rPr lang="id-ID" sz="1400" dirty="0"/>
              <a:t>ak</a:t>
            </a:r>
            <a:r>
              <a:rPr lang="en-US" sz="1400" dirty="0"/>
              <a:t>an </a:t>
            </a:r>
            <a:r>
              <a:rPr lang="en-US" sz="1400" dirty="0" err="1"/>
              <a:t>bahwa</a:t>
            </a:r>
            <a:r>
              <a:rPr lang="en-US" sz="1400" dirty="0"/>
              <a:t> </a:t>
            </a:r>
            <a:r>
              <a:rPr lang="en-US" sz="1400" dirty="0" err="1"/>
              <a:t>analisis</a:t>
            </a:r>
            <a:r>
              <a:rPr lang="en-US" sz="1400" dirty="0"/>
              <a:t> data </a:t>
            </a:r>
            <a:r>
              <a:rPr lang="en-US" sz="1400" dirty="0" err="1"/>
              <a:t>eksplorasi</a:t>
            </a:r>
            <a:r>
              <a:rPr lang="en-US" sz="1400" dirty="0"/>
              <a:t> </a:t>
            </a:r>
            <a:r>
              <a:rPr lang="en-US" sz="1400" dirty="0" err="1"/>
              <a:t>dapat</a:t>
            </a:r>
            <a:r>
              <a:rPr lang="en-US" sz="1400" dirty="0"/>
              <a:t> </a:t>
            </a:r>
            <a:r>
              <a:rPr lang="en-US" sz="1400" dirty="0" err="1"/>
              <a:t>menjadi</a:t>
            </a:r>
            <a:r>
              <a:rPr lang="en-US" sz="1400" dirty="0"/>
              <a:t> </a:t>
            </a:r>
            <a:r>
              <a:rPr lang="en-US" sz="1400" dirty="0" err="1"/>
              <a:t>alat</a:t>
            </a:r>
            <a:r>
              <a:rPr lang="en-US" sz="1400" dirty="0"/>
              <a:t> yang </a:t>
            </a:r>
            <a:r>
              <a:rPr lang="en-US" sz="1400" dirty="0" err="1"/>
              <a:t>berharga</a:t>
            </a:r>
            <a:r>
              <a:rPr lang="en-US" sz="1400" dirty="0"/>
              <a:t> </a:t>
            </a:r>
            <a:r>
              <a:rPr lang="en-US" sz="1400" dirty="0" err="1"/>
              <a:t>untuk</a:t>
            </a:r>
            <a:r>
              <a:rPr lang="en-US" sz="1400" dirty="0"/>
              <a:t> </a:t>
            </a:r>
            <a:r>
              <a:rPr lang="en-US" sz="1400" dirty="0" err="1"/>
              <a:t>memahami</a:t>
            </a:r>
            <a:r>
              <a:rPr lang="en-US" sz="1400" dirty="0"/>
              <a:t> </a:t>
            </a:r>
            <a:r>
              <a:rPr lang="en-US" sz="1400" dirty="0" err="1"/>
              <a:t>perilaku</a:t>
            </a:r>
            <a:r>
              <a:rPr lang="en-US" sz="1400" dirty="0"/>
              <a:t> </a:t>
            </a:r>
            <a:r>
              <a:rPr lang="en-US" sz="1400" dirty="0" err="1"/>
              <a:t>pengguna</a:t>
            </a:r>
            <a:r>
              <a:rPr lang="en-US" sz="1400" dirty="0"/>
              <a:t> Internet of Things (IoT). </a:t>
            </a:r>
            <a:r>
              <a:rPr lang="id-ID" sz="1400" dirty="0"/>
              <a:t>Pengguna IoT lebih cenderung mencari informasi tentang perangkat dan cara menggunakan perangkat IoT yang dimiliki. </a:t>
            </a:r>
            <a:r>
              <a:rPr lang="en-US" sz="1400" dirty="0" err="1"/>
              <a:t>Analisis</a:t>
            </a:r>
            <a:r>
              <a:rPr lang="en-US" sz="1400" dirty="0"/>
              <a:t> data </a:t>
            </a:r>
            <a:r>
              <a:rPr lang="en-US" sz="1400" dirty="0" err="1"/>
              <a:t>eksplorasi</a:t>
            </a:r>
            <a:r>
              <a:rPr lang="en-US" sz="1400" dirty="0"/>
              <a:t> </a:t>
            </a:r>
            <a:r>
              <a:rPr lang="en-US" sz="1400" dirty="0" err="1"/>
              <a:t>dapat</a:t>
            </a:r>
            <a:r>
              <a:rPr lang="en-US" sz="1400" dirty="0"/>
              <a:t> </a:t>
            </a:r>
            <a:r>
              <a:rPr lang="en-US" sz="1400" dirty="0" err="1"/>
              <a:t>digunakan</a:t>
            </a:r>
            <a:r>
              <a:rPr lang="en-US" sz="1400" dirty="0"/>
              <a:t> </a:t>
            </a:r>
            <a:r>
              <a:rPr lang="en-US" sz="1400" dirty="0" err="1"/>
              <a:t>untuk</a:t>
            </a:r>
            <a:r>
              <a:rPr lang="en-US" sz="1400" dirty="0"/>
              <a:t> </a:t>
            </a:r>
            <a:r>
              <a:rPr lang="en-US" sz="1400" dirty="0" err="1"/>
              <a:t>menemukan</a:t>
            </a:r>
            <a:r>
              <a:rPr lang="en-US" sz="1400" dirty="0"/>
              <a:t> </a:t>
            </a:r>
            <a:r>
              <a:rPr lang="en-US" sz="1400" dirty="0" err="1"/>
              <a:t>pola</a:t>
            </a:r>
            <a:r>
              <a:rPr lang="en-US" sz="1400" dirty="0"/>
              <a:t> dan </a:t>
            </a:r>
            <a:r>
              <a:rPr lang="en-US" sz="1400" dirty="0" err="1"/>
              <a:t>tren</a:t>
            </a:r>
            <a:r>
              <a:rPr lang="en-US" sz="1400" dirty="0"/>
              <a:t> </a:t>
            </a:r>
            <a:r>
              <a:rPr lang="en-US" sz="1400" dirty="0" err="1"/>
              <a:t>dalam</a:t>
            </a:r>
            <a:r>
              <a:rPr lang="en-US" sz="1400" dirty="0"/>
              <a:t> data, yang </a:t>
            </a:r>
            <a:r>
              <a:rPr lang="en-US" sz="1400" dirty="0" err="1"/>
              <a:t>dapat</a:t>
            </a:r>
            <a:r>
              <a:rPr lang="en-US" sz="1400" dirty="0"/>
              <a:t> </a:t>
            </a:r>
            <a:r>
              <a:rPr lang="en-US" sz="1400" dirty="0" err="1"/>
              <a:t>membantu</a:t>
            </a:r>
            <a:r>
              <a:rPr lang="en-US" sz="1400" dirty="0"/>
              <a:t> </a:t>
            </a:r>
            <a:r>
              <a:rPr lang="en-US" sz="1400" dirty="0" err="1"/>
              <a:t>perusahaan</a:t>
            </a:r>
            <a:r>
              <a:rPr lang="en-US" sz="1400" dirty="0"/>
              <a:t> dan </a:t>
            </a:r>
            <a:r>
              <a:rPr lang="en-US" sz="1400" dirty="0" err="1"/>
              <a:t>organisasi</a:t>
            </a:r>
            <a:r>
              <a:rPr lang="en-US" sz="1400" dirty="0"/>
              <a:t> </a:t>
            </a:r>
            <a:r>
              <a:rPr lang="en-US" sz="1400" dirty="0" err="1"/>
              <a:t>untuk</a:t>
            </a:r>
            <a:r>
              <a:rPr lang="en-US" sz="1400" dirty="0"/>
              <a:t> </a:t>
            </a:r>
            <a:r>
              <a:rPr lang="en-US" sz="1400" dirty="0" err="1"/>
              <a:t>meningkatkan</a:t>
            </a:r>
            <a:r>
              <a:rPr lang="en-US" sz="1400" dirty="0"/>
              <a:t> </a:t>
            </a:r>
            <a:r>
              <a:rPr lang="en-US" sz="1400" dirty="0" err="1"/>
              <a:t>produk</a:t>
            </a:r>
            <a:r>
              <a:rPr lang="en-US" sz="1400" dirty="0"/>
              <a:t> dan </a:t>
            </a:r>
            <a:r>
              <a:rPr lang="en-US" sz="1400" dirty="0" err="1"/>
              <a:t>layanan</a:t>
            </a:r>
            <a:r>
              <a:rPr lang="en-US" sz="1400" dirty="0"/>
              <a:t> IoT </a:t>
            </a:r>
            <a:r>
              <a:rPr lang="en-US" sz="1400" dirty="0" err="1"/>
              <a:t>mereka</a:t>
            </a:r>
            <a:r>
              <a:rPr lang="en-US" sz="1400" dirty="0"/>
              <a:t>.</a:t>
            </a:r>
            <a:r>
              <a:rPr lang="id-ID" sz="1400" dirty="0"/>
              <a:t> Jurnal ini memperkenalkan mesin pencari IOT dan analisis data eksplorasi, serta menerapkan beberapa fungsi analisis data eksplorasi pada data mesin pencari IOT (Shodan). Dalam penelitian selanjutnya kita dapat menggunakan fungsi-fungsi lain untuk mendapatkan gambaran yang lebih jelas tentang penerapan analisis data eksplorasi pada data mesin pencari IOT serta dapat menggunakan metode analisis data yang lebih kompleks.</a:t>
            </a:r>
            <a:endParaRPr lang="en-US" sz="1400" dirty="0"/>
          </a:p>
        </p:txBody>
      </p:sp>
    </p:spTree>
    <p:extLst>
      <p:ext uri="{BB962C8B-B14F-4D97-AF65-F5344CB8AC3E}">
        <p14:creationId xmlns:p14="http://schemas.microsoft.com/office/powerpoint/2010/main" val="104860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5" name="TextBox 4"/>
          <p:cNvSpPr txBox="1"/>
          <p:nvPr/>
        </p:nvSpPr>
        <p:spPr>
          <a:xfrm>
            <a:off x="1636295" y="2040555"/>
            <a:ext cx="5746282" cy="1107996"/>
          </a:xfrm>
          <a:prstGeom prst="rect">
            <a:avLst/>
          </a:prstGeom>
          <a:noFill/>
        </p:spPr>
        <p:txBody>
          <a:bodyPr wrap="square" rtlCol="0">
            <a:spAutoFit/>
          </a:bodyPr>
          <a:lstStyle/>
          <a:p>
            <a:pPr algn="ctr"/>
            <a:r>
              <a:rPr lang="id-ID" sz="6600" b="1" dirty="0">
                <a:solidFill>
                  <a:schemeClr val="bg1"/>
                </a:solidFill>
              </a:rPr>
              <a:t>THANK YOU</a:t>
            </a:r>
          </a:p>
        </p:txBody>
      </p:sp>
    </p:spTree>
  </p:cSld>
  <p:clrMapOvr>
    <a:masterClrMapping/>
  </p:clrMapOvr>
</p:sld>
</file>

<file path=ppt/theme/theme1.xml><?xml version="1.0" encoding="utf-8"?>
<a:theme xmlns:a="http://schemas.openxmlformats.org/drawingml/2006/main" name="Versi 1 Template SLIDE IBI Kesatuan">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1 IBI Kesatuan.potx" id="{A70929FE-F510-420C-A306-75791068CB88}" vid="{44E72BEF-3248-4662-A2DB-211094A49A4A}"/>
    </a:ext>
  </a:extLst>
</a:theme>
</file>

<file path=ppt/theme/theme2.xml><?xml version="1.0" encoding="utf-8"?>
<a:theme xmlns:a="http://schemas.openxmlformats.org/drawingml/2006/main"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1 IBI Kesatuan.potx" id="{A70929FE-F510-420C-A306-75791068CB88}" vid="{297A3E04-82DC-48BF-B2FF-387710CE25F7}"/>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Versi 1 Template SLIDE IBI Kesatuan</Template>
  <TotalTime>180</TotalTime>
  <Words>765</Words>
  <Application>Microsoft Office PowerPoint</Application>
  <PresentationFormat>On-screen Show (16:9)</PresentationFormat>
  <Paragraphs>46</Paragraphs>
  <Slides>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Open Sans</vt:lpstr>
      <vt:lpstr>Calibri</vt:lpstr>
      <vt:lpstr>Nunito</vt:lpstr>
      <vt:lpstr>Poppins</vt:lpstr>
      <vt:lpstr>Symbol</vt:lpstr>
      <vt:lpstr>Arial</vt:lpstr>
      <vt:lpstr>Versi 1 Template SLIDE IBI Kesatuan</vt:lpstr>
      <vt:lpstr>Process of Management Information System for Business by Slidesgo</vt:lpstr>
      <vt:lpstr>Review Jurnal</vt:lpstr>
      <vt:lpstr>IOT Search Engines: Exploratory Data Analysis</vt:lpstr>
      <vt:lpstr>PowerPoint Presentation</vt:lpstr>
      <vt:lpstr>PowerPoint Presentation</vt:lpstr>
      <vt:lpstr>Hasil Penelitian</vt:lpstr>
      <vt:lpstr>Hasil Penelitian</vt:lpstr>
      <vt:lpstr>Kesimpulan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Search Engines: Exploratory Data Analysis</dc:title>
  <dc:creator>Siti Sarah</dc:creator>
  <cp:lastModifiedBy>Asus</cp:lastModifiedBy>
  <cp:revision>23</cp:revision>
  <dcterms:created xsi:type="dcterms:W3CDTF">2023-12-08T09:26:57Z</dcterms:created>
  <dcterms:modified xsi:type="dcterms:W3CDTF">2023-12-25T16:31:51Z</dcterms:modified>
</cp:coreProperties>
</file>