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58" r:id="rId7"/>
  </p:sldIdLst>
  <p:sldSz cx="9144000" cy="5143500" type="screen16x9"/>
  <p:notesSz cx="6858000" cy="9144000"/>
  <p:embeddedFontLst>
    <p:embeddedFont>
      <p:font typeface="Nunito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73" y="117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9094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3964-8D04-4F36-BCE0-8D1F5E02B3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7" y="338169"/>
            <a:ext cx="719208" cy="70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8E7C2-C74F-4C07-A362-A72D38E4A0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2480" y="464467"/>
            <a:ext cx="935931" cy="498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80" r:id="rId3"/>
    <p:sldLayoutId id="2147483698" r:id="rId4"/>
    <p:sldLayoutId id="2147483708" r:id="rId5"/>
    <p:sldLayoutId id="2147483709" r:id="rId6"/>
    <p:sldLayoutId id="2147483710" r:id="rId7"/>
    <p:sldLayoutId id="214748371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89947" y="746690"/>
            <a:ext cx="7528751" cy="714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dirty="0"/>
              <a:t>DESAIN SISTEM </a:t>
            </a:r>
            <a:r>
              <a:rPr lang="en-US" dirty="0"/>
              <a:t>–</a:t>
            </a:r>
            <a:r>
              <a:rPr dirty="0"/>
              <a:t> UML</a:t>
            </a:r>
          </a:p>
        </p:txBody>
      </p:sp>
      <p:sp>
        <p:nvSpPr>
          <p:cNvPr id="384" name="Google Shape;384;p70"/>
          <p:cNvSpPr/>
          <p:nvPr/>
        </p:nvSpPr>
        <p:spPr>
          <a:xfrm>
            <a:off x="789989" y="4052221"/>
            <a:ext cx="6515586" cy="34458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89981" y="4020273"/>
            <a:ext cx="6306148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Pemrograman Berorientasi Objek</a:t>
            </a:r>
            <a:r>
              <a:rPr lang="en" dirty="0"/>
              <a:t> / </a:t>
            </a:r>
            <a:r>
              <a:rPr lang="id-ID" dirty="0"/>
              <a:t>Febri Damatraseta, S.Kom., M.Kom.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89947" y="2279075"/>
            <a:ext cx="40201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Anggota :</a:t>
            </a:r>
          </a:p>
          <a:p>
            <a:r>
              <a:rPr lang="id-ID" dirty="0">
                <a:solidFill>
                  <a:schemeClr val="bg1"/>
                </a:solidFill>
              </a:rPr>
              <a:t>1. Mira Nur Aulia		222310018</a:t>
            </a:r>
          </a:p>
          <a:p>
            <a:r>
              <a:rPr lang="id-ID" dirty="0">
                <a:solidFill>
                  <a:schemeClr val="bg1"/>
                </a:solidFill>
              </a:rPr>
              <a:t>2. Siti Sarah		222310019</a:t>
            </a:r>
          </a:p>
          <a:p>
            <a:r>
              <a:rPr lang="id-ID" dirty="0">
                <a:solidFill>
                  <a:schemeClr val="bg1"/>
                </a:solidFill>
              </a:rPr>
              <a:t>3. Putri Agatha Naomi		222310031</a:t>
            </a:r>
          </a:p>
          <a:p>
            <a:r>
              <a:rPr lang="id-ID" dirty="0">
                <a:solidFill>
                  <a:schemeClr val="bg1"/>
                </a:solidFill>
              </a:rPr>
              <a:t>4. Agnes Abigael Wijaya	222310060 </a:t>
            </a:r>
          </a:p>
        </p:txBody>
      </p:sp>
      <p:sp>
        <p:nvSpPr>
          <p:cNvPr id="6" name="Google Shape;383;p70">
            <a:extLst>
              <a:ext uri="{FF2B5EF4-FFF2-40B4-BE49-F238E27FC236}">
                <a16:creationId xmlns:a16="http://schemas.microsoft.com/office/drawing/2014/main" id="{D415D198-E668-4A15-8994-5386D8F2ABD6}"/>
              </a:ext>
            </a:extLst>
          </p:cNvPr>
          <p:cNvSpPr txBox="1">
            <a:spLocks/>
          </p:cNvSpPr>
          <p:nvPr/>
        </p:nvSpPr>
        <p:spPr>
          <a:xfrm>
            <a:off x="789946" y="1279473"/>
            <a:ext cx="7528751" cy="71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3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id-ID" sz="2400" dirty="0"/>
              <a:t>KELOMPOK 3 SEARCH ENGINE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BB78BF-D4BC-452E-8C56-F396FFA3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USECASE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9FE39-6031-4405-839D-94D51632B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82" y="1192811"/>
            <a:ext cx="5145436" cy="3172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6C4F-776A-4163-93AE-99B75797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CLASS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26AEC-C0E0-0ECA-2F7F-D7E8DBB9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07" y="1198907"/>
            <a:ext cx="2877585" cy="352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6C4F-776A-4163-93AE-99B75797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ACTIVITY DIAGRAM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459CF-C160-010A-898E-046B9CA3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8" y="1468428"/>
            <a:ext cx="8309114" cy="27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6295" y="2040555"/>
            <a:ext cx="5746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rsi 1 Template SLIDE IBI Kesatuan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407</TotalTime>
  <Words>62</Words>
  <Application>Microsoft Office PowerPoint</Application>
  <PresentationFormat>On-screen Show (16:9)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Nunito</vt:lpstr>
      <vt:lpstr>Open Sans</vt:lpstr>
      <vt:lpstr>Poppins</vt:lpstr>
      <vt:lpstr>Versi 1 Template SLIDE IBI Kesatuan</vt:lpstr>
      <vt:lpstr>Process of Management Information System for Business by Slidesgo</vt:lpstr>
      <vt:lpstr>DESAIN SISTEM – UML</vt:lpstr>
      <vt:lpstr>USECASE</vt:lpstr>
      <vt:lpstr>CLASS DIAGRAM</vt:lpstr>
      <vt:lpstr>ACTIVITY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Search Engines: Exploratory Data Analysis</dc:title>
  <dc:creator>Siti Sarah</dc:creator>
  <cp:lastModifiedBy>Mira Nur Aulia</cp:lastModifiedBy>
  <cp:revision>28</cp:revision>
  <dcterms:created xsi:type="dcterms:W3CDTF">2023-12-08T09:26:57Z</dcterms:created>
  <dcterms:modified xsi:type="dcterms:W3CDTF">2023-12-28T05:05:36Z</dcterms:modified>
</cp:coreProperties>
</file>