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07f0ff44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07f0ff44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07f0ff4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07f0ff4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7f0ff44a_0_1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07f0ff44a_0_1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7f0ff44a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7f0ff44a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07f0ff4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07f0ff4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07f0ff4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07f0ff4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7f0ff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7f0ff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07f0ff4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07f0ff4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7f0ff47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07f0ff4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8 - Locking in XV6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Xv6 Files Modified (</a:t>
            </a:r>
            <a:r>
              <a:rPr lang="en"/>
              <a:t>Jacqueline</a:t>
            </a:r>
            <a:r>
              <a:rPr lang="en"/>
              <a:t> and Mira)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B2C34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1B2C34"/>
                </a:solidFill>
                <a:latin typeface="Arial"/>
                <a:ea typeface="Arial"/>
                <a:cs typeface="Arial"/>
                <a:sym typeface="Arial"/>
              </a:rPr>
              <a:t>Add #define &lt;newsyscall&gt; &lt;syscall#&gt; in file “syscall.h”</a:t>
            </a:r>
            <a:endParaRPr sz="1300">
              <a:solidFill>
                <a:srgbClr val="1B2C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2C34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1B2C34"/>
                </a:solidFill>
                <a:latin typeface="Arial"/>
                <a:ea typeface="Arial"/>
                <a:cs typeface="Arial"/>
                <a:sym typeface="Arial"/>
              </a:rPr>
              <a:t>In file “defs.h” we add the new system call functions declarations under proc.c section</a:t>
            </a:r>
            <a:endParaRPr sz="1300">
              <a:solidFill>
                <a:srgbClr val="1B2C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2C34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1B2C34"/>
                </a:solidFill>
                <a:latin typeface="Arial"/>
                <a:ea typeface="Arial"/>
                <a:cs typeface="Arial"/>
                <a:sym typeface="Arial"/>
              </a:rPr>
              <a:t>In file “user.h” we add system call function declarations under the system call functions</a:t>
            </a:r>
            <a:endParaRPr sz="1300">
              <a:solidFill>
                <a:srgbClr val="1B2C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2C34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1B2C34"/>
                </a:solidFill>
                <a:latin typeface="Arial"/>
                <a:ea typeface="Arial"/>
                <a:cs typeface="Arial"/>
                <a:sym typeface="Arial"/>
              </a:rPr>
              <a:t>In file “sysproc.c” we define the system call functions  </a:t>
            </a:r>
            <a:endParaRPr sz="1300">
              <a:solidFill>
                <a:srgbClr val="1B2C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2C34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1B2C34"/>
                </a:solidFill>
                <a:latin typeface="Arial"/>
                <a:ea typeface="Arial"/>
                <a:cs typeface="Arial"/>
                <a:sym typeface="Arial"/>
              </a:rPr>
              <a:t>In file “usys.U”  we add SYSCALL(&lt;syscall_function_name&gt;)</a:t>
            </a:r>
            <a:endParaRPr sz="1300">
              <a:solidFill>
                <a:srgbClr val="1B2C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2C34"/>
              </a:buClr>
              <a:buSzPts val="1300"/>
              <a:buFont typeface="Courier New"/>
              <a:buAutoNum type="arabicPeriod"/>
            </a:pPr>
            <a:r>
              <a:rPr lang="en" sz="1300">
                <a:solidFill>
                  <a:srgbClr val="1B2C34"/>
                </a:solidFill>
                <a:latin typeface="Courier New"/>
                <a:ea typeface="Courier New"/>
                <a:cs typeface="Courier New"/>
                <a:sym typeface="Courier New"/>
              </a:rPr>
              <a:t>In file “syscall.c” we add 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54C1D"/>
                </a:solidFill>
                <a:latin typeface="Courier New"/>
                <a:ea typeface="Courier New"/>
                <a:cs typeface="Courier New"/>
                <a:sym typeface="Courier New"/>
              </a:rPr>
              <a:t>sys_&lt;NAME&gt;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1B2C34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SYS_&lt;NAME&gt;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]   </a:t>
            </a:r>
            <a:r>
              <a:rPr lang="en" sz="1300">
                <a:solidFill>
                  <a:srgbClr val="654C1D"/>
                </a:solidFill>
                <a:latin typeface="Courier New"/>
                <a:ea typeface="Courier New"/>
                <a:cs typeface="Courier New"/>
                <a:sym typeface="Courier New"/>
              </a:rPr>
              <a:t>sys_&lt;NAME&gt;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2C34"/>
              </a:buClr>
              <a:buSzPts val="1300"/>
              <a:buFont typeface="Courier New"/>
              <a:buAutoNum type="arabicPeriod"/>
            </a:pPr>
            <a:r>
              <a:rPr lang="en" sz="1300">
                <a:solidFill>
                  <a:srgbClr val="1B2C34"/>
                </a:solidFill>
                <a:latin typeface="Arial"/>
                <a:ea typeface="Arial"/>
                <a:cs typeface="Arial"/>
                <a:sym typeface="Arial"/>
              </a:rPr>
              <a:t>In file “proc.c” we include the actual definition of the system call and its functionality</a:t>
            </a:r>
            <a:endParaRPr sz="1300">
              <a:solidFill>
                <a:srgbClr val="1B2C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2C34"/>
              </a:buClr>
              <a:buSzPts val="1300"/>
              <a:buFont typeface="Courier New"/>
              <a:buAutoNum type="arabicPeriod"/>
            </a:pPr>
            <a:r>
              <a:rPr lang="en" sz="1300">
                <a:solidFill>
                  <a:srgbClr val="1B2C34"/>
                </a:solidFill>
                <a:latin typeface="Arial"/>
                <a:ea typeface="Arial"/>
                <a:cs typeface="Arial"/>
                <a:sym typeface="Arial"/>
              </a:rPr>
              <a:t>We then created a user program (main program) for each system call function to test it</a:t>
            </a:r>
            <a:endParaRPr sz="1300">
              <a:solidFill>
                <a:srgbClr val="1B2C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B2C34"/>
              </a:buClr>
              <a:buSzPts val="1300"/>
              <a:buFont typeface="Courier New"/>
              <a:buAutoNum type="arabicPeriod"/>
            </a:pPr>
            <a:r>
              <a:rPr lang="en" sz="1300">
                <a:solidFill>
                  <a:srgbClr val="1B2C34"/>
                </a:solidFill>
                <a:latin typeface="Arial"/>
                <a:ea typeface="Arial"/>
                <a:cs typeface="Arial"/>
                <a:sym typeface="Arial"/>
              </a:rPr>
              <a:t>We modified the makefile in the same way previous labs so that the new system calls are displayed as part of XV6</a:t>
            </a:r>
            <a:endParaRPr sz="1300">
              <a:solidFill>
                <a:srgbClr val="1B2C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added files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table → for printing the processes table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setPriority → takes the Process PID and the target priority, then it returns the old priority.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</a:t>
            </a:r>
            <a:r>
              <a:rPr lang="en"/>
              <a:t>ros → a program to test </a:t>
            </a:r>
            <a:r>
              <a:rPr lang="en"/>
              <a:t>scheduling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00" y="3049250"/>
            <a:ext cx="7211100" cy="1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added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751300" y="1311100"/>
            <a:ext cx="4023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Void procTable(int pid) - Mira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Acquires a lock on process </a:t>
            </a: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table</a:t>
            </a: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Loops over all process in the process table and prints their name 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Then does if statements to check their states and prints their corresponding states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Then it prints the process id and its priority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It then releases the lock on ptable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24975" y="1311100"/>
            <a:ext cx="4157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int setPriority(int pid, int pr) - Jacqueline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Creates a new variable called oldPrioirty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Acquires a lock on process table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Loops over all process in teh process table to look for pid match (p-&gt;pid = pid)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Once it finds the match </a:t>
            </a: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it stores the current priority of this process in the variable called oldPriority 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then </a:t>
            </a: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sets the priority of the process to the new priority passed as </a:t>
            </a: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parameter</a:t>
            </a: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It breaks the for loop and releases the lock acquired 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ld Standard TT"/>
                <a:ea typeface="Old Standard TT"/>
                <a:cs typeface="Old Standard TT"/>
                <a:sym typeface="Old Standard TT"/>
              </a:rPr>
              <a:t>It then returns the variable oldPrioirty.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769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Scheduling Algorithms (</a:t>
            </a:r>
            <a:r>
              <a:rPr b="1" lang="en">
                <a:solidFill>
                  <a:schemeClr val="accent5"/>
                </a:solidFill>
              </a:rPr>
              <a:t>Jacqueline</a:t>
            </a:r>
            <a:r>
              <a:rPr b="1" lang="en">
                <a:solidFill>
                  <a:schemeClr val="accent5"/>
                </a:solidFill>
              </a:rPr>
              <a:t> and Mira)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24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scheduler(void)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for(;;)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acquire lock(process table)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oop over the process table: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if(p-&gt;state != RUNNABLE) 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//trying to find a runnable process: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  continue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maxProc = p;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// searching for the max pri 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loop over the process table: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  if(q-&gt;state != RUNNABLE)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  	continue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  if(q-&gt;priority &gt; maxProc-&gt;priority)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    maxProc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= q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428025"/>
            <a:ext cx="8520600" cy="4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cpu-&gt;proc = maxProc //switch the current process running on the CPU to this runnable process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switchuvm(maxProc)//this switches to the process page table: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       	//Page tables determine what memory addresses mean, and what parts of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				//physical memory can be accessed.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maxProc-&gt;state = RUNNING //change its state to running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swtch(&amp;(cpu-&gt;scheduler), maxProc-&gt;context); 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//maxProc-&gt;priority *= 0.95; “priority decay”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     switchkvm() //switches back to the kernal page table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 release lock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Test Program to create multiple processes (Mira)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rint Parent ID = getpid()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	for i = 0 to nProc: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	id = fork()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	if (id == 0){ //child process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    	setPriority(getpid(), 100-i); //decrementing the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of the new process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    	sumT(i) //sum to a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large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    	i = nProc //terminating the child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	else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or i = 0 to 100 //busy wait - to not make the parent process sleeping 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        		k = k + 1;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	ptable() //printing after the end of each process and the parent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while (wait() != -1):// status is not needed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 		continue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	exit()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Starvation of processes - without priority decay (Mira)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Happens when the newer processes are assigned lower priority. </a:t>
            </a:r>
            <a:br>
              <a:rPr lang="en" sz="1600"/>
            </a:br>
            <a:r>
              <a:rPr lang="en" sz="1600"/>
              <a:t>Here process of ID = 4 runs for a long time while there is other processes which are 5 and 6 are </a:t>
            </a:r>
            <a:r>
              <a:rPr lang="en" sz="1600"/>
              <a:t>waiting</a:t>
            </a:r>
            <a:r>
              <a:rPr lang="en" sz="1600"/>
              <a:t> for a long time </a:t>
            </a:r>
            <a:r>
              <a:rPr lang="en" sz="1600"/>
              <a:t>until</a:t>
            </a:r>
            <a:r>
              <a:rPr lang="en" sz="1600"/>
              <a:t> the execution of 4 finishes to be able to start running.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49093"/>
          <a:stretch/>
        </p:blipFill>
        <p:spPr>
          <a:xfrm>
            <a:off x="254600" y="2194063"/>
            <a:ext cx="4533800" cy="9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00" y="3219175"/>
            <a:ext cx="42862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975" y="2153775"/>
            <a:ext cx="3703226" cy="27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936575" y="283200"/>
            <a:ext cx="3120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Starvation by the decay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8" y="44975"/>
            <a:ext cx="272878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>
            <a:off x="667225" y="2397275"/>
            <a:ext cx="1052100" cy="24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667225" y="1506600"/>
            <a:ext cx="1052100" cy="24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667225" y="3439900"/>
            <a:ext cx="1052100" cy="24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67225" y="4568800"/>
            <a:ext cx="1052100" cy="24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579" y="44975"/>
            <a:ext cx="2945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3519900" y="768775"/>
            <a:ext cx="1148700" cy="27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519900" y="1291275"/>
            <a:ext cx="1202700" cy="12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519900" y="2378825"/>
            <a:ext cx="1256700" cy="27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492900" y="4811500"/>
            <a:ext cx="1256700" cy="16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32984" l="0" r="0" t="0"/>
          <a:stretch/>
        </p:blipFill>
        <p:spPr>
          <a:xfrm>
            <a:off x="87650" y="283200"/>
            <a:ext cx="3120300" cy="425035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5936575" y="283200"/>
            <a:ext cx="3120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Starvation by the decay 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676225" y="2908075"/>
            <a:ext cx="1321800" cy="27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676225" y="1032325"/>
            <a:ext cx="1321800" cy="20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729700" y="3808225"/>
            <a:ext cx="1321800" cy="20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609" y="0"/>
            <a:ext cx="2589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