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2EACA"/>
          </a:solidFill>
        </a:fill>
      </a:tcStyle>
    </a:wholeTbl>
    <a:band2H>
      <a:tcTxStyle b="def" i="def"/>
      <a:tcStyle>
        <a:tcBdr/>
        <a:fill>
          <a:solidFill>
            <a:srgbClr val="F1F5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80" name="Shape 380"/>
          <p:cNvSpPr/>
          <p:nvPr>
            <p:ph type="sldImg"/>
          </p:nvPr>
        </p:nvSpPr>
        <p:spPr>
          <a:xfrm>
            <a:off x="1143000" y="685800"/>
            <a:ext cx="4572000" cy="3429000"/>
          </a:xfrm>
          <a:prstGeom prst="rect">
            <a:avLst/>
          </a:prstGeom>
        </p:spPr>
        <p:txBody>
          <a:bodyPr/>
          <a:lstStyle/>
          <a:p>
            <a:pPr/>
          </a:p>
        </p:txBody>
      </p:sp>
      <p:sp>
        <p:nvSpPr>
          <p:cNvPr id="381" name="Shape 38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3.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ver">
    <p:spTree>
      <p:nvGrpSpPr>
        <p:cNvPr id="1" name=""/>
        <p:cNvGrpSpPr/>
        <p:nvPr/>
      </p:nvGrpSpPr>
      <p:grpSpPr>
        <a:xfrm>
          <a:off x="0" y="0"/>
          <a:ext cx="0" cy="0"/>
          <a:chOff x="0" y="0"/>
          <a:chExt cx="0" cy="0"/>
        </a:xfrm>
      </p:grpSpPr>
      <p:pic>
        <p:nvPicPr>
          <p:cNvPr id="16" name="Picture 6" descr="Picture 6"/>
          <p:cNvPicPr>
            <a:picLocks noChangeAspect="1"/>
          </p:cNvPicPr>
          <p:nvPr/>
        </p:nvPicPr>
        <p:blipFill>
          <a:blip r:embed="rId2">
            <a:extLst/>
          </a:blip>
          <a:srcRect l="0" t="0" r="0" b="40050"/>
          <a:stretch>
            <a:fillRect/>
          </a:stretch>
        </p:blipFill>
        <p:spPr>
          <a:xfrm rot="16200000">
            <a:off x="9483100" y="2054836"/>
            <a:ext cx="3500016" cy="662115"/>
          </a:xfrm>
          <a:prstGeom prst="rect">
            <a:avLst/>
          </a:prstGeom>
          <a:ln w="12700">
            <a:miter lim="400000"/>
          </a:ln>
        </p:spPr>
      </p:pic>
      <p:pic>
        <p:nvPicPr>
          <p:cNvPr id="17" name="Picture 7" descr="Picture 7"/>
          <p:cNvPicPr>
            <a:picLocks noChangeAspect="1"/>
          </p:cNvPicPr>
          <p:nvPr/>
        </p:nvPicPr>
        <p:blipFill>
          <a:blip r:embed="rId3">
            <a:extLst/>
          </a:blip>
          <a:srcRect l="0" t="50017" r="0" b="0"/>
          <a:stretch>
            <a:fillRect/>
          </a:stretch>
        </p:blipFill>
        <p:spPr>
          <a:xfrm>
            <a:off x="0" y="4133741"/>
            <a:ext cx="12192000" cy="2724261"/>
          </a:xfrm>
          <a:prstGeom prst="rect">
            <a:avLst/>
          </a:prstGeom>
          <a:ln w="12700">
            <a:miter lim="400000"/>
          </a:ln>
        </p:spPr>
      </p:pic>
      <p:sp>
        <p:nvSpPr>
          <p:cNvPr id="18" name="Straight Connector 9"/>
          <p:cNvSpPr/>
          <p:nvPr/>
        </p:nvSpPr>
        <p:spPr>
          <a:xfrm flipV="1">
            <a:off x="1052215" y="5785757"/>
            <a:ext cx="10263486" cy="28478"/>
          </a:xfrm>
          <a:prstGeom prst="line">
            <a:avLst/>
          </a:prstGeom>
          <a:ln w="57150">
            <a:solidFill>
              <a:srgbClr val="FFFFFF"/>
            </a:solidFill>
            <a:prstDash val="sysDash"/>
            <a:miter/>
          </a:ln>
        </p:spPr>
        <p:txBody>
          <a:bodyPr lIns="45719" rIns="45719"/>
          <a:lstStyle/>
          <a:p>
            <a:pPr/>
          </a:p>
        </p:txBody>
      </p:sp>
      <p:sp>
        <p:nvSpPr>
          <p:cNvPr id="19" name="Straight Connector 10"/>
          <p:cNvSpPr/>
          <p:nvPr/>
        </p:nvSpPr>
        <p:spPr>
          <a:xfrm>
            <a:off x="11283043" y="4310742"/>
            <a:ext cx="1" cy="1475016"/>
          </a:xfrm>
          <a:prstGeom prst="line">
            <a:avLst/>
          </a:prstGeom>
          <a:ln w="57150">
            <a:solidFill>
              <a:srgbClr val="FFFFFF"/>
            </a:solidFill>
            <a:prstDash val="sysDash"/>
            <a:miter/>
          </a:ln>
        </p:spPr>
        <p:txBody>
          <a:bodyPr lIns="45719" rIns="45719"/>
          <a:lstStyle/>
          <a:p>
            <a:pPr/>
          </a:p>
        </p:txBody>
      </p:sp>
      <p:sp>
        <p:nvSpPr>
          <p:cNvPr id="20" name="here is the place for the topic of your presentation (2-4 lines)"/>
          <p:cNvSpPr txBox="1"/>
          <p:nvPr>
            <p:ph type="title" hasCustomPrompt="1"/>
          </p:nvPr>
        </p:nvSpPr>
        <p:spPr>
          <a:xfrm>
            <a:off x="838199" y="365125"/>
            <a:ext cx="8480899" cy="3945619"/>
          </a:xfrm>
          <a:prstGeom prst="rect">
            <a:avLst/>
          </a:prstGeom>
        </p:spPr>
        <p:txBody>
          <a:bodyPr anchor="t">
            <a:normAutofit fontScale="100000" lnSpcReduction="0"/>
          </a:bodyPr>
          <a:lstStyle>
            <a:lvl1pPr>
              <a:defRPr b="1" sz="7000"/>
            </a:lvl1pPr>
          </a:lstStyle>
          <a:p>
            <a:pPr/>
            <a:r>
              <a:t>here is the place for the topic of your presentation (2-4 lines)</a:t>
            </a:r>
          </a:p>
        </p:txBody>
      </p:sp>
      <p:sp>
        <p:nvSpPr>
          <p:cNvPr id="21" name="Уровень текста 1…"/>
          <p:cNvSpPr txBox="1"/>
          <p:nvPr>
            <p:ph type="body" sz="quarter" idx="1" hasCustomPrompt="1"/>
          </p:nvPr>
        </p:nvSpPr>
        <p:spPr>
          <a:xfrm>
            <a:off x="838199" y="5588692"/>
            <a:ext cx="4288354" cy="424734"/>
          </a:xfrm>
          <a:prstGeom prst="rect">
            <a:avLst/>
          </a:prstGeom>
          <a:solidFill>
            <a:srgbClr val="FFFFFF"/>
          </a:solidFill>
        </p:spPr>
        <p:txBody>
          <a:bodyPr>
            <a:normAutofit fontScale="100000" lnSpcReduction="0"/>
          </a:bodyPr>
          <a:lstStyle>
            <a:lvl1pPr marL="0" indent="0">
              <a:spcBef>
                <a:spcPts val="0"/>
              </a:spcBef>
              <a:buSzTx/>
              <a:buFontTx/>
              <a:buNone/>
              <a:defRPr b="1" sz="2400"/>
            </a:lvl1pPr>
            <a:lvl2pPr marL="685800" indent="-228600">
              <a:spcBef>
                <a:spcPts val="0"/>
              </a:spcBef>
              <a:buFontTx/>
              <a:defRPr b="1" sz="2400"/>
            </a:lvl2pPr>
            <a:lvl3pPr marL="1188719" indent="-274319">
              <a:spcBef>
                <a:spcPts val="0"/>
              </a:spcBef>
              <a:buFontTx/>
              <a:defRPr b="1" sz="2400"/>
            </a:lvl3pPr>
            <a:lvl4pPr marL="1676400" indent="-304800">
              <a:spcBef>
                <a:spcPts val="0"/>
              </a:spcBef>
              <a:buFontTx/>
              <a:defRPr b="1" sz="2400"/>
            </a:lvl4pPr>
            <a:lvl5pPr marL="2133600" indent="-304800">
              <a:spcBef>
                <a:spcPts val="0"/>
              </a:spcBef>
              <a:buFontTx/>
              <a:defRPr b="1" sz="2400"/>
            </a:lvl5pPr>
          </a:lstStyle>
          <a:p>
            <a:pPr/>
            <a:r>
              <a:t>Name Surname, Occupation</a:t>
            </a:r>
          </a:p>
          <a:p>
            <a:pPr lvl="1"/>
            <a:r>
              <a:t/>
            </a:r>
          </a:p>
          <a:p>
            <a:pPr lvl="2"/>
            <a:r>
              <a:t/>
            </a:r>
          </a:p>
          <a:p>
            <a:pPr lvl="3"/>
            <a:r>
              <a:t/>
            </a:r>
          </a:p>
          <a:p>
            <a:pPr lvl="4"/>
            <a:r>
              <a:t/>
            </a:r>
          </a:p>
        </p:txBody>
      </p:sp>
      <p:sp>
        <p:nvSpPr>
          <p:cNvPr id="22"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bg>
      <p:bgPr>
        <a:solidFill>
          <a:srgbClr val="FFFFFF"/>
        </a:solidFill>
      </p:bgPr>
    </p:bg>
    <p:spTree>
      <p:nvGrpSpPr>
        <p:cNvPr id="1" name=""/>
        <p:cNvGrpSpPr/>
        <p:nvPr/>
      </p:nvGrpSpPr>
      <p:grpSpPr>
        <a:xfrm>
          <a:off x="0" y="0"/>
          <a:ext cx="0" cy="0"/>
          <a:chOff x="0" y="0"/>
          <a:chExt cx="0" cy="0"/>
        </a:xfrm>
      </p:grpSpPr>
      <p:pic>
        <p:nvPicPr>
          <p:cNvPr id="165" name="Picture 6" descr="Picture 6"/>
          <p:cNvPicPr>
            <a:picLocks noChangeAspect="1"/>
          </p:cNvPicPr>
          <p:nvPr/>
        </p:nvPicPr>
        <p:blipFill>
          <a:blip r:embed="rId2">
            <a:extLst/>
          </a:blip>
          <a:stretch>
            <a:fillRect/>
          </a:stretch>
        </p:blipFill>
        <p:spPr>
          <a:xfrm rot="16200000">
            <a:off x="-221165" y="5473763"/>
            <a:ext cx="1204330" cy="202070"/>
          </a:xfrm>
          <a:prstGeom prst="rect">
            <a:avLst/>
          </a:prstGeom>
          <a:ln w="12700">
            <a:miter lim="400000"/>
          </a:ln>
        </p:spPr>
      </p:pic>
      <p:sp>
        <p:nvSpPr>
          <p:cNvPr id="166" name="Номер слайда"/>
          <p:cNvSpPr txBox="1"/>
          <p:nvPr>
            <p:ph type="sldNum" sz="quarter" idx="2"/>
          </p:nvPr>
        </p:nvSpPr>
        <p:spPr>
          <a:xfrm>
            <a:off x="244171" y="6406783"/>
            <a:ext cx="273657" cy="264256"/>
          </a:xfrm>
          <a:prstGeom prst="rect">
            <a:avLst/>
          </a:prstGeom>
        </p:spPr>
        <p:txBody>
          <a:bodyPr/>
          <a:lstStyle>
            <a:lvl1pPr algn="ctr">
              <a:defRPr>
                <a:solidFill>
                  <a:srgbClr val="888888"/>
                </a:solidFill>
              </a:defRPr>
            </a:lvl1pPr>
          </a:lstStyle>
          <a:p>
            <a:pPr/>
            <a:fld id="{86CB4B4D-7CA3-9044-876B-883B54F8677D}" type="slidenum"/>
          </a:p>
        </p:txBody>
      </p:sp>
      <p:sp>
        <p:nvSpPr>
          <p:cNvPr id="167" name="Rectangle"/>
          <p:cNvSpPr/>
          <p:nvPr/>
        </p:nvSpPr>
        <p:spPr>
          <a:xfrm>
            <a:off x="0" y="6772940"/>
            <a:ext cx="12192000" cy="85061"/>
          </a:xfrm>
          <a:prstGeom prst="rect">
            <a:avLst/>
          </a:prstGeom>
          <a:solidFill>
            <a:srgbClr val="AAC50B"/>
          </a:solidFill>
          <a:ln w="12700">
            <a:miter lim="400000"/>
          </a:ln>
        </p:spPr>
        <p:txBody>
          <a:bodyPr lIns="45719" rIns="45719" anchor="ctr"/>
          <a:lstStyle/>
          <a:p>
            <a:pPr>
              <a:defRPr sz="3200">
                <a:solidFill>
                  <a:srgbClr val="FFFFFF"/>
                </a:solidFill>
              </a:defRPr>
            </a:pPr>
          </a:p>
        </p:txBody>
      </p:sp>
      <p:sp>
        <p:nvSpPr>
          <p:cNvPr id="168" name="This is the message of this slideYou can write it in one or two lines"/>
          <p:cNvSpPr txBox="1"/>
          <p:nvPr>
            <p:ph type="title" hasCustomPrompt="1"/>
          </p:nvPr>
        </p:nvSpPr>
        <p:spPr>
          <a:xfrm>
            <a:off x="834139" y="365122"/>
            <a:ext cx="10904781" cy="959180"/>
          </a:xfrm>
          <a:prstGeom prst="rect">
            <a:avLst/>
          </a:prstGeom>
        </p:spPr>
        <p:txBody>
          <a:bodyPr anchor="t">
            <a:normAutofit fontScale="100000" lnSpcReduction="0"/>
          </a:bodyPr>
          <a:lstStyle>
            <a:lvl1pPr>
              <a:defRPr b="1" sz="3200"/>
            </a:lvl1pPr>
          </a:lstStyle>
          <a:p>
            <a:pPr/>
            <a:r>
              <a:t>This is the message of this slideYou can write it in one or two lines </a:t>
            </a:r>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List: 3 items">
    <p:bg>
      <p:bgPr>
        <a:solidFill>
          <a:srgbClr val="FFFFFF"/>
        </a:solidFill>
      </p:bgPr>
    </p:bg>
    <p:spTree>
      <p:nvGrpSpPr>
        <p:cNvPr id="1" name=""/>
        <p:cNvGrpSpPr/>
        <p:nvPr/>
      </p:nvGrpSpPr>
      <p:grpSpPr>
        <a:xfrm>
          <a:off x="0" y="0"/>
          <a:ext cx="0" cy="0"/>
          <a:chOff x="0" y="0"/>
          <a:chExt cx="0" cy="0"/>
        </a:xfrm>
      </p:grpSpPr>
      <p:pic>
        <p:nvPicPr>
          <p:cNvPr id="175" name="Picture 6" descr="Picture 6"/>
          <p:cNvPicPr>
            <a:picLocks noChangeAspect="1"/>
          </p:cNvPicPr>
          <p:nvPr/>
        </p:nvPicPr>
        <p:blipFill>
          <a:blip r:embed="rId2">
            <a:extLst/>
          </a:blip>
          <a:stretch>
            <a:fillRect/>
          </a:stretch>
        </p:blipFill>
        <p:spPr>
          <a:xfrm rot="16200000">
            <a:off x="-221165" y="5473763"/>
            <a:ext cx="1204330" cy="202070"/>
          </a:xfrm>
          <a:prstGeom prst="rect">
            <a:avLst/>
          </a:prstGeom>
          <a:ln w="12700">
            <a:miter lim="400000"/>
          </a:ln>
        </p:spPr>
      </p:pic>
      <p:sp>
        <p:nvSpPr>
          <p:cNvPr id="176" name="Номер слайда"/>
          <p:cNvSpPr txBox="1"/>
          <p:nvPr>
            <p:ph type="sldNum" sz="quarter" idx="2"/>
          </p:nvPr>
        </p:nvSpPr>
        <p:spPr>
          <a:xfrm>
            <a:off x="244171" y="6406783"/>
            <a:ext cx="273657" cy="264256"/>
          </a:xfrm>
          <a:prstGeom prst="rect">
            <a:avLst/>
          </a:prstGeom>
        </p:spPr>
        <p:txBody>
          <a:bodyPr/>
          <a:lstStyle>
            <a:lvl1pPr algn="ctr">
              <a:defRPr>
                <a:solidFill>
                  <a:srgbClr val="888888"/>
                </a:solidFill>
              </a:defRPr>
            </a:lvl1pPr>
          </a:lstStyle>
          <a:p>
            <a:pPr/>
            <a:fld id="{86CB4B4D-7CA3-9044-876B-883B54F8677D}" type="slidenum"/>
          </a:p>
        </p:txBody>
      </p:sp>
      <p:sp>
        <p:nvSpPr>
          <p:cNvPr id="177" name="Rectangle"/>
          <p:cNvSpPr/>
          <p:nvPr/>
        </p:nvSpPr>
        <p:spPr>
          <a:xfrm>
            <a:off x="0" y="6772940"/>
            <a:ext cx="12192000" cy="85061"/>
          </a:xfrm>
          <a:prstGeom prst="rect">
            <a:avLst/>
          </a:prstGeom>
          <a:solidFill>
            <a:srgbClr val="AAC50B"/>
          </a:solidFill>
          <a:ln w="12700">
            <a:miter lim="400000"/>
          </a:ln>
        </p:spPr>
        <p:txBody>
          <a:bodyPr lIns="45719" rIns="45719" anchor="ctr"/>
          <a:lstStyle/>
          <a:p>
            <a:pPr>
              <a:defRPr sz="3200">
                <a:solidFill>
                  <a:srgbClr val="FFFFFF"/>
                </a:solidFill>
              </a:defRPr>
            </a:pPr>
          </a:p>
        </p:txBody>
      </p:sp>
      <p:sp>
        <p:nvSpPr>
          <p:cNvPr id="178" name="This is the message of this slideYou can write it in one or two lines"/>
          <p:cNvSpPr txBox="1"/>
          <p:nvPr>
            <p:ph type="title" hasCustomPrompt="1"/>
          </p:nvPr>
        </p:nvSpPr>
        <p:spPr>
          <a:xfrm>
            <a:off x="834139" y="365122"/>
            <a:ext cx="10904781" cy="959180"/>
          </a:xfrm>
          <a:prstGeom prst="rect">
            <a:avLst/>
          </a:prstGeom>
        </p:spPr>
        <p:txBody>
          <a:bodyPr anchor="t">
            <a:normAutofit fontScale="100000" lnSpcReduction="0"/>
          </a:bodyPr>
          <a:lstStyle>
            <a:lvl1pPr>
              <a:defRPr b="1" sz="3200"/>
            </a:lvl1pPr>
          </a:lstStyle>
          <a:p>
            <a:pPr/>
            <a:r>
              <a:t>This is the message of this slideYou can write it in one or two lines </a:t>
            </a:r>
          </a:p>
        </p:txBody>
      </p:sp>
      <p:sp>
        <p:nvSpPr>
          <p:cNvPr id="179" name="Уровень текста 1…"/>
          <p:cNvSpPr txBox="1"/>
          <p:nvPr>
            <p:ph type="body" sz="quarter" idx="1" hasCustomPrompt="1"/>
          </p:nvPr>
        </p:nvSpPr>
        <p:spPr>
          <a:xfrm>
            <a:off x="1034472" y="3835508"/>
            <a:ext cx="3037983" cy="1955692"/>
          </a:xfrm>
          <a:prstGeom prst="rect">
            <a:avLst/>
          </a:prstGeom>
        </p:spPr>
        <p:txBody>
          <a:bodyPr>
            <a:normAutofit fontScale="100000" lnSpcReduction="0"/>
          </a:bodyPr>
          <a:lstStyle>
            <a:lvl1pPr marL="0" indent="0">
              <a:buSzTx/>
              <a:buFontTx/>
              <a:buNone/>
              <a:defRPr sz="2000"/>
            </a:lvl1pPr>
            <a:lvl2pPr marL="647700" indent="-190500">
              <a:buFontTx/>
              <a:defRPr sz="2000"/>
            </a:lvl2pPr>
            <a:lvl3pPr marL="1143000" indent="-228600">
              <a:buFontTx/>
              <a:defRPr sz="2000"/>
            </a:lvl3pPr>
            <a:lvl4pPr marL="1625600" indent="-254000">
              <a:buFontTx/>
              <a:defRPr sz="2000"/>
            </a:lvl4pPr>
            <a:lvl5pPr marL="2082800" indent="-254000">
              <a:buFontTx/>
              <a:defRPr sz="2000"/>
            </a:lvl5pPr>
          </a:lstStyle>
          <a:p>
            <a:pPr/>
            <a:r>
              <a:t>1/3 points. Please place your text here and insert the above</a:t>
            </a:r>
          </a:p>
          <a:p>
            <a:pPr lvl="1"/>
            <a:r>
              <a:t/>
            </a:r>
          </a:p>
          <a:p>
            <a:pPr lvl="2"/>
            <a:r>
              <a:t/>
            </a:r>
          </a:p>
          <a:p>
            <a:pPr lvl="3"/>
            <a:r>
              <a:t/>
            </a:r>
          </a:p>
          <a:p>
            <a:pPr lvl="4"/>
            <a:r>
              <a:t/>
            </a:r>
          </a:p>
        </p:txBody>
      </p:sp>
      <p:sp>
        <p:nvSpPr>
          <p:cNvPr id="180" name="Text Placeholder 7"/>
          <p:cNvSpPr/>
          <p:nvPr>
            <p:ph type="body" sz="quarter" idx="21" hasCustomPrompt="1"/>
          </p:nvPr>
        </p:nvSpPr>
        <p:spPr>
          <a:xfrm>
            <a:off x="4885944" y="3835508"/>
            <a:ext cx="3037983" cy="1955692"/>
          </a:xfrm>
          <a:prstGeom prst="rect">
            <a:avLst/>
          </a:prstGeom>
        </p:spPr>
        <p:txBody>
          <a:bodyPr>
            <a:normAutofit fontScale="100000" lnSpcReduction="0"/>
          </a:bodyPr>
          <a:lstStyle>
            <a:lvl1pPr marL="0" indent="0">
              <a:buSzTx/>
              <a:buFontTx/>
              <a:buNone/>
              <a:defRPr sz="2000"/>
            </a:lvl1pPr>
          </a:lstStyle>
          <a:p>
            <a:pPr/>
            <a:r>
              <a:t>2/3 points. Please place your text here and insert the icon above</a:t>
            </a:r>
          </a:p>
        </p:txBody>
      </p:sp>
      <p:sp>
        <p:nvSpPr>
          <p:cNvPr id="181" name="Text Placeholder 7"/>
          <p:cNvSpPr/>
          <p:nvPr>
            <p:ph type="body" sz="quarter" idx="22" hasCustomPrompt="1"/>
          </p:nvPr>
        </p:nvSpPr>
        <p:spPr>
          <a:xfrm>
            <a:off x="8737417" y="3835508"/>
            <a:ext cx="3001502" cy="1955692"/>
          </a:xfrm>
          <a:prstGeom prst="rect">
            <a:avLst/>
          </a:prstGeom>
        </p:spPr>
        <p:txBody>
          <a:bodyPr>
            <a:normAutofit fontScale="100000" lnSpcReduction="0"/>
          </a:bodyPr>
          <a:lstStyle>
            <a:lvl1pPr marL="0" indent="0">
              <a:buSzTx/>
              <a:buFontTx/>
              <a:buNone/>
              <a:defRPr sz="2000"/>
            </a:lvl1pPr>
          </a:lstStyle>
          <a:p>
            <a:pPr/>
            <a:r>
              <a:t>3/3 points. Please place your text here and insert the icon above </a:t>
            </a:r>
          </a:p>
        </p:txBody>
      </p:sp>
      <p:sp>
        <p:nvSpPr>
          <p:cNvPr id="182" name="Picture Placeholder 13"/>
          <p:cNvSpPr/>
          <p:nvPr>
            <p:ph type="pic" sz="quarter" idx="23"/>
          </p:nvPr>
        </p:nvSpPr>
        <p:spPr>
          <a:xfrm>
            <a:off x="1034472" y="2934425"/>
            <a:ext cx="669926" cy="671514"/>
          </a:xfrm>
          <a:prstGeom prst="rect">
            <a:avLst/>
          </a:prstGeom>
        </p:spPr>
        <p:txBody>
          <a:bodyPr lIns="91439" rIns="91439"/>
          <a:lstStyle/>
          <a:p>
            <a:pPr/>
          </a:p>
        </p:txBody>
      </p:sp>
      <p:sp>
        <p:nvSpPr>
          <p:cNvPr id="183" name="Picture Placeholder 13"/>
          <p:cNvSpPr/>
          <p:nvPr>
            <p:ph type="pic" sz="quarter" idx="24"/>
          </p:nvPr>
        </p:nvSpPr>
        <p:spPr>
          <a:xfrm>
            <a:off x="4885944" y="2934425"/>
            <a:ext cx="669926" cy="671514"/>
          </a:xfrm>
          <a:prstGeom prst="rect">
            <a:avLst/>
          </a:prstGeom>
        </p:spPr>
        <p:txBody>
          <a:bodyPr lIns="91439" rIns="91439"/>
          <a:lstStyle/>
          <a:p>
            <a:pPr/>
          </a:p>
        </p:txBody>
      </p:sp>
      <p:sp>
        <p:nvSpPr>
          <p:cNvPr id="184" name="Picture Placeholder 13"/>
          <p:cNvSpPr/>
          <p:nvPr>
            <p:ph type="pic" sz="quarter" idx="25"/>
          </p:nvPr>
        </p:nvSpPr>
        <p:spPr>
          <a:xfrm>
            <a:off x="8737417" y="2934425"/>
            <a:ext cx="669926" cy="671514"/>
          </a:xfrm>
          <a:prstGeom prst="rect">
            <a:avLst/>
          </a:prstGeom>
        </p:spPr>
        <p:txBody>
          <a:bodyPr lIns="91439" rIns="91439"/>
          <a:lstStyle/>
          <a:p>
            <a:pPr/>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List: 4 items">
    <p:bg>
      <p:bgPr>
        <a:solidFill>
          <a:srgbClr val="FFFFFF"/>
        </a:solidFill>
      </p:bgPr>
    </p:bg>
    <p:spTree>
      <p:nvGrpSpPr>
        <p:cNvPr id="1" name=""/>
        <p:cNvGrpSpPr/>
        <p:nvPr/>
      </p:nvGrpSpPr>
      <p:grpSpPr>
        <a:xfrm>
          <a:off x="0" y="0"/>
          <a:ext cx="0" cy="0"/>
          <a:chOff x="0" y="0"/>
          <a:chExt cx="0" cy="0"/>
        </a:xfrm>
      </p:grpSpPr>
      <p:pic>
        <p:nvPicPr>
          <p:cNvPr id="191" name="Picture 6" descr="Picture 6"/>
          <p:cNvPicPr>
            <a:picLocks noChangeAspect="1"/>
          </p:cNvPicPr>
          <p:nvPr/>
        </p:nvPicPr>
        <p:blipFill>
          <a:blip r:embed="rId2">
            <a:extLst/>
          </a:blip>
          <a:stretch>
            <a:fillRect/>
          </a:stretch>
        </p:blipFill>
        <p:spPr>
          <a:xfrm rot="16200000">
            <a:off x="-221165" y="5473763"/>
            <a:ext cx="1204330" cy="202070"/>
          </a:xfrm>
          <a:prstGeom prst="rect">
            <a:avLst/>
          </a:prstGeom>
          <a:ln w="12700">
            <a:miter lim="400000"/>
          </a:ln>
        </p:spPr>
      </p:pic>
      <p:sp>
        <p:nvSpPr>
          <p:cNvPr id="192" name="Номер слайда"/>
          <p:cNvSpPr txBox="1"/>
          <p:nvPr>
            <p:ph type="sldNum" sz="quarter" idx="2"/>
          </p:nvPr>
        </p:nvSpPr>
        <p:spPr>
          <a:xfrm>
            <a:off x="244171" y="6406783"/>
            <a:ext cx="273657" cy="264256"/>
          </a:xfrm>
          <a:prstGeom prst="rect">
            <a:avLst/>
          </a:prstGeom>
        </p:spPr>
        <p:txBody>
          <a:bodyPr/>
          <a:lstStyle>
            <a:lvl1pPr algn="ctr">
              <a:defRPr>
                <a:solidFill>
                  <a:srgbClr val="888888"/>
                </a:solidFill>
              </a:defRPr>
            </a:lvl1pPr>
          </a:lstStyle>
          <a:p>
            <a:pPr/>
            <a:fld id="{86CB4B4D-7CA3-9044-876B-883B54F8677D}" type="slidenum"/>
          </a:p>
        </p:txBody>
      </p:sp>
      <p:sp>
        <p:nvSpPr>
          <p:cNvPr id="193" name="This is the message of this slideYou can write it in one or two lines"/>
          <p:cNvSpPr txBox="1"/>
          <p:nvPr>
            <p:ph type="title" hasCustomPrompt="1"/>
          </p:nvPr>
        </p:nvSpPr>
        <p:spPr>
          <a:xfrm>
            <a:off x="834139" y="365122"/>
            <a:ext cx="10904779" cy="959180"/>
          </a:xfrm>
          <a:prstGeom prst="rect">
            <a:avLst/>
          </a:prstGeom>
        </p:spPr>
        <p:txBody>
          <a:bodyPr anchor="t">
            <a:normAutofit fontScale="100000" lnSpcReduction="0"/>
          </a:bodyPr>
          <a:lstStyle>
            <a:lvl1pPr>
              <a:defRPr b="1" sz="3200"/>
            </a:lvl1pPr>
          </a:lstStyle>
          <a:p>
            <a:pPr/>
            <a:r>
              <a:t>This is the message of this slideYou can write it in one or two lines </a:t>
            </a:r>
          </a:p>
        </p:txBody>
      </p:sp>
      <p:sp>
        <p:nvSpPr>
          <p:cNvPr id="194" name="Уровень текста 1…"/>
          <p:cNvSpPr txBox="1"/>
          <p:nvPr>
            <p:ph type="body" sz="quarter" idx="1" hasCustomPrompt="1"/>
          </p:nvPr>
        </p:nvSpPr>
        <p:spPr>
          <a:xfrm>
            <a:off x="1034472" y="3835508"/>
            <a:ext cx="2276288" cy="1955692"/>
          </a:xfrm>
          <a:prstGeom prst="rect">
            <a:avLst/>
          </a:prstGeom>
        </p:spPr>
        <p:txBody>
          <a:bodyPr>
            <a:normAutofit fontScale="100000" lnSpcReduction="0"/>
          </a:bodyPr>
          <a:lstStyle>
            <a:lvl1pPr marL="0" indent="0">
              <a:buSzTx/>
              <a:buFontTx/>
              <a:buNone/>
              <a:defRPr sz="2000"/>
            </a:lvl1pPr>
            <a:lvl2pPr marL="647700" indent="-190500">
              <a:buFontTx/>
              <a:defRPr sz="2000"/>
            </a:lvl2pPr>
            <a:lvl3pPr marL="1143000" indent="-228600">
              <a:buFontTx/>
              <a:defRPr sz="2000"/>
            </a:lvl3pPr>
            <a:lvl4pPr marL="1625600" indent="-254000">
              <a:buFontTx/>
              <a:defRPr sz="2000"/>
            </a:lvl4pPr>
            <a:lvl5pPr marL="2082800" indent="-254000">
              <a:buFontTx/>
              <a:defRPr sz="2000"/>
            </a:lvl5pPr>
          </a:lstStyle>
          <a:p>
            <a:pPr/>
            <a:r>
              <a:t>1/4 points. Please place your text here and insert the icon above</a:t>
            </a:r>
          </a:p>
          <a:p>
            <a:pPr lvl="1"/>
            <a:r>
              <a:t/>
            </a:r>
          </a:p>
          <a:p>
            <a:pPr lvl="2"/>
            <a:r>
              <a:t/>
            </a:r>
          </a:p>
          <a:p>
            <a:pPr lvl="3"/>
            <a:r>
              <a:t/>
            </a:r>
          </a:p>
          <a:p>
            <a:pPr lvl="4"/>
            <a:r>
              <a:t/>
            </a:r>
          </a:p>
        </p:txBody>
      </p:sp>
      <p:sp>
        <p:nvSpPr>
          <p:cNvPr id="195" name="Text Placeholder 7"/>
          <p:cNvSpPr/>
          <p:nvPr>
            <p:ph type="body" sz="quarter" idx="21" hasCustomPrompt="1"/>
          </p:nvPr>
        </p:nvSpPr>
        <p:spPr>
          <a:xfrm>
            <a:off x="3837270" y="3835508"/>
            <a:ext cx="2276288" cy="1955692"/>
          </a:xfrm>
          <a:prstGeom prst="rect">
            <a:avLst/>
          </a:prstGeom>
        </p:spPr>
        <p:txBody>
          <a:bodyPr>
            <a:normAutofit fontScale="100000" lnSpcReduction="0"/>
          </a:bodyPr>
          <a:lstStyle>
            <a:lvl1pPr marL="0" indent="0">
              <a:buSzTx/>
              <a:buFontTx/>
              <a:buNone/>
              <a:defRPr sz="2000"/>
            </a:lvl1pPr>
          </a:lstStyle>
          <a:p>
            <a:pPr/>
            <a:r>
              <a:t>2/4 points. Please place your text here and insert the icon above</a:t>
            </a:r>
          </a:p>
        </p:txBody>
      </p:sp>
      <p:sp>
        <p:nvSpPr>
          <p:cNvPr id="196" name="Text Placeholder 7"/>
          <p:cNvSpPr/>
          <p:nvPr>
            <p:ph type="body" sz="quarter" idx="22" hasCustomPrompt="1"/>
          </p:nvPr>
        </p:nvSpPr>
        <p:spPr>
          <a:xfrm>
            <a:off x="6659832" y="3835508"/>
            <a:ext cx="2276288" cy="1955692"/>
          </a:xfrm>
          <a:prstGeom prst="rect">
            <a:avLst/>
          </a:prstGeom>
        </p:spPr>
        <p:txBody>
          <a:bodyPr>
            <a:normAutofit fontScale="100000" lnSpcReduction="0"/>
          </a:bodyPr>
          <a:lstStyle>
            <a:lvl1pPr marL="0" indent="0">
              <a:buSzTx/>
              <a:buFontTx/>
              <a:buNone/>
              <a:defRPr sz="2000"/>
            </a:lvl1pPr>
          </a:lstStyle>
          <a:p>
            <a:pPr/>
            <a:r>
              <a:t>3/4 points. Please place your text here and insert the icon above</a:t>
            </a:r>
          </a:p>
        </p:txBody>
      </p:sp>
      <p:sp>
        <p:nvSpPr>
          <p:cNvPr id="197" name="Text Placeholder 7"/>
          <p:cNvSpPr/>
          <p:nvPr>
            <p:ph type="body" sz="quarter" idx="23" hasCustomPrompt="1"/>
          </p:nvPr>
        </p:nvSpPr>
        <p:spPr>
          <a:xfrm>
            <a:off x="9462630" y="3835510"/>
            <a:ext cx="2276288" cy="1955692"/>
          </a:xfrm>
          <a:prstGeom prst="rect">
            <a:avLst/>
          </a:prstGeom>
        </p:spPr>
        <p:txBody>
          <a:bodyPr>
            <a:normAutofit fontScale="100000" lnSpcReduction="0"/>
          </a:bodyPr>
          <a:lstStyle>
            <a:lvl1pPr marL="0" indent="0">
              <a:buSzTx/>
              <a:buFontTx/>
              <a:buNone/>
              <a:defRPr sz="2000"/>
            </a:lvl1pPr>
          </a:lstStyle>
          <a:p>
            <a:pPr/>
            <a:r>
              <a:t>4/4 points. Please place your text here and insert the icon above</a:t>
            </a:r>
          </a:p>
        </p:txBody>
      </p:sp>
      <p:sp>
        <p:nvSpPr>
          <p:cNvPr id="198" name="Picture Placeholder 13"/>
          <p:cNvSpPr/>
          <p:nvPr>
            <p:ph type="pic" sz="quarter" idx="24"/>
          </p:nvPr>
        </p:nvSpPr>
        <p:spPr>
          <a:xfrm>
            <a:off x="1034472" y="2934425"/>
            <a:ext cx="669926" cy="671514"/>
          </a:xfrm>
          <a:prstGeom prst="rect">
            <a:avLst/>
          </a:prstGeom>
        </p:spPr>
        <p:txBody>
          <a:bodyPr lIns="91439" rIns="91439"/>
          <a:lstStyle/>
          <a:p>
            <a:pPr/>
          </a:p>
        </p:txBody>
      </p:sp>
      <p:sp>
        <p:nvSpPr>
          <p:cNvPr id="199" name="Picture Placeholder 13"/>
          <p:cNvSpPr/>
          <p:nvPr>
            <p:ph type="pic" sz="quarter" idx="25"/>
          </p:nvPr>
        </p:nvSpPr>
        <p:spPr>
          <a:xfrm>
            <a:off x="3837270" y="2934425"/>
            <a:ext cx="669926" cy="671514"/>
          </a:xfrm>
          <a:prstGeom prst="rect">
            <a:avLst/>
          </a:prstGeom>
        </p:spPr>
        <p:txBody>
          <a:bodyPr lIns="91439" rIns="91439"/>
          <a:lstStyle/>
          <a:p>
            <a:pPr/>
          </a:p>
        </p:txBody>
      </p:sp>
      <p:sp>
        <p:nvSpPr>
          <p:cNvPr id="200" name="Picture Placeholder 13"/>
          <p:cNvSpPr/>
          <p:nvPr>
            <p:ph type="pic" sz="quarter" idx="26"/>
          </p:nvPr>
        </p:nvSpPr>
        <p:spPr>
          <a:xfrm>
            <a:off x="6659832" y="2934425"/>
            <a:ext cx="669926" cy="671514"/>
          </a:xfrm>
          <a:prstGeom prst="rect">
            <a:avLst/>
          </a:prstGeom>
        </p:spPr>
        <p:txBody>
          <a:bodyPr lIns="91439" rIns="91439"/>
          <a:lstStyle/>
          <a:p>
            <a:pPr/>
          </a:p>
        </p:txBody>
      </p:sp>
      <p:sp>
        <p:nvSpPr>
          <p:cNvPr id="201" name="Picture Placeholder 13"/>
          <p:cNvSpPr/>
          <p:nvPr>
            <p:ph type="pic" sz="quarter" idx="27"/>
          </p:nvPr>
        </p:nvSpPr>
        <p:spPr>
          <a:xfrm>
            <a:off x="9462630" y="2934425"/>
            <a:ext cx="669926" cy="671514"/>
          </a:xfrm>
          <a:prstGeom prst="rect">
            <a:avLst/>
          </a:prstGeom>
        </p:spPr>
        <p:txBody>
          <a:bodyPr lIns="91439" rIns="91439"/>
          <a:lstStyle/>
          <a:p>
            <a:pPr/>
          </a:p>
        </p:txBody>
      </p:sp>
      <p:sp>
        <p:nvSpPr>
          <p:cNvPr id="202" name="Rectangle"/>
          <p:cNvSpPr/>
          <p:nvPr/>
        </p:nvSpPr>
        <p:spPr>
          <a:xfrm>
            <a:off x="0" y="6772940"/>
            <a:ext cx="12192000" cy="85061"/>
          </a:xfrm>
          <a:prstGeom prst="rect">
            <a:avLst/>
          </a:prstGeom>
          <a:solidFill>
            <a:srgbClr val="AAC50B"/>
          </a:solidFill>
          <a:ln w="12700">
            <a:miter lim="400000"/>
          </a:ln>
        </p:spPr>
        <p:txBody>
          <a:bodyPr lIns="45719" rIns="45719" anchor="ctr"/>
          <a:lstStyle/>
          <a:p>
            <a:pPr>
              <a:defRPr sz="3200">
                <a:solidFill>
                  <a:srgbClr val="FFFFFF"/>
                </a:solidFill>
              </a:defRPr>
            </a:pP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List: 7 or 8 items">
    <p:bg>
      <p:bgPr>
        <a:solidFill>
          <a:srgbClr val="FFFFFF"/>
        </a:solidFill>
      </p:bgPr>
    </p:bg>
    <p:spTree>
      <p:nvGrpSpPr>
        <p:cNvPr id="1" name=""/>
        <p:cNvGrpSpPr/>
        <p:nvPr/>
      </p:nvGrpSpPr>
      <p:grpSpPr>
        <a:xfrm>
          <a:off x="0" y="0"/>
          <a:ext cx="0" cy="0"/>
          <a:chOff x="0" y="0"/>
          <a:chExt cx="0" cy="0"/>
        </a:xfrm>
      </p:grpSpPr>
      <p:pic>
        <p:nvPicPr>
          <p:cNvPr id="209" name="Picture 6" descr="Picture 6"/>
          <p:cNvPicPr>
            <a:picLocks noChangeAspect="1"/>
          </p:cNvPicPr>
          <p:nvPr/>
        </p:nvPicPr>
        <p:blipFill>
          <a:blip r:embed="rId2">
            <a:extLst/>
          </a:blip>
          <a:stretch>
            <a:fillRect/>
          </a:stretch>
        </p:blipFill>
        <p:spPr>
          <a:xfrm rot="16200000">
            <a:off x="-221165" y="5473763"/>
            <a:ext cx="1204330" cy="202070"/>
          </a:xfrm>
          <a:prstGeom prst="rect">
            <a:avLst/>
          </a:prstGeom>
          <a:ln w="12700">
            <a:miter lim="400000"/>
          </a:ln>
        </p:spPr>
      </p:pic>
      <p:sp>
        <p:nvSpPr>
          <p:cNvPr id="210" name="Номер слайда"/>
          <p:cNvSpPr txBox="1"/>
          <p:nvPr>
            <p:ph type="sldNum" sz="quarter" idx="2"/>
          </p:nvPr>
        </p:nvSpPr>
        <p:spPr>
          <a:xfrm>
            <a:off x="244171" y="6406783"/>
            <a:ext cx="273657" cy="264256"/>
          </a:xfrm>
          <a:prstGeom prst="rect">
            <a:avLst/>
          </a:prstGeom>
        </p:spPr>
        <p:txBody>
          <a:bodyPr/>
          <a:lstStyle>
            <a:lvl1pPr algn="ctr">
              <a:defRPr>
                <a:solidFill>
                  <a:srgbClr val="888888"/>
                </a:solidFill>
              </a:defRPr>
            </a:lvl1pPr>
          </a:lstStyle>
          <a:p>
            <a:pPr/>
            <a:fld id="{86CB4B4D-7CA3-9044-876B-883B54F8677D}" type="slidenum"/>
          </a:p>
        </p:txBody>
      </p:sp>
      <p:sp>
        <p:nvSpPr>
          <p:cNvPr id="211" name="This is the message of this slideYou can write it in one or two lines"/>
          <p:cNvSpPr txBox="1"/>
          <p:nvPr>
            <p:ph type="title" hasCustomPrompt="1"/>
          </p:nvPr>
        </p:nvSpPr>
        <p:spPr>
          <a:xfrm>
            <a:off x="834139" y="365122"/>
            <a:ext cx="10904779" cy="959180"/>
          </a:xfrm>
          <a:prstGeom prst="rect">
            <a:avLst/>
          </a:prstGeom>
        </p:spPr>
        <p:txBody>
          <a:bodyPr anchor="t">
            <a:normAutofit fontScale="100000" lnSpcReduction="0"/>
          </a:bodyPr>
          <a:lstStyle>
            <a:lvl1pPr>
              <a:defRPr b="1" sz="3200"/>
            </a:lvl1pPr>
          </a:lstStyle>
          <a:p>
            <a:pPr/>
            <a:r>
              <a:t>This is the message of this slideYou can write it in one or two lines </a:t>
            </a:r>
          </a:p>
        </p:txBody>
      </p:sp>
      <p:sp>
        <p:nvSpPr>
          <p:cNvPr id="212" name="Уровень текста 1…"/>
          <p:cNvSpPr txBox="1"/>
          <p:nvPr>
            <p:ph type="body" sz="quarter" idx="1" hasCustomPrompt="1"/>
          </p:nvPr>
        </p:nvSpPr>
        <p:spPr>
          <a:xfrm>
            <a:off x="1034472" y="2661616"/>
            <a:ext cx="2276288" cy="1094840"/>
          </a:xfrm>
          <a:prstGeom prst="rect">
            <a:avLst/>
          </a:prstGeom>
        </p:spPr>
        <p:txBody>
          <a:bodyPr>
            <a:normAutofit fontScale="100000" lnSpcReduction="0"/>
          </a:bodyPr>
          <a:lstStyle>
            <a:lvl1pPr marL="0" indent="0">
              <a:buSzTx/>
              <a:buFontTx/>
              <a:buNone/>
              <a:defRPr sz="1600"/>
            </a:lvl1pPr>
            <a:lvl2pPr marL="609600" indent="-152400">
              <a:buFontTx/>
              <a:defRPr sz="1600"/>
            </a:lvl2pPr>
            <a:lvl3pPr marL="1097280" indent="-182880">
              <a:buFontTx/>
              <a:defRPr sz="1600"/>
            </a:lvl3pPr>
            <a:lvl4pPr marL="1574800" indent="-203200">
              <a:buFontTx/>
              <a:defRPr sz="1600"/>
            </a:lvl4pPr>
            <a:lvl5pPr marL="2032000" indent="-203200">
              <a:buFontTx/>
              <a:defRPr sz="1600"/>
            </a:lvl5pPr>
          </a:lstStyle>
          <a:p>
            <a:pPr/>
            <a:r>
              <a:t>1/4 points. Please place your text here and insert the icon above</a:t>
            </a:r>
          </a:p>
          <a:p>
            <a:pPr lvl="1"/>
            <a:r>
              <a:t/>
            </a:r>
          </a:p>
          <a:p>
            <a:pPr lvl="2"/>
            <a:r>
              <a:t/>
            </a:r>
          </a:p>
          <a:p>
            <a:pPr lvl="3"/>
            <a:r>
              <a:t/>
            </a:r>
          </a:p>
          <a:p>
            <a:pPr lvl="4"/>
            <a:r>
              <a:t/>
            </a:r>
          </a:p>
        </p:txBody>
      </p:sp>
      <p:sp>
        <p:nvSpPr>
          <p:cNvPr id="213" name="Text Placeholder 7"/>
          <p:cNvSpPr/>
          <p:nvPr>
            <p:ph type="body" sz="quarter" idx="21" hasCustomPrompt="1"/>
          </p:nvPr>
        </p:nvSpPr>
        <p:spPr>
          <a:xfrm>
            <a:off x="3837270" y="2661616"/>
            <a:ext cx="2276288" cy="1094840"/>
          </a:xfrm>
          <a:prstGeom prst="rect">
            <a:avLst/>
          </a:prstGeom>
        </p:spPr>
        <p:txBody>
          <a:bodyPr>
            <a:normAutofit fontScale="100000" lnSpcReduction="0"/>
          </a:bodyPr>
          <a:lstStyle>
            <a:lvl1pPr marL="0" indent="0">
              <a:buSzTx/>
              <a:buFontTx/>
              <a:buNone/>
              <a:defRPr sz="1600"/>
            </a:lvl1pPr>
          </a:lstStyle>
          <a:p>
            <a:pPr/>
            <a:r>
              <a:t>2/4 points. Please place your text here and insert the icon above</a:t>
            </a:r>
          </a:p>
        </p:txBody>
      </p:sp>
      <p:sp>
        <p:nvSpPr>
          <p:cNvPr id="214" name="Text Placeholder 7"/>
          <p:cNvSpPr/>
          <p:nvPr>
            <p:ph type="body" sz="quarter" idx="22" hasCustomPrompt="1"/>
          </p:nvPr>
        </p:nvSpPr>
        <p:spPr>
          <a:xfrm>
            <a:off x="6659832" y="2661616"/>
            <a:ext cx="2276288" cy="1094840"/>
          </a:xfrm>
          <a:prstGeom prst="rect">
            <a:avLst/>
          </a:prstGeom>
        </p:spPr>
        <p:txBody>
          <a:bodyPr>
            <a:normAutofit fontScale="100000" lnSpcReduction="0"/>
          </a:bodyPr>
          <a:lstStyle>
            <a:lvl1pPr marL="0" indent="0">
              <a:buSzTx/>
              <a:buFontTx/>
              <a:buNone/>
              <a:defRPr sz="1600"/>
            </a:lvl1pPr>
          </a:lstStyle>
          <a:p>
            <a:pPr/>
            <a:r>
              <a:t>3/4 points. Please place your text here and insert the icon above</a:t>
            </a:r>
          </a:p>
        </p:txBody>
      </p:sp>
      <p:sp>
        <p:nvSpPr>
          <p:cNvPr id="215" name="Text Placeholder 7"/>
          <p:cNvSpPr/>
          <p:nvPr>
            <p:ph type="body" sz="quarter" idx="23" hasCustomPrompt="1"/>
          </p:nvPr>
        </p:nvSpPr>
        <p:spPr>
          <a:xfrm>
            <a:off x="9462630" y="2661617"/>
            <a:ext cx="2276288" cy="1094839"/>
          </a:xfrm>
          <a:prstGeom prst="rect">
            <a:avLst/>
          </a:prstGeom>
        </p:spPr>
        <p:txBody>
          <a:bodyPr>
            <a:normAutofit fontScale="100000" lnSpcReduction="0"/>
          </a:bodyPr>
          <a:lstStyle>
            <a:lvl1pPr marL="0" indent="0">
              <a:buSzTx/>
              <a:buFontTx/>
              <a:buNone/>
              <a:defRPr sz="1600"/>
            </a:lvl1pPr>
          </a:lstStyle>
          <a:p>
            <a:pPr/>
            <a:r>
              <a:t>4/4 points. Please place your text here and insert the icon above</a:t>
            </a:r>
          </a:p>
        </p:txBody>
      </p:sp>
      <p:sp>
        <p:nvSpPr>
          <p:cNvPr id="216" name="Picture Placeholder 13"/>
          <p:cNvSpPr/>
          <p:nvPr>
            <p:ph type="pic" sz="quarter" idx="24"/>
          </p:nvPr>
        </p:nvSpPr>
        <p:spPr>
          <a:xfrm>
            <a:off x="1034472" y="1915297"/>
            <a:ext cx="515528" cy="516750"/>
          </a:xfrm>
          <a:prstGeom prst="rect">
            <a:avLst/>
          </a:prstGeom>
        </p:spPr>
        <p:txBody>
          <a:bodyPr lIns="91439" rIns="91439"/>
          <a:lstStyle/>
          <a:p>
            <a:pPr/>
          </a:p>
        </p:txBody>
      </p:sp>
      <p:sp>
        <p:nvSpPr>
          <p:cNvPr id="217" name="Picture Placeholder 13"/>
          <p:cNvSpPr/>
          <p:nvPr>
            <p:ph type="pic" sz="quarter" idx="25"/>
          </p:nvPr>
        </p:nvSpPr>
        <p:spPr>
          <a:xfrm>
            <a:off x="3837270" y="1915297"/>
            <a:ext cx="515528" cy="516750"/>
          </a:xfrm>
          <a:prstGeom prst="rect">
            <a:avLst/>
          </a:prstGeom>
        </p:spPr>
        <p:txBody>
          <a:bodyPr lIns="91439" rIns="91439"/>
          <a:lstStyle/>
          <a:p>
            <a:pPr/>
          </a:p>
        </p:txBody>
      </p:sp>
      <p:sp>
        <p:nvSpPr>
          <p:cNvPr id="218" name="Picture Placeholder 13"/>
          <p:cNvSpPr/>
          <p:nvPr>
            <p:ph type="pic" sz="quarter" idx="26"/>
          </p:nvPr>
        </p:nvSpPr>
        <p:spPr>
          <a:xfrm>
            <a:off x="6659832" y="1915297"/>
            <a:ext cx="515528" cy="516750"/>
          </a:xfrm>
          <a:prstGeom prst="rect">
            <a:avLst/>
          </a:prstGeom>
        </p:spPr>
        <p:txBody>
          <a:bodyPr lIns="91439" rIns="91439"/>
          <a:lstStyle/>
          <a:p>
            <a:pPr/>
          </a:p>
        </p:txBody>
      </p:sp>
      <p:sp>
        <p:nvSpPr>
          <p:cNvPr id="219" name="Picture Placeholder 13"/>
          <p:cNvSpPr/>
          <p:nvPr>
            <p:ph type="pic" sz="quarter" idx="27"/>
          </p:nvPr>
        </p:nvSpPr>
        <p:spPr>
          <a:xfrm>
            <a:off x="9462630" y="1915297"/>
            <a:ext cx="515528" cy="516750"/>
          </a:xfrm>
          <a:prstGeom prst="rect">
            <a:avLst/>
          </a:prstGeom>
        </p:spPr>
        <p:txBody>
          <a:bodyPr lIns="91439" rIns="91439"/>
          <a:lstStyle/>
          <a:p>
            <a:pPr/>
          </a:p>
        </p:txBody>
      </p:sp>
      <p:sp>
        <p:nvSpPr>
          <p:cNvPr id="220" name="Text Placeholder 7"/>
          <p:cNvSpPr/>
          <p:nvPr>
            <p:ph type="body" sz="quarter" idx="28" hasCustomPrompt="1"/>
          </p:nvPr>
        </p:nvSpPr>
        <p:spPr>
          <a:xfrm>
            <a:off x="1034472" y="4901110"/>
            <a:ext cx="2276288" cy="1094839"/>
          </a:xfrm>
          <a:prstGeom prst="rect">
            <a:avLst/>
          </a:prstGeom>
        </p:spPr>
        <p:txBody>
          <a:bodyPr>
            <a:normAutofit fontScale="100000" lnSpcReduction="0"/>
          </a:bodyPr>
          <a:lstStyle>
            <a:lvl1pPr marL="0" indent="0">
              <a:buSzTx/>
              <a:buFontTx/>
              <a:buNone/>
              <a:defRPr sz="1600"/>
            </a:lvl1pPr>
          </a:lstStyle>
          <a:p>
            <a:pPr/>
            <a:r>
              <a:t>1/4 points. Please place your text here and insert the icon above</a:t>
            </a:r>
          </a:p>
        </p:txBody>
      </p:sp>
      <p:sp>
        <p:nvSpPr>
          <p:cNvPr id="221" name="Text Placeholder 7"/>
          <p:cNvSpPr/>
          <p:nvPr>
            <p:ph type="body" sz="quarter" idx="29" hasCustomPrompt="1"/>
          </p:nvPr>
        </p:nvSpPr>
        <p:spPr>
          <a:xfrm>
            <a:off x="3837270" y="4901110"/>
            <a:ext cx="2276288" cy="1094839"/>
          </a:xfrm>
          <a:prstGeom prst="rect">
            <a:avLst/>
          </a:prstGeom>
        </p:spPr>
        <p:txBody>
          <a:bodyPr>
            <a:normAutofit fontScale="100000" lnSpcReduction="0"/>
          </a:bodyPr>
          <a:lstStyle>
            <a:lvl1pPr marL="0" indent="0">
              <a:buSzTx/>
              <a:buFontTx/>
              <a:buNone/>
              <a:defRPr sz="1600"/>
            </a:lvl1pPr>
          </a:lstStyle>
          <a:p>
            <a:pPr/>
            <a:r>
              <a:t>2/4 points. Please place your text here and insert the icon above</a:t>
            </a:r>
          </a:p>
        </p:txBody>
      </p:sp>
      <p:sp>
        <p:nvSpPr>
          <p:cNvPr id="222" name="Text Placeholder 7"/>
          <p:cNvSpPr/>
          <p:nvPr>
            <p:ph type="body" sz="quarter" idx="30" hasCustomPrompt="1"/>
          </p:nvPr>
        </p:nvSpPr>
        <p:spPr>
          <a:xfrm>
            <a:off x="6659832" y="4901110"/>
            <a:ext cx="2276288" cy="1094839"/>
          </a:xfrm>
          <a:prstGeom prst="rect">
            <a:avLst/>
          </a:prstGeom>
        </p:spPr>
        <p:txBody>
          <a:bodyPr>
            <a:normAutofit fontScale="100000" lnSpcReduction="0"/>
          </a:bodyPr>
          <a:lstStyle>
            <a:lvl1pPr marL="0" indent="0">
              <a:buSzTx/>
              <a:buFontTx/>
              <a:buNone/>
              <a:defRPr sz="1600"/>
            </a:lvl1pPr>
          </a:lstStyle>
          <a:p>
            <a:pPr/>
            <a:r>
              <a:t>3/4 points. Please place your text here and insert the icon above</a:t>
            </a:r>
          </a:p>
        </p:txBody>
      </p:sp>
      <p:sp>
        <p:nvSpPr>
          <p:cNvPr id="223" name="Text Placeholder 7"/>
          <p:cNvSpPr/>
          <p:nvPr>
            <p:ph type="body" sz="quarter" idx="31" hasCustomPrompt="1"/>
          </p:nvPr>
        </p:nvSpPr>
        <p:spPr>
          <a:xfrm>
            <a:off x="9462630" y="4901112"/>
            <a:ext cx="2276288" cy="1094839"/>
          </a:xfrm>
          <a:prstGeom prst="rect">
            <a:avLst/>
          </a:prstGeom>
        </p:spPr>
        <p:txBody>
          <a:bodyPr>
            <a:normAutofit fontScale="100000" lnSpcReduction="0"/>
          </a:bodyPr>
          <a:lstStyle>
            <a:lvl1pPr marL="0" indent="0">
              <a:buSzTx/>
              <a:buFontTx/>
              <a:buNone/>
              <a:defRPr sz="1600"/>
            </a:lvl1pPr>
          </a:lstStyle>
          <a:p>
            <a:pPr/>
            <a:r>
              <a:t>4/4 points. Please place your text here and insert the icon above</a:t>
            </a:r>
          </a:p>
        </p:txBody>
      </p:sp>
      <p:sp>
        <p:nvSpPr>
          <p:cNvPr id="224" name="Picture Placeholder 13"/>
          <p:cNvSpPr/>
          <p:nvPr>
            <p:ph type="pic" sz="quarter" idx="32"/>
          </p:nvPr>
        </p:nvSpPr>
        <p:spPr>
          <a:xfrm>
            <a:off x="1034472" y="4154790"/>
            <a:ext cx="515528" cy="516750"/>
          </a:xfrm>
          <a:prstGeom prst="rect">
            <a:avLst/>
          </a:prstGeom>
        </p:spPr>
        <p:txBody>
          <a:bodyPr lIns="91439" rIns="91439"/>
          <a:lstStyle/>
          <a:p>
            <a:pPr/>
          </a:p>
        </p:txBody>
      </p:sp>
      <p:sp>
        <p:nvSpPr>
          <p:cNvPr id="225" name="Picture Placeholder 13"/>
          <p:cNvSpPr/>
          <p:nvPr>
            <p:ph type="pic" sz="quarter" idx="33"/>
          </p:nvPr>
        </p:nvSpPr>
        <p:spPr>
          <a:xfrm>
            <a:off x="3837270" y="4154790"/>
            <a:ext cx="515528" cy="516750"/>
          </a:xfrm>
          <a:prstGeom prst="rect">
            <a:avLst/>
          </a:prstGeom>
        </p:spPr>
        <p:txBody>
          <a:bodyPr lIns="91439" rIns="91439"/>
          <a:lstStyle/>
          <a:p>
            <a:pPr/>
          </a:p>
        </p:txBody>
      </p:sp>
      <p:sp>
        <p:nvSpPr>
          <p:cNvPr id="226" name="Picture Placeholder 13"/>
          <p:cNvSpPr/>
          <p:nvPr>
            <p:ph type="pic" sz="quarter" idx="34"/>
          </p:nvPr>
        </p:nvSpPr>
        <p:spPr>
          <a:xfrm>
            <a:off x="6659832" y="4154790"/>
            <a:ext cx="515528" cy="516750"/>
          </a:xfrm>
          <a:prstGeom prst="rect">
            <a:avLst/>
          </a:prstGeom>
        </p:spPr>
        <p:txBody>
          <a:bodyPr lIns="91439" rIns="91439"/>
          <a:lstStyle/>
          <a:p>
            <a:pPr/>
          </a:p>
        </p:txBody>
      </p:sp>
      <p:sp>
        <p:nvSpPr>
          <p:cNvPr id="227" name="Picture Placeholder 13"/>
          <p:cNvSpPr/>
          <p:nvPr>
            <p:ph type="pic" sz="quarter" idx="35"/>
          </p:nvPr>
        </p:nvSpPr>
        <p:spPr>
          <a:xfrm>
            <a:off x="9462630" y="4154790"/>
            <a:ext cx="515528" cy="516750"/>
          </a:xfrm>
          <a:prstGeom prst="rect">
            <a:avLst/>
          </a:prstGeom>
        </p:spPr>
        <p:txBody>
          <a:bodyPr lIns="91439" rIns="91439"/>
          <a:lstStyle/>
          <a:p>
            <a:pPr/>
          </a:p>
        </p:txBody>
      </p:sp>
      <p:sp>
        <p:nvSpPr>
          <p:cNvPr id="228" name="Rectangle"/>
          <p:cNvSpPr/>
          <p:nvPr/>
        </p:nvSpPr>
        <p:spPr>
          <a:xfrm>
            <a:off x="0" y="6772940"/>
            <a:ext cx="12192000" cy="85061"/>
          </a:xfrm>
          <a:prstGeom prst="rect">
            <a:avLst/>
          </a:prstGeom>
          <a:solidFill>
            <a:srgbClr val="AAC50B"/>
          </a:solidFill>
          <a:ln w="12700">
            <a:miter lim="400000"/>
          </a:ln>
        </p:spPr>
        <p:txBody>
          <a:bodyPr lIns="45719" rIns="45719" anchor="ctr"/>
          <a:lstStyle/>
          <a:p>
            <a:pPr>
              <a:defRPr sz="3200">
                <a:solidFill>
                  <a:srgbClr val="FFFFFF"/>
                </a:solidFill>
              </a:defRPr>
            </a:pPr>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List: 5 or 6 items">
    <p:bg>
      <p:bgPr>
        <a:solidFill>
          <a:srgbClr val="FFFFFF"/>
        </a:solidFill>
      </p:bgPr>
    </p:bg>
    <p:spTree>
      <p:nvGrpSpPr>
        <p:cNvPr id="1" name=""/>
        <p:cNvGrpSpPr/>
        <p:nvPr/>
      </p:nvGrpSpPr>
      <p:grpSpPr>
        <a:xfrm>
          <a:off x="0" y="0"/>
          <a:ext cx="0" cy="0"/>
          <a:chOff x="0" y="0"/>
          <a:chExt cx="0" cy="0"/>
        </a:xfrm>
      </p:grpSpPr>
      <p:pic>
        <p:nvPicPr>
          <p:cNvPr id="235" name="Picture 6" descr="Picture 6"/>
          <p:cNvPicPr>
            <a:picLocks noChangeAspect="1"/>
          </p:cNvPicPr>
          <p:nvPr/>
        </p:nvPicPr>
        <p:blipFill>
          <a:blip r:embed="rId2">
            <a:extLst/>
          </a:blip>
          <a:stretch>
            <a:fillRect/>
          </a:stretch>
        </p:blipFill>
        <p:spPr>
          <a:xfrm rot="16200000">
            <a:off x="-221165" y="5473763"/>
            <a:ext cx="1204330" cy="202070"/>
          </a:xfrm>
          <a:prstGeom prst="rect">
            <a:avLst/>
          </a:prstGeom>
          <a:ln w="12700">
            <a:miter lim="400000"/>
          </a:ln>
        </p:spPr>
      </p:pic>
      <p:sp>
        <p:nvSpPr>
          <p:cNvPr id="236" name="Номер слайда"/>
          <p:cNvSpPr txBox="1"/>
          <p:nvPr>
            <p:ph type="sldNum" sz="quarter" idx="2"/>
          </p:nvPr>
        </p:nvSpPr>
        <p:spPr>
          <a:xfrm>
            <a:off x="244171" y="6406783"/>
            <a:ext cx="273657" cy="264256"/>
          </a:xfrm>
          <a:prstGeom prst="rect">
            <a:avLst/>
          </a:prstGeom>
        </p:spPr>
        <p:txBody>
          <a:bodyPr/>
          <a:lstStyle>
            <a:lvl1pPr algn="ctr">
              <a:defRPr>
                <a:solidFill>
                  <a:srgbClr val="888888"/>
                </a:solidFill>
              </a:defRPr>
            </a:lvl1pPr>
          </a:lstStyle>
          <a:p>
            <a:pPr/>
            <a:fld id="{86CB4B4D-7CA3-9044-876B-883B54F8677D}" type="slidenum"/>
          </a:p>
        </p:txBody>
      </p:sp>
      <p:sp>
        <p:nvSpPr>
          <p:cNvPr id="237" name="Picture Placeholder 13"/>
          <p:cNvSpPr/>
          <p:nvPr>
            <p:ph type="pic" sz="quarter" idx="21"/>
          </p:nvPr>
        </p:nvSpPr>
        <p:spPr>
          <a:xfrm>
            <a:off x="1034473" y="1915297"/>
            <a:ext cx="523554" cy="524796"/>
          </a:xfrm>
          <a:prstGeom prst="rect">
            <a:avLst/>
          </a:prstGeom>
        </p:spPr>
        <p:txBody>
          <a:bodyPr lIns="91439" rIns="91439"/>
          <a:lstStyle/>
          <a:p>
            <a:pPr/>
          </a:p>
        </p:txBody>
      </p:sp>
      <p:sp>
        <p:nvSpPr>
          <p:cNvPr id="238" name="Picture Placeholder 13"/>
          <p:cNvSpPr/>
          <p:nvPr>
            <p:ph type="pic" sz="quarter" idx="22"/>
          </p:nvPr>
        </p:nvSpPr>
        <p:spPr>
          <a:xfrm>
            <a:off x="4885945" y="1915297"/>
            <a:ext cx="523555" cy="524796"/>
          </a:xfrm>
          <a:prstGeom prst="rect">
            <a:avLst/>
          </a:prstGeom>
        </p:spPr>
        <p:txBody>
          <a:bodyPr lIns="91439" rIns="91439"/>
          <a:lstStyle/>
          <a:p>
            <a:pPr/>
          </a:p>
        </p:txBody>
      </p:sp>
      <p:sp>
        <p:nvSpPr>
          <p:cNvPr id="239" name="Picture Placeholder 13"/>
          <p:cNvSpPr/>
          <p:nvPr>
            <p:ph type="pic" sz="quarter" idx="23"/>
          </p:nvPr>
        </p:nvSpPr>
        <p:spPr>
          <a:xfrm>
            <a:off x="8737417" y="1915297"/>
            <a:ext cx="523555" cy="524796"/>
          </a:xfrm>
          <a:prstGeom prst="rect">
            <a:avLst/>
          </a:prstGeom>
        </p:spPr>
        <p:txBody>
          <a:bodyPr lIns="91439" rIns="91439"/>
          <a:lstStyle/>
          <a:p>
            <a:pPr/>
          </a:p>
        </p:txBody>
      </p:sp>
      <p:sp>
        <p:nvSpPr>
          <p:cNvPr id="240" name="This is the message of this slideYou can write it in one or two lines"/>
          <p:cNvSpPr txBox="1"/>
          <p:nvPr>
            <p:ph type="title" hasCustomPrompt="1"/>
          </p:nvPr>
        </p:nvSpPr>
        <p:spPr>
          <a:xfrm>
            <a:off x="834139" y="365122"/>
            <a:ext cx="10904781" cy="959180"/>
          </a:xfrm>
          <a:prstGeom prst="rect">
            <a:avLst/>
          </a:prstGeom>
        </p:spPr>
        <p:txBody>
          <a:bodyPr anchor="t">
            <a:normAutofit fontScale="100000" lnSpcReduction="0"/>
          </a:bodyPr>
          <a:lstStyle>
            <a:lvl1pPr>
              <a:defRPr b="1" sz="3200"/>
            </a:lvl1pPr>
          </a:lstStyle>
          <a:p>
            <a:pPr/>
            <a:r>
              <a:t>This is the message of this slideYou can write it in one or two lines </a:t>
            </a:r>
          </a:p>
        </p:txBody>
      </p:sp>
      <p:sp>
        <p:nvSpPr>
          <p:cNvPr id="241" name="Уровень текста 1…"/>
          <p:cNvSpPr txBox="1"/>
          <p:nvPr>
            <p:ph type="body" sz="quarter" idx="1" hasCustomPrompt="1"/>
          </p:nvPr>
        </p:nvSpPr>
        <p:spPr>
          <a:xfrm>
            <a:off x="1034472" y="2620235"/>
            <a:ext cx="3037983" cy="1198005"/>
          </a:xfrm>
          <a:prstGeom prst="rect">
            <a:avLst/>
          </a:prstGeom>
        </p:spPr>
        <p:txBody>
          <a:bodyPr>
            <a:normAutofit fontScale="100000" lnSpcReduction="0"/>
          </a:bodyPr>
          <a:lstStyle>
            <a:lvl1pPr marL="0" indent="0">
              <a:buSzTx/>
              <a:buFontTx/>
              <a:buNone/>
              <a:defRPr sz="1600"/>
            </a:lvl1pPr>
            <a:lvl2pPr marL="609600" indent="-152400">
              <a:buFontTx/>
              <a:defRPr sz="1600"/>
            </a:lvl2pPr>
            <a:lvl3pPr marL="1097280" indent="-182880">
              <a:buFontTx/>
              <a:defRPr sz="1600"/>
            </a:lvl3pPr>
            <a:lvl4pPr marL="1574800" indent="-203200">
              <a:buFontTx/>
              <a:defRPr sz="1600"/>
            </a:lvl4pPr>
            <a:lvl5pPr marL="2032000" indent="-203200">
              <a:buFontTx/>
              <a:defRPr sz="1600"/>
            </a:lvl5pPr>
          </a:lstStyle>
          <a:p>
            <a:pPr/>
            <a:r>
              <a:t>1/3 points. Please place your text here and insert the above</a:t>
            </a:r>
          </a:p>
          <a:p>
            <a:pPr lvl="1"/>
            <a:r>
              <a:t/>
            </a:r>
          </a:p>
          <a:p>
            <a:pPr lvl="2"/>
            <a:r>
              <a:t/>
            </a:r>
          </a:p>
          <a:p>
            <a:pPr lvl="3"/>
            <a:r>
              <a:t/>
            </a:r>
          </a:p>
          <a:p>
            <a:pPr lvl="4"/>
            <a:r>
              <a:t/>
            </a:r>
          </a:p>
        </p:txBody>
      </p:sp>
      <p:sp>
        <p:nvSpPr>
          <p:cNvPr id="242" name="Text Placeholder 7"/>
          <p:cNvSpPr/>
          <p:nvPr>
            <p:ph type="body" sz="quarter" idx="24" hasCustomPrompt="1"/>
          </p:nvPr>
        </p:nvSpPr>
        <p:spPr>
          <a:xfrm>
            <a:off x="4885944" y="2620235"/>
            <a:ext cx="3037983" cy="1198005"/>
          </a:xfrm>
          <a:prstGeom prst="rect">
            <a:avLst/>
          </a:prstGeom>
        </p:spPr>
        <p:txBody>
          <a:bodyPr>
            <a:normAutofit fontScale="100000" lnSpcReduction="0"/>
          </a:bodyPr>
          <a:lstStyle>
            <a:lvl1pPr marL="0" indent="0">
              <a:buSzTx/>
              <a:buFontTx/>
              <a:buNone/>
              <a:defRPr sz="1600"/>
            </a:lvl1pPr>
          </a:lstStyle>
          <a:p>
            <a:pPr/>
            <a:r>
              <a:t>2/3 points. Please place your text here and insert the icon above</a:t>
            </a:r>
          </a:p>
        </p:txBody>
      </p:sp>
      <p:sp>
        <p:nvSpPr>
          <p:cNvPr id="243" name="Text Placeholder 7"/>
          <p:cNvSpPr/>
          <p:nvPr>
            <p:ph type="body" sz="quarter" idx="25" hasCustomPrompt="1"/>
          </p:nvPr>
        </p:nvSpPr>
        <p:spPr>
          <a:xfrm>
            <a:off x="8737417" y="2620235"/>
            <a:ext cx="3001502" cy="1198005"/>
          </a:xfrm>
          <a:prstGeom prst="rect">
            <a:avLst/>
          </a:prstGeom>
        </p:spPr>
        <p:txBody>
          <a:bodyPr>
            <a:normAutofit fontScale="100000" lnSpcReduction="0"/>
          </a:bodyPr>
          <a:lstStyle>
            <a:lvl1pPr marL="0" indent="0">
              <a:buSzTx/>
              <a:buFontTx/>
              <a:buNone/>
              <a:defRPr sz="1600"/>
            </a:lvl1pPr>
          </a:lstStyle>
          <a:p>
            <a:pPr/>
            <a:r>
              <a:t>3/3 points. Please place your text here and insert the icon above </a:t>
            </a:r>
          </a:p>
        </p:txBody>
      </p:sp>
      <p:sp>
        <p:nvSpPr>
          <p:cNvPr id="244" name="Text Placeholder 7"/>
          <p:cNvSpPr/>
          <p:nvPr>
            <p:ph type="body" sz="quarter" idx="26" hasCustomPrompt="1"/>
          </p:nvPr>
        </p:nvSpPr>
        <p:spPr>
          <a:xfrm>
            <a:off x="1034472" y="4901110"/>
            <a:ext cx="3037983" cy="1198005"/>
          </a:xfrm>
          <a:prstGeom prst="rect">
            <a:avLst/>
          </a:prstGeom>
        </p:spPr>
        <p:txBody>
          <a:bodyPr>
            <a:normAutofit fontScale="100000" lnSpcReduction="0"/>
          </a:bodyPr>
          <a:lstStyle>
            <a:lvl1pPr marL="0" indent="0">
              <a:buSzTx/>
              <a:buFontTx/>
              <a:buNone/>
              <a:defRPr sz="1600"/>
            </a:lvl1pPr>
          </a:lstStyle>
          <a:p>
            <a:pPr/>
            <a:r>
              <a:t>1/3 points. Please place your text here and insert the above</a:t>
            </a:r>
          </a:p>
        </p:txBody>
      </p:sp>
      <p:sp>
        <p:nvSpPr>
          <p:cNvPr id="245" name="Text Placeholder 7"/>
          <p:cNvSpPr/>
          <p:nvPr>
            <p:ph type="body" sz="quarter" idx="27" hasCustomPrompt="1"/>
          </p:nvPr>
        </p:nvSpPr>
        <p:spPr>
          <a:xfrm>
            <a:off x="4885944" y="4901110"/>
            <a:ext cx="3037983" cy="1198005"/>
          </a:xfrm>
          <a:prstGeom prst="rect">
            <a:avLst/>
          </a:prstGeom>
        </p:spPr>
        <p:txBody>
          <a:bodyPr>
            <a:normAutofit fontScale="100000" lnSpcReduction="0"/>
          </a:bodyPr>
          <a:lstStyle>
            <a:lvl1pPr marL="0" indent="0">
              <a:buSzTx/>
              <a:buFontTx/>
              <a:buNone/>
              <a:defRPr sz="1600"/>
            </a:lvl1pPr>
          </a:lstStyle>
          <a:p>
            <a:pPr/>
            <a:r>
              <a:t>2/3 points. Please place your text here and insert the icon above</a:t>
            </a:r>
          </a:p>
        </p:txBody>
      </p:sp>
      <p:sp>
        <p:nvSpPr>
          <p:cNvPr id="246" name="Text Placeholder 7"/>
          <p:cNvSpPr/>
          <p:nvPr>
            <p:ph type="body" sz="quarter" idx="28" hasCustomPrompt="1"/>
          </p:nvPr>
        </p:nvSpPr>
        <p:spPr>
          <a:xfrm>
            <a:off x="8737417" y="4901110"/>
            <a:ext cx="3001502" cy="1198005"/>
          </a:xfrm>
          <a:prstGeom prst="rect">
            <a:avLst/>
          </a:prstGeom>
        </p:spPr>
        <p:txBody>
          <a:bodyPr>
            <a:normAutofit fontScale="100000" lnSpcReduction="0"/>
          </a:bodyPr>
          <a:lstStyle>
            <a:lvl1pPr marL="0" indent="0">
              <a:buSzTx/>
              <a:buFontTx/>
              <a:buNone/>
              <a:defRPr sz="1600"/>
            </a:lvl1pPr>
          </a:lstStyle>
          <a:p>
            <a:pPr/>
            <a:r>
              <a:t>3/3 points. Please place your text here and insert the icon above </a:t>
            </a:r>
          </a:p>
        </p:txBody>
      </p:sp>
      <p:sp>
        <p:nvSpPr>
          <p:cNvPr id="247" name="Picture Placeholder 13"/>
          <p:cNvSpPr/>
          <p:nvPr>
            <p:ph type="pic" sz="quarter" idx="29"/>
          </p:nvPr>
        </p:nvSpPr>
        <p:spPr>
          <a:xfrm>
            <a:off x="1034473" y="4196026"/>
            <a:ext cx="523554" cy="524796"/>
          </a:xfrm>
          <a:prstGeom prst="rect">
            <a:avLst/>
          </a:prstGeom>
        </p:spPr>
        <p:txBody>
          <a:bodyPr lIns="91439" rIns="91439"/>
          <a:lstStyle/>
          <a:p>
            <a:pPr/>
          </a:p>
        </p:txBody>
      </p:sp>
      <p:sp>
        <p:nvSpPr>
          <p:cNvPr id="248" name="Picture Placeholder 13"/>
          <p:cNvSpPr/>
          <p:nvPr>
            <p:ph type="pic" sz="quarter" idx="30"/>
          </p:nvPr>
        </p:nvSpPr>
        <p:spPr>
          <a:xfrm>
            <a:off x="4885945" y="4196026"/>
            <a:ext cx="523555" cy="524796"/>
          </a:xfrm>
          <a:prstGeom prst="rect">
            <a:avLst/>
          </a:prstGeom>
        </p:spPr>
        <p:txBody>
          <a:bodyPr lIns="91439" rIns="91439"/>
          <a:lstStyle/>
          <a:p>
            <a:pPr/>
          </a:p>
        </p:txBody>
      </p:sp>
      <p:sp>
        <p:nvSpPr>
          <p:cNvPr id="249" name="Picture Placeholder 13"/>
          <p:cNvSpPr/>
          <p:nvPr>
            <p:ph type="pic" sz="quarter" idx="31"/>
          </p:nvPr>
        </p:nvSpPr>
        <p:spPr>
          <a:xfrm>
            <a:off x="8737417" y="4196026"/>
            <a:ext cx="523555" cy="524796"/>
          </a:xfrm>
          <a:prstGeom prst="rect">
            <a:avLst/>
          </a:prstGeom>
        </p:spPr>
        <p:txBody>
          <a:bodyPr lIns="91439" rIns="91439"/>
          <a:lstStyle/>
          <a:p>
            <a:pPr/>
          </a:p>
        </p:txBody>
      </p:sp>
      <p:sp>
        <p:nvSpPr>
          <p:cNvPr id="250" name="Rectangle"/>
          <p:cNvSpPr/>
          <p:nvPr/>
        </p:nvSpPr>
        <p:spPr>
          <a:xfrm>
            <a:off x="0" y="6772940"/>
            <a:ext cx="12192000" cy="85061"/>
          </a:xfrm>
          <a:prstGeom prst="rect">
            <a:avLst/>
          </a:prstGeom>
          <a:solidFill>
            <a:srgbClr val="AAC50B"/>
          </a:solidFill>
          <a:ln w="12700">
            <a:miter lim="400000"/>
          </a:ln>
        </p:spPr>
        <p:txBody>
          <a:bodyPr lIns="45719" rIns="45719" anchor="ctr"/>
          <a:lstStyle/>
          <a:p>
            <a:pPr>
              <a:defRPr sz="3200">
                <a:solidFill>
                  <a:srgbClr val="FFFFFF"/>
                </a:solidFill>
              </a:defRPr>
            </a:pPr>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rocess: 3">
    <p:bg>
      <p:bgPr>
        <a:solidFill>
          <a:srgbClr val="FFFFFF"/>
        </a:solidFill>
      </p:bgPr>
    </p:bg>
    <p:spTree>
      <p:nvGrpSpPr>
        <p:cNvPr id="1" name=""/>
        <p:cNvGrpSpPr/>
        <p:nvPr/>
      </p:nvGrpSpPr>
      <p:grpSpPr>
        <a:xfrm>
          <a:off x="0" y="0"/>
          <a:ext cx="0" cy="0"/>
          <a:chOff x="0" y="0"/>
          <a:chExt cx="0" cy="0"/>
        </a:xfrm>
      </p:grpSpPr>
      <p:pic>
        <p:nvPicPr>
          <p:cNvPr id="257" name="Picture 6" descr="Picture 6"/>
          <p:cNvPicPr>
            <a:picLocks noChangeAspect="1"/>
          </p:cNvPicPr>
          <p:nvPr/>
        </p:nvPicPr>
        <p:blipFill>
          <a:blip r:embed="rId2">
            <a:extLst/>
          </a:blip>
          <a:stretch>
            <a:fillRect/>
          </a:stretch>
        </p:blipFill>
        <p:spPr>
          <a:xfrm rot="16200000">
            <a:off x="-221165" y="5473763"/>
            <a:ext cx="1204330" cy="202070"/>
          </a:xfrm>
          <a:prstGeom prst="rect">
            <a:avLst/>
          </a:prstGeom>
          <a:ln w="12700">
            <a:miter lim="400000"/>
          </a:ln>
        </p:spPr>
      </p:pic>
      <p:sp>
        <p:nvSpPr>
          <p:cNvPr id="258" name="Номер слайда"/>
          <p:cNvSpPr txBox="1"/>
          <p:nvPr>
            <p:ph type="sldNum" sz="quarter" idx="2"/>
          </p:nvPr>
        </p:nvSpPr>
        <p:spPr>
          <a:xfrm>
            <a:off x="244171" y="6406783"/>
            <a:ext cx="273657" cy="264256"/>
          </a:xfrm>
          <a:prstGeom prst="rect">
            <a:avLst/>
          </a:prstGeom>
        </p:spPr>
        <p:txBody>
          <a:bodyPr/>
          <a:lstStyle>
            <a:lvl1pPr algn="ctr">
              <a:defRPr>
                <a:solidFill>
                  <a:srgbClr val="888888"/>
                </a:solidFill>
              </a:defRPr>
            </a:lvl1pPr>
          </a:lstStyle>
          <a:p>
            <a:pPr/>
            <a:fld id="{86CB4B4D-7CA3-9044-876B-883B54F8677D}" type="slidenum"/>
          </a:p>
        </p:txBody>
      </p:sp>
      <p:sp>
        <p:nvSpPr>
          <p:cNvPr id="259" name="Rectangle"/>
          <p:cNvSpPr/>
          <p:nvPr/>
        </p:nvSpPr>
        <p:spPr>
          <a:xfrm>
            <a:off x="0" y="6772940"/>
            <a:ext cx="12192000" cy="85061"/>
          </a:xfrm>
          <a:prstGeom prst="rect">
            <a:avLst/>
          </a:prstGeom>
          <a:solidFill>
            <a:srgbClr val="AAC50B"/>
          </a:solidFill>
          <a:ln w="12700">
            <a:miter lim="400000"/>
          </a:ln>
        </p:spPr>
        <p:txBody>
          <a:bodyPr lIns="45719" rIns="45719" anchor="ctr"/>
          <a:lstStyle/>
          <a:p>
            <a:pPr>
              <a:defRPr sz="3200">
                <a:solidFill>
                  <a:srgbClr val="FFFFFF"/>
                </a:solidFill>
              </a:defRPr>
            </a:pPr>
          </a:p>
        </p:txBody>
      </p:sp>
      <p:sp>
        <p:nvSpPr>
          <p:cNvPr id="260" name="This is the message of this slideYou can write it in one or two lines"/>
          <p:cNvSpPr txBox="1"/>
          <p:nvPr>
            <p:ph type="title" hasCustomPrompt="1"/>
          </p:nvPr>
        </p:nvSpPr>
        <p:spPr>
          <a:xfrm>
            <a:off x="834139" y="365122"/>
            <a:ext cx="10904781" cy="959180"/>
          </a:xfrm>
          <a:prstGeom prst="rect">
            <a:avLst/>
          </a:prstGeom>
        </p:spPr>
        <p:txBody>
          <a:bodyPr anchor="t">
            <a:normAutofit fontScale="100000" lnSpcReduction="0"/>
          </a:bodyPr>
          <a:lstStyle>
            <a:lvl1pPr>
              <a:defRPr b="1" sz="3200"/>
            </a:lvl1pPr>
          </a:lstStyle>
          <a:p>
            <a:pPr/>
            <a:r>
              <a:t>This is the message of this slideYou can write it in one or two lines </a:t>
            </a:r>
          </a:p>
        </p:txBody>
      </p:sp>
      <p:sp>
        <p:nvSpPr>
          <p:cNvPr id="261" name="Уровень текста 1…"/>
          <p:cNvSpPr txBox="1"/>
          <p:nvPr>
            <p:ph type="body" sz="quarter" idx="1" hasCustomPrompt="1"/>
          </p:nvPr>
        </p:nvSpPr>
        <p:spPr>
          <a:xfrm>
            <a:off x="1034472" y="3835508"/>
            <a:ext cx="3037983" cy="1955692"/>
          </a:xfrm>
          <a:prstGeom prst="rect">
            <a:avLst/>
          </a:prstGeom>
        </p:spPr>
        <p:txBody>
          <a:bodyPr>
            <a:normAutofit fontScale="100000" lnSpcReduction="0"/>
          </a:bodyPr>
          <a:lstStyle>
            <a:lvl1pPr marL="0" indent="0">
              <a:buSzTx/>
              <a:buFontTx/>
              <a:buNone/>
              <a:defRPr sz="2000"/>
            </a:lvl1pPr>
            <a:lvl2pPr marL="647700" indent="-190500">
              <a:buFontTx/>
              <a:defRPr sz="2000"/>
            </a:lvl2pPr>
            <a:lvl3pPr marL="1143000" indent="-228600">
              <a:buFontTx/>
              <a:defRPr sz="2000"/>
            </a:lvl3pPr>
            <a:lvl4pPr marL="1625600" indent="-254000">
              <a:buFontTx/>
              <a:defRPr sz="2000"/>
            </a:lvl4pPr>
            <a:lvl5pPr marL="2082800" indent="-254000">
              <a:buFontTx/>
              <a:defRPr sz="2000"/>
            </a:lvl5pPr>
          </a:lstStyle>
          <a:p>
            <a:pPr/>
            <a:r>
              <a:t>1/3 points. Please place your text here and insert the above</a:t>
            </a:r>
          </a:p>
          <a:p>
            <a:pPr lvl="1"/>
            <a:r>
              <a:t/>
            </a:r>
          </a:p>
          <a:p>
            <a:pPr lvl="2"/>
            <a:r>
              <a:t/>
            </a:r>
          </a:p>
          <a:p>
            <a:pPr lvl="3"/>
            <a:r>
              <a:t/>
            </a:r>
          </a:p>
          <a:p>
            <a:pPr lvl="4"/>
            <a:r>
              <a:t/>
            </a:r>
          </a:p>
        </p:txBody>
      </p:sp>
      <p:sp>
        <p:nvSpPr>
          <p:cNvPr id="262" name="Text Placeholder 7"/>
          <p:cNvSpPr/>
          <p:nvPr>
            <p:ph type="body" sz="quarter" idx="21" hasCustomPrompt="1"/>
          </p:nvPr>
        </p:nvSpPr>
        <p:spPr>
          <a:xfrm>
            <a:off x="4885944" y="3835508"/>
            <a:ext cx="3037983" cy="1955692"/>
          </a:xfrm>
          <a:prstGeom prst="rect">
            <a:avLst/>
          </a:prstGeom>
        </p:spPr>
        <p:txBody>
          <a:bodyPr>
            <a:normAutofit fontScale="100000" lnSpcReduction="0"/>
          </a:bodyPr>
          <a:lstStyle>
            <a:lvl1pPr marL="0" indent="0">
              <a:buSzTx/>
              <a:buFontTx/>
              <a:buNone/>
              <a:defRPr sz="2000"/>
            </a:lvl1pPr>
          </a:lstStyle>
          <a:p>
            <a:pPr/>
            <a:r>
              <a:t>2/3 points. Please place your text here and insert the icon above</a:t>
            </a:r>
          </a:p>
        </p:txBody>
      </p:sp>
      <p:sp>
        <p:nvSpPr>
          <p:cNvPr id="263" name="Text Placeholder 7"/>
          <p:cNvSpPr/>
          <p:nvPr>
            <p:ph type="body" sz="quarter" idx="22" hasCustomPrompt="1"/>
          </p:nvPr>
        </p:nvSpPr>
        <p:spPr>
          <a:xfrm>
            <a:off x="8737417" y="3835508"/>
            <a:ext cx="3001502" cy="1955692"/>
          </a:xfrm>
          <a:prstGeom prst="rect">
            <a:avLst/>
          </a:prstGeom>
        </p:spPr>
        <p:txBody>
          <a:bodyPr>
            <a:normAutofit fontScale="100000" lnSpcReduction="0"/>
          </a:bodyPr>
          <a:lstStyle>
            <a:lvl1pPr marL="0" indent="0">
              <a:buSzTx/>
              <a:buFontTx/>
              <a:buNone/>
              <a:defRPr sz="2000"/>
            </a:lvl1pPr>
          </a:lstStyle>
          <a:p>
            <a:pPr/>
            <a:r>
              <a:t>3/3 points. Please place your text here and insert the icon above </a:t>
            </a:r>
          </a:p>
        </p:txBody>
      </p:sp>
      <p:sp>
        <p:nvSpPr>
          <p:cNvPr id="264" name="Picture Placeholder 13"/>
          <p:cNvSpPr/>
          <p:nvPr>
            <p:ph type="pic" sz="quarter" idx="23"/>
          </p:nvPr>
        </p:nvSpPr>
        <p:spPr>
          <a:xfrm>
            <a:off x="1034472" y="2934425"/>
            <a:ext cx="669926" cy="671514"/>
          </a:xfrm>
          <a:prstGeom prst="rect">
            <a:avLst/>
          </a:prstGeom>
        </p:spPr>
        <p:txBody>
          <a:bodyPr lIns="91439" rIns="91439"/>
          <a:lstStyle/>
          <a:p>
            <a:pPr/>
          </a:p>
        </p:txBody>
      </p:sp>
      <p:sp>
        <p:nvSpPr>
          <p:cNvPr id="265" name="Picture Placeholder 13"/>
          <p:cNvSpPr/>
          <p:nvPr>
            <p:ph type="pic" sz="quarter" idx="24"/>
          </p:nvPr>
        </p:nvSpPr>
        <p:spPr>
          <a:xfrm>
            <a:off x="4885944" y="2934425"/>
            <a:ext cx="669926" cy="671514"/>
          </a:xfrm>
          <a:prstGeom prst="rect">
            <a:avLst/>
          </a:prstGeom>
        </p:spPr>
        <p:txBody>
          <a:bodyPr lIns="91439" rIns="91439"/>
          <a:lstStyle/>
          <a:p>
            <a:pPr/>
          </a:p>
        </p:txBody>
      </p:sp>
      <p:sp>
        <p:nvSpPr>
          <p:cNvPr id="266" name="Picture Placeholder 13"/>
          <p:cNvSpPr/>
          <p:nvPr>
            <p:ph type="pic" sz="quarter" idx="25"/>
          </p:nvPr>
        </p:nvSpPr>
        <p:spPr>
          <a:xfrm>
            <a:off x="8737417" y="2934425"/>
            <a:ext cx="669926" cy="671514"/>
          </a:xfrm>
          <a:prstGeom prst="rect">
            <a:avLst/>
          </a:prstGeom>
        </p:spPr>
        <p:txBody>
          <a:bodyPr lIns="91439" rIns="91439"/>
          <a:lstStyle/>
          <a:p>
            <a:pPr/>
          </a:p>
        </p:txBody>
      </p:sp>
      <p:pic>
        <p:nvPicPr>
          <p:cNvPr id="267" name="Picture 11" descr="Picture 11"/>
          <p:cNvPicPr>
            <a:picLocks noChangeAspect="1"/>
          </p:cNvPicPr>
          <p:nvPr/>
        </p:nvPicPr>
        <p:blipFill>
          <a:blip r:embed="rId3">
            <a:extLst/>
          </a:blip>
          <a:stretch>
            <a:fillRect/>
          </a:stretch>
        </p:blipFill>
        <p:spPr>
          <a:xfrm rot="16200000">
            <a:off x="4346805" y="3820410"/>
            <a:ext cx="264787" cy="440562"/>
          </a:xfrm>
          <a:prstGeom prst="rect">
            <a:avLst/>
          </a:prstGeom>
          <a:ln w="12700">
            <a:miter lim="400000"/>
          </a:ln>
        </p:spPr>
      </p:pic>
      <p:pic>
        <p:nvPicPr>
          <p:cNvPr id="268" name="Picture 19" descr="Picture 19"/>
          <p:cNvPicPr>
            <a:picLocks noChangeAspect="1"/>
          </p:cNvPicPr>
          <p:nvPr/>
        </p:nvPicPr>
        <p:blipFill>
          <a:blip r:embed="rId3">
            <a:extLst/>
          </a:blip>
          <a:stretch>
            <a:fillRect/>
          </a:stretch>
        </p:blipFill>
        <p:spPr>
          <a:xfrm rot="16200000">
            <a:off x="8198277" y="3820412"/>
            <a:ext cx="264787" cy="440562"/>
          </a:xfrm>
          <a:prstGeom prst="rect">
            <a:avLst/>
          </a:prstGeom>
          <a:ln w="12700">
            <a:miter lim="400000"/>
          </a:ln>
        </p:spPr>
      </p:pic>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rocess: 4">
    <p:bg>
      <p:bgPr>
        <a:solidFill>
          <a:srgbClr val="FFFFFF"/>
        </a:solidFill>
      </p:bgPr>
    </p:bg>
    <p:spTree>
      <p:nvGrpSpPr>
        <p:cNvPr id="1" name=""/>
        <p:cNvGrpSpPr/>
        <p:nvPr/>
      </p:nvGrpSpPr>
      <p:grpSpPr>
        <a:xfrm>
          <a:off x="0" y="0"/>
          <a:ext cx="0" cy="0"/>
          <a:chOff x="0" y="0"/>
          <a:chExt cx="0" cy="0"/>
        </a:xfrm>
      </p:grpSpPr>
      <p:pic>
        <p:nvPicPr>
          <p:cNvPr id="275" name="Picture 6" descr="Picture 6"/>
          <p:cNvPicPr>
            <a:picLocks noChangeAspect="1"/>
          </p:cNvPicPr>
          <p:nvPr/>
        </p:nvPicPr>
        <p:blipFill>
          <a:blip r:embed="rId2">
            <a:extLst/>
          </a:blip>
          <a:stretch>
            <a:fillRect/>
          </a:stretch>
        </p:blipFill>
        <p:spPr>
          <a:xfrm rot="16200000">
            <a:off x="-221165" y="5473763"/>
            <a:ext cx="1204330" cy="202070"/>
          </a:xfrm>
          <a:prstGeom prst="rect">
            <a:avLst/>
          </a:prstGeom>
          <a:ln w="12700">
            <a:miter lim="400000"/>
          </a:ln>
        </p:spPr>
      </p:pic>
      <p:sp>
        <p:nvSpPr>
          <p:cNvPr id="276" name="Номер слайда"/>
          <p:cNvSpPr txBox="1"/>
          <p:nvPr>
            <p:ph type="sldNum" sz="quarter" idx="2"/>
          </p:nvPr>
        </p:nvSpPr>
        <p:spPr>
          <a:xfrm>
            <a:off x="244171" y="6406783"/>
            <a:ext cx="273657" cy="264256"/>
          </a:xfrm>
          <a:prstGeom prst="rect">
            <a:avLst/>
          </a:prstGeom>
        </p:spPr>
        <p:txBody>
          <a:bodyPr/>
          <a:lstStyle>
            <a:lvl1pPr algn="ctr">
              <a:defRPr>
                <a:solidFill>
                  <a:srgbClr val="888888"/>
                </a:solidFill>
              </a:defRPr>
            </a:lvl1pPr>
          </a:lstStyle>
          <a:p>
            <a:pPr/>
            <a:fld id="{86CB4B4D-7CA3-9044-876B-883B54F8677D}" type="slidenum"/>
          </a:p>
        </p:txBody>
      </p:sp>
      <p:sp>
        <p:nvSpPr>
          <p:cNvPr id="277" name="This is the message of this slideYou can write it in one or two lines"/>
          <p:cNvSpPr txBox="1"/>
          <p:nvPr>
            <p:ph type="title" hasCustomPrompt="1"/>
          </p:nvPr>
        </p:nvSpPr>
        <p:spPr>
          <a:xfrm>
            <a:off x="834139" y="365122"/>
            <a:ext cx="10904779" cy="959180"/>
          </a:xfrm>
          <a:prstGeom prst="rect">
            <a:avLst/>
          </a:prstGeom>
        </p:spPr>
        <p:txBody>
          <a:bodyPr anchor="t">
            <a:normAutofit fontScale="100000" lnSpcReduction="0"/>
          </a:bodyPr>
          <a:lstStyle>
            <a:lvl1pPr>
              <a:defRPr b="1" sz="3200"/>
            </a:lvl1pPr>
          </a:lstStyle>
          <a:p>
            <a:pPr/>
            <a:r>
              <a:t>This is the message of this slideYou can write it in one or two lines </a:t>
            </a:r>
          </a:p>
        </p:txBody>
      </p:sp>
      <p:sp>
        <p:nvSpPr>
          <p:cNvPr id="278" name="Уровень текста 1…"/>
          <p:cNvSpPr txBox="1"/>
          <p:nvPr>
            <p:ph type="body" sz="quarter" idx="1" hasCustomPrompt="1"/>
          </p:nvPr>
        </p:nvSpPr>
        <p:spPr>
          <a:xfrm>
            <a:off x="1034472" y="3835508"/>
            <a:ext cx="2276288" cy="1955692"/>
          </a:xfrm>
          <a:prstGeom prst="rect">
            <a:avLst/>
          </a:prstGeom>
        </p:spPr>
        <p:txBody>
          <a:bodyPr>
            <a:normAutofit fontScale="100000" lnSpcReduction="0"/>
          </a:bodyPr>
          <a:lstStyle>
            <a:lvl1pPr marL="0" indent="0">
              <a:buSzTx/>
              <a:buFontTx/>
              <a:buNone/>
              <a:defRPr sz="2000"/>
            </a:lvl1pPr>
            <a:lvl2pPr marL="647700" indent="-190500">
              <a:buFontTx/>
              <a:defRPr sz="2000"/>
            </a:lvl2pPr>
            <a:lvl3pPr marL="1143000" indent="-228600">
              <a:buFontTx/>
              <a:defRPr sz="2000"/>
            </a:lvl3pPr>
            <a:lvl4pPr marL="1625600" indent="-254000">
              <a:buFontTx/>
              <a:defRPr sz="2000"/>
            </a:lvl4pPr>
            <a:lvl5pPr marL="2082800" indent="-254000">
              <a:buFontTx/>
              <a:defRPr sz="2000"/>
            </a:lvl5pPr>
          </a:lstStyle>
          <a:p>
            <a:pPr/>
            <a:r>
              <a:t>1/4 points. Please place your text here and insert the icon above</a:t>
            </a:r>
          </a:p>
          <a:p>
            <a:pPr lvl="1"/>
            <a:r>
              <a:t/>
            </a:r>
          </a:p>
          <a:p>
            <a:pPr lvl="2"/>
            <a:r>
              <a:t/>
            </a:r>
          </a:p>
          <a:p>
            <a:pPr lvl="3"/>
            <a:r>
              <a:t/>
            </a:r>
          </a:p>
          <a:p>
            <a:pPr lvl="4"/>
            <a:r>
              <a:t/>
            </a:r>
          </a:p>
        </p:txBody>
      </p:sp>
      <p:sp>
        <p:nvSpPr>
          <p:cNvPr id="279" name="Text Placeholder 7"/>
          <p:cNvSpPr/>
          <p:nvPr>
            <p:ph type="body" sz="quarter" idx="21" hasCustomPrompt="1"/>
          </p:nvPr>
        </p:nvSpPr>
        <p:spPr>
          <a:xfrm>
            <a:off x="3837270" y="3835508"/>
            <a:ext cx="2276288" cy="1955692"/>
          </a:xfrm>
          <a:prstGeom prst="rect">
            <a:avLst/>
          </a:prstGeom>
        </p:spPr>
        <p:txBody>
          <a:bodyPr>
            <a:normAutofit fontScale="100000" lnSpcReduction="0"/>
          </a:bodyPr>
          <a:lstStyle>
            <a:lvl1pPr marL="0" indent="0">
              <a:buSzTx/>
              <a:buFontTx/>
              <a:buNone/>
              <a:defRPr sz="2000"/>
            </a:lvl1pPr>
          </a:lstStyle>
          <a:p>
            <a:pPr/>
            <a:r>
              <a:t>2/4 points. Please place your text here and insert the icon above</a:t>
            </a:r>
          </a:p>
        </p:txBody>
      </p:sp>
      <p:sp>
        <p:nvSpPr>
          <p:cNvPr id="280" name="Text Placeholder 7"/>
          <p:cNvSpPr/>
          <p:nvPr>
            <p:ph type="body" sz="quarter" idx="22" hasCustomPrompt="1"/>
          </p:nvPr>
        </p:nvSpPr>
        <p:spPr>
          <a:xfrm>
            <a:off x="6659832" y="3835508"/>
            <a:ext cx="2276288" cy="1955692"/>
          </a:xfrm>
          <a:prstGeom prst="rect">
            <a:avLst/>
          </a:prstGeom>
        </p:spPr>
        <p:txBody>
          <a:bodyPr>
            <a:normAutofit fontScale="100000" lnSpcReduction="0"/>
          </a:bodyPr>
          <a:lstStyle>
            <a:lvl1pPr marL="0" indent="0">
              <a:buSzTx/>
              <a:buFontTx/>
              <a:buNone/>
              <a:defRPr sz="2000"/>
            </a:lvl1pPr>
          </a:lstStyle>
          <a:p>
            <a:pPr/>
            <a:r>
              <a:t>3/4 points. Please place your text here and insert the icon above</a:t>
            </a:r>
          </a:p>
        </p:txBody>
      </p:sp>
      <p:sp>
        <p:nvSpPr>
          <p:cNvPr id="281" name="Text Placeholder 7"/>
          <p:cNvSpPr/>
          <p:nvPr>
            <p:ph type="body" sz="quarter" idx="23" hasCustomPrompt="1"/>
          </p:nvPr>
        </p:nvSpPr>
        <p:spPr>
          <a:xfrm>
            <a:off x="9462630" y="3835510"/>
            <a:ext cx="2276288" cy="1955692"/>
          </a:xfrm>
          <a:prstGeom prst="rect">
            <a:avLst/>
          </a:prstGeom>
        </p:spPr>
        <p:txBody>
          <a:bodyPr>
            <a:normAutofit fontScale="100000" lnSpcReduction="0"/>
          </a:bodyPr>
          <a:lstStyle>
            <a:lvl1pPr marL="0" indent="0">
              <a:buSzTx/>
              <a:buFontTx/>
              <a:buNone/>
              <a:defRPr sz="2000"/>
            </a:lvl1pPr>
          </a:lstStyle>
          <a:p>
            <a:pPr/>
            <a:r>
              <a:t>4/4 points. Please place your text here and insert the icon above</a:t>
            </a:r>
          </a:p>
        </p:txBody>
      </p:sp>
      <p:sp>
        <p:nvSpPr>
          <p:cNvPr id="282" name="Picture Placeholder 13"/>
          <p:cNvSpPr/>
          <p:nvPr>
            <p:ph type="pic" sz="quarter" idx="24"/>
          </p:nvPr>
        </p:nvSpPr>
        <p:spPr>
          <a:xfrm>
            <a:off x="1034472" y="2934425"/>
            <a:ext cx="669926" cy="671514"/>
          </a:xfrm>
          <a:prstGeom prst="rect">
            <a:avLst/>
          </a:prstGeom>
        </p:spPr>
        <p:txBody>
          <a:bodyPr lIns="91439" rIns="91439"/>
          <a:lstStyle/>
          <a:p>
            <a:pPr/>
          </a:p>
        </p:txBody>
      </p:sp>
      <p:sp>
        <p:nvSpPr>
          <p:cNvPr id="283" name="Picture Placeholder 13"/>
          <p:cNvSpPr/>
          <p:nvPr>
            <p:ph type="pic" sz="quarter" idx="25"/>
          </p:nvPr>
        </p:nvSpPr>
        <p:spPr>
          <a:xfrm>
            <a:off x="3837270" y="2934425"/>
            <a:ext cx="669926" cy="671514"/>
          </a:xfrm>
          <a:prstGeom prst="rect">
            <a:avLst/>
          </a:prstGeom>
        </p:spPr>
        <p:txBody>
          <a:bodyPr lIns="91439" rIns="91439"/>
          <a:lstStyle/>
          <a:p>
            <a:pPr/>
          </a:p>
        </p:txBody>
      </p:sp>
      <p:sp>
        <p:nvSpPr>
          <p:cNvPr id="284" name="Picture Placeholder 13"/>
          <p:cNvSpPr/>
          <p:nvPr>
            <p:ph type="pic" sz="quarter" idx="26"/>
          </p:nvPr>
        </p:nvSpPr>
        <p:spPr>
          <a:xfrm>
            <a:off x="6659832" y="2934425"/>
            <a:ext cx="669926" cy="671514"/>
          </a:xfrm>
          <a:prstGeom prst="rect">
            <a:avLst/>
          </a:prstGeom>
        </p:spPr>
        <p:txBody>
          <a:bodyPr lIns="91439" rIns="91439"/>
          <a:lstStyle/>
          <a:p>
            <a:pPr/>
          </a:p>
        </p:txBody>
      </p:sp>
      <p:sp>
        <p:nvSpPr>
          <p:cNvPr id="285" name="Picture Placeholder 13"/>
          <p:cNvSpPr/>
          <p:nvPr>
            <p:ph type="pic" sz="quarter" idx="27"/>
          </p:nvPr>
        </p:nvSpPr>
        <p:spPr>
          <a:xfrm>
            <a:off x="9462630" y="2934425"/>
            <a:ext cx="669926" cy="671514"/>
          </a:xfrm>
          <a:prstGeom prst="rect">
            <a:avLst/>
          </a:prstGeom>
        </p:spPr>
        <p:txBody>
          <a:bodyPr lIns="91439" rIns="91439"/>
          <a:lstStyle/>
          <a:p>
            <a:pPr/>
          </a:p>
        </p:txBody>
      </p:sp>
      <p:pic>
        <p:nvPicPr>
          <p:cNvPr id="286" name="Picture 13" descr="Picture 13"/>
          <p:cNvPicPr>
            <a:picLocks noChangeAspect="1"/>
          </p:cNvPicPr>
          <p:nvPr/>
        </p:nvPicPr>
        <p:blipFill>
          <a:blip r:embed="rId3">
            <a:extLst/>
          </a:blip>
          <a:stretch>
            <a:fillRect/>
          </a:stretch>
        </p:blipFill>
        <p:spPr>
          <a:xfrm rot="16200000">
            <a:off x="3444507" y="3828339"/>
            <a:ext cx="264787" cy="440562"/>
          </a:xfrm>
          <a:prstGeom prst="rect">
            <a:avLst/>
          </a:prstGeom>
          <a:ln w="12700">
            <a:miter lim="400000"/>
          </a:ln>
        </p:spPr>
      </p:pic>
      <p:pic>
        <p:nvPicPr>
          <p:cNvPr id="287" name="Picture 14" descr="Picture 14"/>
          <p:cNvPicPr>
            <a:picLocks noChangeAspect="1"/>
          </p:cNvPicPr>
          <p:nvPr/>
        </p:nvPicPr>
        <p:blipFill>
          <a:blip r:embed="rId3">
            <a:extLst/>
          </a:blip>
          <a:stretch>
            <a:fillRect/>
          </a:stretch>
        </p:blipFill>
        <p:spPr>
          <a:xfrm rot="16200000">
            <a:off x="6254301" y="3820412"/>
            <a:ext cx="264787" cy="440562"/>
          </a:xfrm>
          <a:prstGeom prst="rect">
            <a:avLst/>
          </a:prstGeom>
          <a:ln w="12700">
            <a:miter lim="400000"/>
          </a:ln>
        </p:spPr>
      </p:pic>
      <p:pic>
        <p:nvPicPr>
          <p:cNvPr id="288" name="Picture 15" descr="Picture 15"/>
          <p:cNvPicPr>
            <a:picLocks noChangeAspect="1"/>
          </p:cNvPicPr>
          <p:nvPr/>
        </p:nvPicPr>
        <p:blipFill>
          <a:blip r:embed="rId3">
            <a:extLst/>
          </a:blip>
          <a:stretch>
            <a:fillRect/>
          </a:stretch>
        </p:blipFill>
        <p:spPr>
          <a:xfrm rot="16200000">
            <a:off x="9066982" y="3820412"/>
            <a:ext cx="264787" cy="440562"/>
          </a:xfrm>
          <a:prstGeom prst="rect">
            <a:avLst/>
          </a:prstGeom>
          <a:ln w="12700">
            <a:miter lim="400000"/>
          </a:ln>
        </p:spPr>
      </p:pic>
      <p:sp>
        <p:nvSpPr>
          <p:cNvPr id="289" name="Rectangle"/>
          <p:cNvSpPr/>
          <p:nvPr/>
        </p:nvSpPr>
        <p:spPr>
          <a:xfrm>
            <a:off x="0" y="6772940"/>
            <a:ext cx="12192000" cy="85061"/>
          </a:xfrm>
          <a:prstGeom prst="rect">
            <a:avLst/>
          </a:prstGeom>
          <a:solidFill>
            <a:srgbClr val="AAC50B"/>
          </a:solidFill>
          <a:ln w="12700">
            <a:miter lim="400000"/>
          </a:ln>
        </p:spPr>
        <p:txBody>
          <a:bodyPr lIns="45719" rIns="45719" anchor="ctr"/>
          <a:lstStyle/>
          <a:p>
            <a:pPr>
              <a:defRPr sz="3200">
                <a:solidFill>
                  <a:srgbClr val="FFFFFF"/>
                </a:solidFill>
              </a:defRPr>
            </a:pPr>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Icons + green: 4">
    <p:bg>
      <p:bgPr>
        <a:solidFill>
          <a:srgbClr val="FFFFFF"/>
        </a:solidFill>
      </p:bgPr>
    </p:bg>
    <p:spTree>
      <p:nvGrpSpPr>
        <p:cNvPr id="1" name=""/>
        <p:cNvGrpSpPr/>
        <p:nvPr/>
      </p:nvGrpSpPr>
      <p:grpSpPr>
        <a:xfrm>
          <a:off x="0" y="0"/>
          <a:ext cx="0" cy="0"/>
          <a:chOff x="0" y="0"/>
          <a:chExt cx="0" cy="0"/>
        </a:xfrm>
      </p:grpSpPr>
      <p:pic>
        <p:nvPicPr>
          <p:cNvPr id="296" name="Picture 6" descr="Picture 6"/>
          <p:cNvPicPr>
            <a:picLocks noChangeAspect="1"/>
          </p:cNvPicPr>
          <p:nvPr/>
        </p:nvPicPr>
        <p:blipFill>
          <a:blip r:embed="rId2">
            <a:extLst/>
          </a:blip>
          <a:stretch>
            <a:fillRect/>
          </a:stretch>
        </p:blipFill>
        <p:spPr>
          <a:xfrm rot="16200000">
            <a:off x="-221165" y="5473763"/>
            <a:ext cx="1204330" cy="202070"/>
          </a:xfrm>
          <a:prstGeom prst="rect">
            <a:avLst/>
          </a:prstGeom>
          <a:ln w="12700">
            <a:miter lim="400000"/>
          </a:ln>
        </p:spPr>
      </p:pic>
      <p:sp>
        <p:nvSpPr>
          <p:cNvPr id="297" name="Номер слайда"/>
          <p:cNvSpPr txBox="1"/>
          <p:nvPr>
            <p:ph type="sldNum" sz="quarter" idx="2"/>
          </p:nvPr>
        </p:nvSpPr>
        <p:spPr>
          <a:xfrm>
            <a:off x="244171" y="6406783"/>
            <a:ext cx="273657" cy="264256"/>
          </a:xfrm>
          <a:prstGeom prst="rect">
            <a:avLst/>
          </a:prstGeom>
        </p:spPr>
        <p:txBody>
          <a:bodyPr/>
          <a:lstStyle>
            <a:lvl1pPr algn="ctr">
              <a:defRPr>
                <a:solidFill>
                  <a:srgbClr val="888888"/>
                </a:solidFill>
              </a:defRPr>
            </a:lvl1pPr>
          </a:lstStyle>
          <a:p>
            <a:pPr/>
            <a:fld id="{86CB4B4D-7CA3-9044-876B-883B54F8677D}" type="slidenum"/>
          </a:p>
        </p:txBody>
      </p:sp>
      <p:sp>
        <p:nvSpPr>
          <p:cNvPr id="298" name="This is the message of this slideYou can write it in one or two lines"/>
          <p:cNvSpPr txBox="1"/>
          <p:nvPr>
            <p:ph type="title" hasCustomPrompt="1"/>
          </p:nvPr>
        </p:nvSpPr>
        <p:spPr>
          <a:xfrm>
            <a:off x="834139" y="365122"/>
            <a:ext cx="10904779" cy="959180"/>
          </a:xfrm>
          <a:prstGeom prst="rect">
            <a:avLst/>
          </a:prstGeom>
        </p:spPr>
        <p:txBody>
          <a:bodyPr anchor="t">
            <a:normAutofit fontScale="100000" lnSpcReduction="0"/>
          </a:bodyPr>
          <a:lstStyle>
            <a:lvl1pPr>
              <a:defRPr b="1" sz="3200"/>
            </a:lvl1pPr>
          </a:lstStyle>
          <a:p>
            <a:pPr/>
            <a:r>
              <a:t>This is the message of this slideYou can write it in one or two lines </a:t>
            </a:r>
          </a:p>
        </p:txBody>
      </p:sp>
      <p:sp>
        <p:nvSpPr>
          <p:cNvPr id="299" name="Rectangle 5"/>
          <p:cNvSpPr/>
          <p:nvPr/>
        </p:nvSpPr>
        <p:spPr>
          <a:xfrm>
            <a:off x="834138" y="2880360"/>
            <a:ext cx="11029312" cy="3977641"/>
          </a:xfrm>
          <a:prstGeom prst="rect">
            <a:avLst/>
          </a:prstGeom>
          <a:solidFill>
            <a:srgbClr val="AAC50B"/>
          </a:solidFill>
          <a:ln w="12700">
            <a:miter lim="400000"/>
          </a:ln>
        </p:spPr>
        <p:txBody>
          <a:bodyPr lIns="45719" rIns="45719" anchor="ctr"/>
          <a:lstStyle/>
          <a:p>
            <a:pPr algn="ctr">
              <a:defRPr>
                <a:solidFill>
                  <a:srgbClr val="FFFFFF"/>
                </a:solidFill>
              </a:defRPr>
            </a:pPr>
          </a:p>
        </p:txBody>
      </p:sp>
      <p:sp>
        <p:nvSpPr>
          <p:cNvPr id="300" name="Уровень текста 1…"/>
          <p:cNvSpPr txBox="1"/>
          <p:nvPr>
            <p:ph type="body" sz="quarter" idx="1" hasCustomPrompt="1"/>
          </p:nvPr>
        </p:nvSpPr>
        <p:spPr>
          <a:xfrm>
            <a:off x="1034472" y="3007604"/>
            <a:ext cx="2276288" cy="1955692"/>
          </a:xfrm>
          <a:prstGeom prst="rect">
            <a:avLst/>
          </a:prstGeom>
        </p:spPr>
        <p:txBody>
          <a:bodyPr>
            <a:normAutofit fontScale="100000" lnSpcReduction="0"/>
          </a:bodyPr>
          <a:lstStyle>
            <a:lvl1pPr marL="0" indent="0">
              <a:buSzTx/>
              <a:buFontTx/>
              <a:buNone/>
              <a:defRPr sz="2000"/>
            </a:lvl1pPr>
            <a:lvl2pPr marL="647700" indent="-190500">
              <a:buFontTx/>
              <a:defRPr sz="2000"/>
            </a:lvl2pPr>
            <a:lvl3pPr marL="1143000" indent="-228600">
              <a:buFontTx/>
              <a:defRPr sz="2000"/>
            </a:lvl3pPr>
            <a:lvl4pPr marL="1625600" indent="-254000">
              <a:buFontTx/>
              <a:defRPr sz="2000"/>
            </a:lvl4pPr>
            <a:lvl5pPr marL="2082800" indent="-254000">
              <a:buFontTx/>
              <a:defRPr sz="2000"/>
            </a:lvl5pPr>
          </a:lstStyle>
          <a:p>
            <a:pPr/>
            <a:r>
              <a:t>1/4 points. Please place your text here and insert the icon above</a:t>
            </a:r>
          </a:p>
          <a:p>
            <a:pPr lvl="1"/>
            <a:r>
              <a:t/>
            </a:r>
          </a:p>
          <a:p>
            <a:pPr lvl="2"/>
            <a:r>
              <a:t/>
            </a:r>
          </a:p>
          <a:p>
            <a:pPr lvl="3"/>
            <a:r>
              <a:t/>
            </a:r>
          </a:p>
          <a:p>
            <a:pPr lvl="4"/>
            <a:r>
              <a:t/>
            </a:r>
          </a:p>
        </p:txBody>
      </p:sp>
      <p:sp>
        <p:nvSpPr>
          <p:cNvPr id="301" name="Text Placeholder 7"/>
          <p:cNvSpPr/>
          <p:nvPr>
            <p:ph type="body" sz="quarter" idx="21" hasCustomPrompt="1"/>
          </p:nvPr>
        </p:nvSpPr>
        <p:spPr>
          <a:xfrm>
            <a:off x="3837270" y="3007604"/>
            <a:ext cx="2276288" cy="1955692"/>
          </a:xfrm>
          <a:prstGeom prst="rect">
            <a:avLst/>
          </a:prstGeom>
        </p:spPr>
        <p:txBody>
          <a:bodyPr>
            <a:normAutofit fontScale="100000" lnSpcReduction="0"/>
          </a:bodyPr>
          <a:lstStyle>
            <a:lvl1pPr marL="0" indent="0">
              <a:buSzTx/>
              <a:buFontTx/>
              <a:buNone/>
              <a:defRPr sz="2000"/>
            </a:lvl1pPr>
          </a:lstStyle>
          <a:p>
            <a:pPr/>
            <a:r>
              <a:t>2/4 points. Please place your text here and insert the icon above</a:t>
            </a:r>
          </a:p>
        </p:txBody>
      </p:sp>
      <p:sp>
        <p:nvSpPr>
          <p:cNvPr id="302" name="Text Placeholder 7"/>
          <p:cNvSpPr/>
          <p:nvPr>
            <p:ph type="body" sz="quarter" idx="22" hasCustomPrompt="1"/>
          </p:nvPr>
        </p:nvSpPr>
        <p:spPr>
          <a:xfrm>
            <a:off x="6659832" y="3007604"/>
            <a:ext cx="2276288" cy="1955692"/>
          </a:xfrm>
          <a:prstGeom prst="rect">
            <a:avLst/>
          </a:prstGeom>
        </p:spPr>
        <p:txBody>
          <a:bodyPr>
            <a:normAutofit fontScale="100000" lnSpcReduction="0"/>
          </a:bodyPr>
          <a:lstStyle>
            <a:lvl1pPr marL="0" indent="0">
              <a:buSzTx/>
              <a:buFontTx/>
              <a:buNone/>
              <a:defRPr sz="2000"/>
            </a:lvl1pPr>
          </a:lstStyle>
          <a:p>
            <a:pPr/>
            <a:r>
              <a:t>3/4 points. Please place your text here and insert the icon above</a:t>
            </a:r>
          </a:p>
        </p:txBody>
      </p:sp>
      <p:sp>
        <p:nvSpPr>
          <p:cNvPr id="303" name="Text Placeholder 7"/>
          <p:cNvSpPr/>
          <p:nvPr>
            <p:ph type="body" sz="quarter" idx="23" hasCustomPrompt="1"/>
          </p:nvPr>
        </p:nvSpPr>
        <p:spPr>
          <a:xfrm>
            <a:off x="9462630" y="3007604"/>
            <a:ext cx="2276288" cy="1955693"/>
          </a:xfrm>
          <a:prstGeom prst="rect">
            <a:avLst/>
          </a:prstGeom>
        </p:spPr>
        <p:txBody>
          <a:bodyPr>
            <a:normAutofit fontScale="100000" lnSpcReduction="0"/>
          </a:bodyPr>
          <a:lstStyle>
            <a:lvl1pPr marL="0" indent="0">
              <a:buSzTx/>
              <a:buFontTx/>
              <a:buNone/>
              <a:defRPr sz="2000"/>
            </a:lvl1pPr>
          </a:lstStyle>
          <a:p>
            <a:pPr/>
            <a:r>
              <a:t>4/4 points. Please place your text here and insert the icon above</a:t>
            </a:r>
          </a:p>
        </p:txBody>
      </p:sp>
      <p:sp>
        <p:nvSpPr>
          <p:cNvPr id="304" name="Picture Placeholder 13"/>
          <p:cNvSpPr/>
          <p:nvPr>
            <p:ph type="pic" sz="quarter" idx="24"/>
          </p:nvPr>
        </p:nvSpPr>
        <p:spPr>
          <a:xfrm>
            <a:off x="1034472" y="2106521"/>
            <a:ext cx="669926" cy="671514"/>
          </a:xfrm>
          <a:prstGeom prst="rect">
            <a:avLst/>
          </a:prstGeom>
        </p:spPr>
        <p:txBody>
          <a:bodyPr lIns="91439" rIns="91439"/>
          <a:lstStyle/>
          <a:p>
            <a:pPr/>
          </a:p>
        </p:txBody>
      </p:sp>
      <p:sp>
        <p:nvSpPr>
          <p:cNvPr id="305" name="Picture Placeholder 13"/>
          <p:cNvSpPr/>
          <p:nvPr>
            <p:ph type="pic" sz="quarter" idx="25"/>
          </p:nvPr>
        </p:nvSpPr>
        <p:spPr>
          <a:xfrm>
            <a:off x="3837270" y="2106521"/>
            <a:ext cx="669926" cy="671514"/>
          </a:xfrm>
          <a:prstGeom prst="rect">
            <a:avLst/>
          </a:prstGeom>
        </p:spPr>
        <p:txBody>
          <a:bodyPr lIns="91439" rIns="91439"/>
          <a:lstStyle/>
          <a:p>
            <a:pPr/>
          </a:p>
        </p:txBody>
      </p:sp>
      <p:sp>
        <p:nvSpPr>
          <p:cNvPr id="306" name="Picture Placeholder 13"/>
          <p:cNvSpPr/>
          <p:nvPr>
            <p:ph type="pic" sz="quarter" idx="26"/>
          </p:nvPr>
        </p:nvSpPr>
        <p:spPr>
          <a:xfrm>
            <a:off x="6659832" y="2106521"/>
            <a:ext cx="669926" cy="671514"/>
          </a:xfrm>
          <a:prstGeom prst="rect">
            <a:avLst/>
          </a:prstGeom>
        </p:spPr>
        <p:txBody>
          <a:bodyPr lIns="91439" rIns="91439"/>
          <a:lstStyle/>
          <a:p>
            <a:pPr/>
          </a:p>
        </p:txBody>
      </p:sp>
      <p:sp>
        <p:nvSpPr>
          <p:cNvPr id="307" name="Picture Placeholder 13"/>
          <p:cNvSpPr/>
          <p:nvPr>
            <p:ph type="pic" sz="quarter" idx="27"/>
          </p:nvPr>
        </p:nvSpPr>
        <p:spPr>
          <a:xfrm>
            <a:off x="9462630" y="2106521"/>
            <a:ext cx="669926" cy="671514"/>
          </a:xfrm>
          <a:prstGeom prst="rect">
            <a:avLst/>
          </a:prstGeom>
        </p:spPr>
        <p:txBody>
          <a:bodyPr lIns="91439" rIns="91439"/>
          <a:lstStyle/>
          <a:p>
            <a:pPr/>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Icons + green: 3">
    <p:bg>
      <p:bgPr>
        <a:solidFill>
          <a:srgbClr val="FFFFFF"/>
        </a:solidFill>
      </p:bgPr>
    </p:bg>
    <p:spTree>
      <p:nvGrpSpPr>
        <p:cNvPr id="1" name=""/>
        <p:cNvGrpSpPr/>
        <p:nvPr/>
      </p:nvGrpSpPr>
      <p:grpSpPr>
        <a:xfrm>
          <a:off x="0" y="0"/>
          <a:ext cx="0" cy="0"/>
          <a:chOff x="0" y="0"/>
          <a:chExt cx="0" cy="0"/>
        </a:xfrm>
      </p:grpSpPr>
      <p:pic>
        <p:nvPicPr>
          <p:cNvPr id="314" name="Picture 6" descr="Picture 6"/>
          <p:cNvPicPr>
            <a:picLocks noChangeAspect="1"/>
          </p:cNvPicPr>
          <p:nvPr/>
        </p:nvPicPr>
        <p:blipFill>
          <a:blip r:embed="rId2">
            <a:extLst/>
          </a:blip>
          <a:stretch>
            <a:fillRect/>
          </a:stretch>
        </p:blipFill>
        <p:spPr>
          <a:xfrm rot="16200000">
            <a:off x="-221165" y="5473763"/>
            <a:ext cx="1204330" cy="202070"/>
          </a:xfrm>
          <a:prstGeom prst="rect">
            <a:avLst/>
          </a:prstGeom>
          <a:ln w="12700">
            <a:miter lim="400000"/>
          </a:ln>
        </p:spPr>
      </p:pic>
      <p:sp>
        <p:nvSpPr>
          <p:cNvPr id="315" name="Rectangle 12"/>
          <p:cNvSpPr/>
          <p:nvPr/>
        </p:nvSpPr>
        <p:spPr>
          <a:xfrm>
            <a:off x="834138" y="2880360"/>
            <a:ext cx="11029312" cy="3977641"/>
          </a:xfrm>
          <a:prstGeom prst="rect">
            <a:avLst/>
          </a:prstGeom>
          <a:solidFill>
            <a:srgbClr val="AAC50B"/>
          </a:solidFill>
          <a:ln w="12700">
            <a:miter lim="400000"/>
          </a:ln>
        </p:spPr>
        <p:txBody>
          <a:bodyPr lIns="45719" rIns="45719" anchor="ctr"/>
          <a:lstStyle/>
          <a:p>
            <a:pPr algn="ctr">
              <a:defRPr>
                <a:solidFill>
                  <a:srgbClr val="FFFFFF"/>
                </a:solidFill>
              </a:defRPr>
            </a:pPr>
          </a:p>
        </p:txBody>
      </p:sp>
      <p:sp>
        <p:nvSpPr>
          <p:cNvPr id="316" name="Номер слайда"/>
          <p:cNvSpPr txBox="1"/>
          <p:nvPr>
            <p:ph type="sldNum" sz="quarter" idx="2"/>
          </p:nvPr>
        </p:nvSpPr>
        <p:spPr>
          <a:xfrm>
            <a:off x="244171" y="6406783"/>
            <a:ext cx="273657" cy="264256"/>
          </a:xfrm>
          <a:prstGeom prst="rect">
            <a:avLst/>
          </a:prstGeom>
        </p:spPr>
        <p:txBody>
          <a:bodyPr/>
          <a:lstStyle>
            <a:lvl1pPr algn="ctr">
              <a:defRPr>
                <a:solidFill>
                  <a:srgbClr val="888888"/>
                </a:solidFill>
              </a:defRPr>
            </a:lvl1pPr>
          </a:lstStyle>
          <a:p>
            <a:pPr/>
            <a:fld id="{86CB4B4D-7CA3-9044-876B-883B54F8677D}" type="slidenum"/>
          </a:p>
        </p:txBody>
      </p:sp>
      <p:sp>
        <p:nvSpPr>
          <p:cNvPr id="317" name="This is the message of this slideYou can write it in one or two lines"/>
          <p:cNvSpPr txBox="1"/>
          <p:nvPr>
            <p:ph type="title" hasCustomPrompt="1"/>
          </p:nvPr>
        </p:nvSpPr>
        <p:spPr>
          <a:xfrm>
            <a:off x="834139" y="365122"/>
            <a:ext cx="10904779" cy="959180"/>
          </a:xfrm>
          <a:prstGeom prst="rect">
            <a:avLst/>
          </a:prstGeom>
        </p:spPr>
        <p:txBody>
          <a:bodyPr anchor="t">
            <a:normAutofit fontScale="100000" lnSpcReduction="0"/>
          </a:bodyPr>
          <a:lstStyle>
            <a:lvl1pPr>
              <a:defRPr b="1" sz="3200"/>
            </a:lvl1pPr>
          </a:lstStyle>
          <a:p>
            <a:pPr/>
            <a:r>
              <a:t>This is the message of this slideYou can write it in one or two lines </a:t>
            </a:r>
          </a:p>
        </p:txBody>
      </p:sp>
      <p:sp>
        <p:nvSpPr>
          <p:cNvPr id="318" name="Уровень текста 1…"/>
          <p:cNvSpPr txBox="1"/>
          <p:nvPr>
            <p:ph type="body" sz="quarter" idx="1" hasCustomPrompt="1"/>
          </p:nvPr>
        </p:nvSpPr>
        <p:spPr>
          <a:xfrm>
            <a:off x="1034472" y="2958176"/>
            <a:ext cx="3037983" cy="1955692"/>
          </a:xfrm>
          <a:prstGeom prst="rect">
            <a:avLst/>
          </a:prstGeom>
        </p:spPr>
        <p:txBody>
          <a:bodyPr>
            <a:normAutofit fontScale="100000" lnSpcReduction="0"/>
          </a:bodyPr>
          <a:lstStyle>
            <a:lvl1pPr marL="0" indent="0">
              <a:buSzTx/>
              <a:buFontTx/>
              <a:buNone/>
              <a:defRPr sz="2000"/>
            </a:lvl1pPr>
            <a:lvl2pPr marL="647700" indent="-190500">
              <a:buFontTx/>
              <a:defRPr sz="2000"/>
            </a:lvl2pPr>
            <a:lvl3pPr marL="1143000" indent="-228600">
              <a:buFontTx/>
              <a:defRPr sz="2000"/>
            </a:lvl3pPr>
            <a:lvl4pPr marL="1625600" indent="-254000">
              <a:buFontTx/>
              <a:defRPr sz="2000"/>
            </a:lvl4pPr>
            <a:lvl5pPr marL="2082800" indent="-254000">
              <a:buFontTx/>
              <a:defRPr sz="2000"/>
            </a:lvl5pPr>
          </a:lstStyle>
          <a:p>
            <a:pPr/>
            <a:r>
              <a:t>1/3 points. Please place your text here and insert the above</a:t>
            </a:r>
          </a:p>
          <a:p>
            <a:pPr lvl="1"/>
            <a:r>
              <a:t/>
            </a:r>
          </a:p>
          <a:p>
            <a:pPr lvl="2"/>
            <a:r>
              <a:t/>
            </a:r>
          </a:p>
          <a:p>
            <a:pPr lvl="3"/>
            <a:r>
              <a:t/>
            </a:r>
          </a:p>
          <a:p>
            <a:pPr lvl="4"/>
            <a:r>
              <a:t/>
            </a:r>
          </a:p>
        </p:txBody>
      </p:sp>
      <p:sp>
        <p:nvSpPr>
          <p:cNvPr id="319" name="Text Placeholder 7"/>
          <p:cNvSpPr/>
          <p:nvPr>
            <p:ph type="body" sz="quarter" idx="21" hasCustomPrompt="1"/>
          </p:nvPr>
        </p:nvSpPr>
        <p:spPr>
          <a:xfrm>
            <a:off x="4885944" y="2958176"/>
            <a:ext cx="3037983" cy="1955692"/>
          </a:xfrm>
          <a:prstGeom prst="rect">
            <a:avLst/>
          </a:prstGeom>
        </p:spPr>
        <p:txBody>
          <a:bodyPr>
            <a:normAutofit fontScale="100000" lnSpcReduction="0"/>
          </a:bodyPr>
          <a:lstStyle>
            <a:lvl1pPr marL="0" indent="0">
              <a:buSzTx/>
              <a:buFontTx/>
              <a:buNone/>
              <a:defRPr sz="2000"/>
            </a:lvl1pPr>
          </a:lstStyle>
          <a:p>
            <a:pPr/>
            <a:r>
              <a:t>2/3 points. Please place your text here and insert the icon above</a:t>
            </a:r>
          </a:p>
        </p:txBody>
      </p:sp>
      <p:sp>
        <p:nvSpPr>
          <p:cNvPr id="320" name="Text Placeholder 7"/>
          <p:cNvSpPr/>
          <p:nvPr>
            <p:ph type="body" sz="quarter" idx="22" hasCustomPrompt="1"/>
          </p:nvPr>
        </p:nvSpPr>
        <p:spPr>
          <a:xfrm>
            <a:off x="8737417" y="2958176"/>
            <a:ext cx="3001502" cy="1955692"/>
          </a:xfrm>
          <a:prstGeom prst="rect">
            <a:avLst/>
          </a:prstGeom>
        </p:spPr>
        <p:txBody>
          <a:bodyPr>
            <a:normAutofit fontScale="100000" lnSpcReduction="0"/>
          </a:bodyPr>
          <a:lstStyle>
            <a:lvl1pPr marL="0" indent="0">
              <a:buSzTx/>
              <a:buFontTx/>
              <a:buNone/>
              <a:defRPr sz="2000"/>
            </a:lvl1pPr>
          </a:lstStyle>
          <a:p>
            <a:pPr/>
            <a:r>
              <a:t>3/3 points. Please place your text here and insert the icon above </a:t>
            </a:r>
          </a:p>
        </p:txBody>
      </p:sp>
      <p:sp>
        <p:nvSpPr>
          <p:cNvPr id="321" name="Picture Placeholder 13"/>
          <p:cNvSpPr/>
          <p:nvPr>
            <p:ph type="pic" sz="quarter" idx="23"/>
          </p:nvPr>
        </p:nvSpPr>
        <p:spPr>
          <a:xfrm>
            <a:off x="1034472" y="2057093"/>
            <a:ext cx="669926" cy="671514"/>
          </a:xfrm>
          <a:prstGeom prst="rect">
            <a:avLst/>
          </a:prstGeom>
        </p:spPr>
        <p:txBody>
          <a:bodyPr lIns="91439" rIns="91439"/>
          <a:lstStyle/>
          <a:p>
            <a:pPr/>
          </a:p>
        </p:txBody>
      </p:sp>
      <p:sp>
        <p:nvSpPr>
          <p:cNvPr id="322" name="Picture Placeholder 13"/>
          <p:cNvSpPr/>
          <p:nvPr>
            <p:ph type="pic" sz="quarter" idx="24"/>
          </p:nvPr>
        </p:nvSpPr>
        <p:spPr>
          <a:xfrm>
            <a:off x="4885944" y="2057093"/>
            <a:ext cx="669926" cy="671514"/>
          </a:xfrm>
          <a:prstGeom prst="rect">
            <a:avLst/>
          </a:prstGeom>
        </p:spPr>
        <p:txBody>
          <a:bodyPr lIns="91439" rIns="91439"/>
          <a:lstStyle/>
          <a:p>
            <a:pPr/>
          </a:p>
        </p:txBody>
      </p:sp>
      <p:sp>
        <p:nvSpPr>
          <p:cNvPr id="323" name="Picture Placeholder 13"/>
          <p:cNvSpPr/>
          <p:nvPr>
            <p:ph type="pic" sz="quarter" idx="25"/>
          </p:nvPr>
        </p:nvSpPr>
        <p:spPr>
          <a:xfrm>
            <a:off x="8737417" y="2057093"/>
            <a:ext cx="669926" cy="671514"/>
          </a:xfrm>
          <a:prstGeom prst="rect">
            <a:avLst/>
          </a:prstGeom>
        </p:spPr>
        <p:txBody>
          <a:bodyPr lIns="91439" rIns="91439"/>
          <a:lstStyle/>
          <a:p>
            <a:pPr/>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Important message: 1">
    <p:bg>
      <p:bgPr>
        <a:solidFill>
          <a:srgbClr val="FFFFFF"/>
        </a:solidFill>
      </p:bgPr>
    </p:bg>
    <p:spTree>
      <p:nvGrpSpPr>
        <p:cNvPr id="1" name=""/>
        <p:cNvGrpSpPr/>
        <p:nvPr/>
      </p:nvGrpSpPr>
      <p:grpSpPr>
        <a:xfrm>
          <a:off x="0" y="0"/>
          <a:ext cx="0" cy="0"/>
          <a:chOff x="0" y="0"/>
          <a:chExt cx="0" cy="0"/>
        </a:xfrm>
      </p:grpSpPr>
      <p:pic>
        <p:nvPicPr>
          <p:cNvPr id="330" name="Picture 6" descr="Picture 6"/>
          <p:cNvPicPr>
            <a:picLocks noChangeAspect="1"/>
          </p:cNvPicPr>
          <p:nvPr/>
        </p:nvPicPr>
        <p:blipFill>
          <a:blip r:embed="rId2">
            <a:extLst/>
          </a:blip>
          <a:stretch>
            <a:fillRect/>
          </a:stretch>
        </p:blipFill>
        <p:spPr>
          <a:xfrm rot="16200000">
            <a:off x="-221165" y="5473763"/>
            <a:ext cx="1204330" cy="202070"/>
          </a:xfrm>
          <a:prstGeom prst="rect">
            <a:avLst/>
          </a:prstGeom>
          <a:ln w="12700">
            <a:miter lim="400000"/>
          </a:ln>
        </p:spPr>
      </p:pic>
      <p:sp>
        <p:nvSpPr>
          <p:cNvPr id="331" name="Block Arc 4"/>
          <p:cNvSpPr/>
          <p:nvPr/>
        </p:nvSpPr>
        <p:spPr>
          <a:xfrm rot="5400000">
            <a:off x="-1751547" y="1714575"/>
            <a:ext cx="6857901" cy="3428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4835" y="0"/>
                  <a:pt x="10800" y="0"/>
                </a:cubicBezTo>
                <a:cubicBezTo>
                  <a:pt x="16765" y="0"/>
                  <a:pt x="21600" y="9671"/>
                  <a:pt x="21600" y="21600"/>
                </a:cubicBezTo>
                <a:lnTo>
                  <a:pt x="10837" y="21600"/>
                </a:lnTo>
                <a:cubicBezTo>
                  <a:pt x="10837" y="21560"/>
                  <a:pt x="10820" y="21527"/>
                  <a:pt x="10800" y="21527"/>
                </a:cubicBezTo>
                <a:cubicBezTo>
                  <a:pt x="10780" y="21527"/>
                  <a:pt x="10763" y="21560"/>
                  <a:pt x="10763" y="21600"/>
                </a:cubicBezTo>
                <a:close/>
              </a:path>
            </a:pathLst>
          </a:custGeom>
          <a:solidFill>
            <a:srgbClr val="AAC50B"/>
          </a:solidFill>
          <a:ln w="12700">
            <a:miter lim="400000"/>
          </a:ln>
        </p:spPr>
        <p:txBody>
          <a:bodyPr lIns="45719" rIns="45719" anchor="ctr"/>
          <a:lstStyle/>
          <a:p>
            <a:pPr algn="ctr"/>
          </a:p>
        </p:txBody>
      </p:sp>
      <p:sp>
        <p:nvSpPr>
          <p:cNvPr id="332" name="Уровень текста 1…"/>
          <p:cNvSpPr txBox="1"/>
          <p:nvPr>
            <p:ph type="body" sz="quarter" idx="1" hasCustomPrompt="1"/>
          </p:nvPr>
        </p:nvSpPr>
        <p:spPr>
          <a:xfrm>
            <a:off x="1288657" y="3048767"/>
            <a:ext cx="9631592" cy="1006429"/>
          </a:xfrm>
          <a:prstGeom prst="rect">
            <a:avLst/>
          </a:prstGeom>
          <a:solidFill>
            <a:srgbClr val="000000"/>
          </a:solidFill>
        </p:spPr>
        <p:txBody>
          <a:bodyPr>
            <a:normAutofit fontScale="100000" lnSpcReduction="0"/>
          </a:bodyPr>
          <a:lstStyle>
            <a:lvl1pPr>
              <a:spcBef>
                <a:spcPts val="0"/>
              </a:spcBef>
              <a:buSzTx/>
              <a:buFontTx/>
              <a:buNone/>
              <a:defRPr b="1" sz="6600">
                <a:solidFill>
                  <a:srgbClr val="FFFFFF"/>
                </a:solidFill>
              </a:defRPr>
            </a:lvl1pPr>
            <a:lvl2pPr marL="1085850" indent="-628650">
              <a:spcBef>
                <a:spcPts val="0"/>
              </a:spcBef>
              <a:buFontTx/>
              <a:defRPr b="1" sz="6600">
                <a:solidFill>
                  <a:srgbClr val="FFFFFF"/>
                </a:solidFill>
              </a:defRPr>
            </a:lvl2pPr>
            <a:lvl3pPr marL="1668779" indent="-754379">
              <a:spcBef>
                <a:spcPts val="0"/>
              </a:spcBef>
              <a:buFontTx/>
              <a:defRPr b="1" sz="6600">
                <a:solidFill>
                  <a:srgbClr val="FFFFFF"/>
                </a:solidFill>
              </a:defRPr>
            </a:lvl3pPr>
            <a:lvl4pPr marL="2209800" indent="-838200">
              <a:spcBef>
                <a:spcPts val="0"/>
              </a:spcBef>
              <a:buFontTx/>
              <a:defRPr b="1" sz="6600">
                <a:solidFill>
                  <a:srgbClr val="FFFFFF"/>
                </a:solidFill>
              </a:defRPr>
            </a:lvl4pPr>
            <a:lvl5pPr marL="2667000" indent="-838200">
              <a:spcBef>
                <a:spcPts val="0"/>
              </a:spcBef>
              <a:buFontTx/>
              <a:defRPr b="1" sz="6600">
                <a:solidFill>
                  <a:srgbClr val="FFFFFF"/>
                </a:solidFill>
              </a:defRPr>
            </a:lvl5pPr>
          </a:lstStyle>
          <a:p>
            <a:pPr/>
            <a:r>
              <a:t>but use different shape</a:t>
            </a:r>
          </a:p>
          <a:p>
            <a:pPr lvl="1"/>
            <a:r>
              <a:t/>
            </a:r>
          </a:p>
          <a:p>
            <a:pPr lvl="2"/>
            <a:r>
              <a:t/>
            </a:r>
          </a:p>
          <a:p>
            <a:pPr lvl="3"/>
            <a:r>
              <a:t/>
            </a:r>
          </a:p>
          <a:p>
            <a:pPr lvl="4"/>
            <a:r>
              <a:t/>
            </a:r>
          </a:p>
        </p:txBody>
      </p:sp>
      <p:sp>
        <p:nvSpPr>
          <p:cNvPr id="333" name="Text Placeholder 12"/>
          <p:cNvSpPr/>
          <p:nvPr>
            <p:ph type="body" sz="quarter" idx="21" hasCustomPrompt="1"/>
          </p:nvPr>
        </p:nvSpPr>
        <p:spPr>
          <a:xfrm>
            <a:off x="1288656" y="4205861"/>
            <a:ext cx="5311842" cy="1006430"/>
          </a:xfrm>
          <a:prstGeom prst="rect">
            <a:avLst/>
          </a:prstGeom>
          <a:solidFill>
            <a:srgbClr val="000000"/>
          </a:solidFill>
        </p:spPr>
        <p:txBody>
          <a:bodyPr>
            <a:normAutofit fontScale="100000" lnSpcReduction="0"/>
          </a:bodyPr>
          <a:lstStyle>
            <a:lvl1pPr marL="221742" indent="-221742" defTabSz="886968">
              <a:spcBef>
                <a:spcPts val="0"/>
              </a:spcBef>
              <a:buSzTx/>
              <a:buFontTx/>
              <a:buNone/>
              <a:defRPr b="1" sz="6402">
                <a:solidFill>
                  <a:srgbClr val="FFFFFF"/>
                </a:solidFill>
              </a:defRPr>
            </a:lvl1pPr>
          </a:lstStyle>
          <a:p>
            <a:pPr/>
            <a:r>
              <a:t>for each line</a:t>
            </a:r>
          </a:p>
        </p:txBody>
      </p:sp>
      <p:sp>
        <p:nvSpPr>
          <p:cNvPr id="334" name="Rectangle"/>
          <p:cNvSpPr/>
          <p:nvPr/>
        </p:nvSpPr>
        <p:spPr>
          <a:xfrm>
            <a:off x="0" y="6772940"/>
            <a:ext cx="12192000" cy="85061"/>
          </a:xfrm>
          <a:prstGeom prst="rect">
            <a:avLst/>
          </a:prstGeom>
          <a:solidFill>
            <a:srgbClr val="AAC50B"/>
          </a:solidFill>
          <a:ln w="12700">
            <a:miter lim="400000"/>
          </a:ln>
        </p:spPr>
        <p:txBody>
          <a:bodyPr lIns="45719" rIns="45719" anchor="ctr"/>
          <a:lstStyle/>
          <a:p>
            <a:pPr>
              <a:defRPr sz="3200">
                <a:solidFill>
                  <a:srgbClr val="FFFFFF"/>
                </a:solidFill>
              </a:defRPr>
            </a:pPr>
          </a:p>
        </p:txBody>
      </p:sp>
      <p:sp>
        <p:nvSpPr>
          <p:cNvPr id="335" name="Text Placeholder 15"/>
          <p:cNvSpPr/>
          <p:nvPr>
            <p:ph type="body" sz="quarter" idx="22" hasCustomPrompt="1"/>
          </p:nvPr>
        </p:nvSpPr>
        <p:spPr>
          <a:xfrm>
            <a:off x="1288657" y="1830254"/>
            <a:ext cx="7842981" cy="1006430"/>
          </a:xfrm>
          <a:prstGeom prst="rect">
            <a:avLst/>
          </a:prstGeom>
          <a:solidFill>
            <a:srgbClr val="000000"/>
          </a:solidFill>
        </p:spPr>
        <p:txBody>
          <a:bodyPr>
            <a:normAutofit fontScale="100000" lnSpcReduction="0"/>
          </a:bodyPr>
          <a:lstStyle>
            <a:lvl1pPr marL="0" indent="0" defTabSz="886968">
              <a:spcBef>
                <a:spcPts val="900"/>
              </a:spcBef>
              <a:buSzTx/>
              <a:buFontTx/>
              <a:buNone/>
              <a:defRPr b="1" sz="6402">
                <a:solidFill>
                  <a:srgbClr val="FFFFFF"/>
                </a:solidFill>
              </a:defRPr>
            </a:lvl1pPr>
          </a:lstStyle>
          <a:p>
            <a:pPr/>
            <a:r>
              <a:t>Write any message</a:t>
            </a:r>
          </a:p>
        </p:txBody>
      </p:sp>
      <p:sp>
        <p:nvSpPr>
          <p:cNvPr id="336" name="Номер слайда"/>
          <p:cNvSpPr txBox="1"/>
          <p:nvPr>
            <p:ph type="sldNum" sz="quarter" idx="2"/>
          </p:nvPr>
        </p:nvSpPr>
        <p:spPr>
          <a:xfrm>
            <a:off x="244171" y="6406783"/>
            <a:ext cx="273657" cy="264256"/>
          </a:xfrm>
          <a:prstGeom prst="rect">
            <a:avLst/>
          </a:prstGeom>
        </p:spPr>
        <p:txBody>
          <a:bodyPr/>
          <a:lstStyle>
            <a:lvl1pPr algn="ctr">
              <a:defRPr>
                <a:solidFill>
                  <a:srgbClr val="FFFFFF"/>
                </a:solidFill>
              </a:defRPr>
            </a:lvl1pPr>
          </a:lstStyle>
          <a:p>
            <a:pPr/>
            <a:fld id="{86CB4B4D-7CA3-9044-876B-883B54F8677D}" type="slidenum"/>
          </a:p>
        </p:txBody>
      </p:sp>
      <p:pic>
        <p:nvPicPr>
          <p:cNvPr id="337" name="Picture 9" descr="Picture 9"/>
          <p:cNvPicPr>
            <a:picLocks noChangeAspect="1"/>
          </p:cNvPicPr>
          <p:nvPr/>
        </p:nvPicPr>
        <p:blipFill>
          <a:blip r:embed="rId2">
            <a:extLst/>
          </a:blip>
          <a:stretch>
            <a:fillRect/>
          </a:stretch>
        </p:blipFill>
        <p:spPr>
          <a:xfrm rot="16200000">
            <a:off x="-221165" y="5473763"/>
            <a:ext cx="1204330" cy="202070"/>
          </a:xfrm>
          <a:prstGeom prst="rect">
            <a:avLst/>
          </a:prstGeom>
          <a:ln w="12700">
            <a:miter lim="400000"/>
          </a:ln>
        </p:spPr>
      </p:pic>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peaker">
    <p:bg>
      <p:bgPr>
        <a:solidFill>
          <a:srgbClr val="FFFFFF"/>
        </a:solidFill>
      </p:bgPr>
    </p:bg>
    <p:spTree>
      <p:nvGrpSpPr>
        <p:cNvPr id="1" name=""/>
        <p:cNvGrpSpPr/>
        <p:nvPr/>
      </p:nvGrpSpPr>
      <p:grpSpPr>
        <a:xfrm>
          <a:off x="0" y="0"/>
          <a:ext cx="0" cy="0"/>
          <a:chOff x="0" y="0"/>
          <a:chExt cx="0" cy="0"/>
        </a:xfrm>
      </p:grpSpPr>
      <p:sp>
        <p:nvSpPr>
          <p:cNvPr id="29" name="Rectangle"/>
          <p:cNvSpPr/>
          <p:nvPr/>
        </p:nvSpPr>
        <p:spPr>
          <a:xfrm>
            <a:off x="0" y="6772940"/>
            <a:ext cx="12192000" cy="85061"/>
          </a:xfrm>
          <a:prstGeom prst="rect">
            <a:avLst/>
          </a:prstGeom>
          <a:solidFill>
            <a:srgbClr val="AAC50B"/>
          </a:solidFill>
          <a:ln w="12700">
            <a:miter lim="400000"/>
          </a:ln>
        </p:spPr>
        <p:txBody>
          <a:bodyPr lIns="45719" rIns="45719" anchor="ctr"/>
          <a:lstStyle/>
          <a:p>
            <a:pPr>
              <a:defRPr sz="3200">
                <a:solidFill>
                  <a:srgbClr val="FFFFFF"/>
                </a:solidFill>
              </a:defRPr>
            </a:pPr>
          </a:p>
        </p:txBody>
      </p:sp>
      <p:sp>
        <p:nvSpPr>
          <p:cNvPr id="30" name="Уровень текста 1…"/>
          <p:cNvSpPr txBox="1"/>
          <p:nvPr>
            <p:ph type="body" sz="quarter" idx="1" hasCustomPrompt="1"/>
          </p:nvPr>
        </p:nvSpPr>
        <p:spPr>
          <a:xfrm>
            <a:off x="4952415" y="2047257"/>
            <a:ext cx="5803901" cy="1960373"/>
          </a:xfrm>
          <a:prstGeom prst="rect">
            <a:avLst/>
          </a:prstGeom>
        </p:spPr>
        <p:txBody>
          <a:bodyPr>
            <a:normAutofit fontScale="100000" lnSpcReduction="0"/>
          </a:bodyPr>
          <a:lstStyle>
            <a:lvl1pPr marL="0" indent="0">
              <a:spcBef>
                <a:spcPts val="0"/>
              </a:spcBef>
              <a:buSzTx/>
              <a:buFontTx/>
              <a:buNone/>
              <a:defRPr b="1" sz="6600"/>
            </a:lvl1pPr>
            <a:lvl2pPr marL="1085850" indent="-628650">
              <a:spcBef>
                <a:spcPts val="0"/>
              </a:spcBef>
              <a:buFontTx/>
              <a:defRPr b="1" sz="6600"/>
            </a:lvl2pPr>
            <a:lvl3pPr marL="1668779" indent="-754379">
              <a:spcBef>
                <a:spcPts val="0"/>
              </a:spcBef>
              <a:buFontTx/>
              <a:defRPr b="1" sz="6600"/>
            </a:lvl3pPr>
            <a:lvl4pPr marL="2209800" indent="-838200">
              <a:spcBef>
                <a:spcPts val="0"/>
              </a:spcBef>
              <a:buFontTx/>
              <a:defRPr b="1" sz="6600"/>
            </a:lvl4pPr>
            <a:lvl5pPr marL="2667000" indent="-838200">
              <a:spcBef>
                <a:spcPts val="0"/>
              </a:spcBef>
              <a:buFontTx/>
              <a:defRPr b="1" sz="6600"/>
            </a:lvl5pPr>
          </a:lstStyle>
          <a:p>
            <a:pPr/>
            <a:r>
              <a:t>Name Surname</a:t>
            </a:r>
          </a:p>
          <a:p>
            <a:pPr lvl="1"/>
            <a:r>
              <a:t/>
            </a:r>
          </a:p>
          <a:p>
            <a:pPr lvl="2"/>
            <a:r>
              <a:t/>
            </a:r>
          </a:p>
          <a:p>
            <a:pPr lvl="3"/>
            <a:r>
              <a:t/>
            </a:r>
          </a:p>
          <a:p>
            <a:pPr lvl="4"/>
            <a:r>
              <a:t/>
            </a:r>
          </a:p>
        </p:txBody>
      </p:sp>
      <p:sp>
        <p:nvSpPr>
          <p:cNvPr id="31" name="Text Placeholder 7"/>
          <p:cNvSpPr/>
          <p:nvPr>
            <p:ph type="body" sz="quarter" idx="21" hasCustomPrompt="1"/>
          </p:nvPr>
        </p:nvSpPr>
        <p:spPr>
          <a:xfrm>
            <a:off x="6116582" y="4190513"/>
            <a:ext cx="4639734" cy="394129"/>
          </a:xfrm>
          <a:prstGeom prst="rect">
            <a:avLst/>
          </a:prstGeom>
        </p:spPr>
        <p:txBody>
          <a:bodyPr>
            <a:normAutofit fontScale="100000" lnSpcReduction="0"/>
          </a:bodyPr>
          <a:lstStyle>
            <a:lvl1pPr marL="0" indent="0" defTabSz="813816">
              <a:spcBef>
                <a:spcPts val="0"/>
              </a:spcBef>
              <a:buSzTx/>
              <a:buFontTx/>
              <a:buNone/>
              <a:defRPr sz="2136"/>
            </a:lvl1pPr>
          </a:lstStyle>
          <a:p>
            <a:pPr/>
            <a:r>
              <a:t>Occupation</a:t>
            </a:r>
          </a:p>
        </p:txBody>
      </p:sp>
      <p:sp>
        <p:nvSpPr>
          <p:cNvPr id="32" name="Text Placeholder 7"/>
          <p:cNvSpPr/>
          <p:nvPr>
            <p:ph type="body" sz="quarter" idx="22" hasCustomPrompt="1"/>
          </p:nvPr>
        </p:nvSpPr>
        <p:spPr>
          <a:xfrm>
            <a:off x="6116582" y="5117646"/>
            <a:ext cx="4639734" cy="1383360"/>
          </a:xfrm>
          <a:prstGeom prst="rect">
            <a:avLst/>
          </a:prstGeom>
        </p:spPr>
        <p:txBody>
          <a:bodyPr>
            <a:normAutofit fontScale="100000" lnSpcReduction="0"/>
          </a:bodyPr>
          <a:lstStyle>
            <a:lvl1pPr marL="0" indent="0">
              <a:spcBef>
                <a:spcPts val="0"/>
              </a:spcBef>
              <a:buSzTx/>
              <a:buFontTx/>
              <a:buNone/>
              <a:defRPr sz="2000"/>
            </a:lvl1pPr>
          </a:lstStyle>
          <a:p>
            <a:pPr/>
            <a:r>
              <a:t>Additional information</a:t>
            </a:r>
          </a:p>
        </p:txBody>
      </p:sp>
      <p:sp>
        <p:nvSpPr>
          <p:cNvPr id="33" name="Picture Placeholder 14"/>
          <p:cNvSpPr/>
          <p:nvPr>
            <p:ph type="pic" sz="quarter" idx="23"/>
          </p:nvPr>
        </p:nvSpPr>
        <p:spPr>
          <a:xfrm>
            <a:off x="1018584" y="1101666"/>
            <a:ext cx="3481388" cy="3482976"/>
          </a:xfrm>
          <a:prstGeom prst="rect">
            <a:avLst/>
          </a:prstGeom>
        </p:spPr>
        <p:txBody>
          <a:bodyPr lIns="91439" rIns="91439"/>
          <a:lstStyle/>
          <a:p>
            <a:pPr/>
          </a:p>
        </p:txBody>
      </p:sp>
      <p:sp>
        <p:nvSpPr>
          <p:cNvPr id="34" name="Pie 12"/>
          <p:cNvSpPr/>
          <p:nvPr/>
        </p:nvSpPr>
        <p:spPr>
          <a:xfrm>
            <a:off x="10196817" y="-2"/>
            <a:ext cx="1997415" cy="19974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9671" y="21600"/>
                  <a:pt x="0" y="11929"/>
                  <a:pt x="0" y="0"/>
                </a:cubicBezTo>
                <a:lnTo>
                  <a:pt x="21576" y="0"/>
                </a:lnTo>
                <a:close/>
              </a:path>
            </a:pathLst>
          </a:custGeom>
          <a:solidFill>
            <a:schemeClr val="accent1"/>
          </a:solidFill>
          <a:ln w="12700">
            <a:miter lim="400000"/>
          </a:ln>
        </p:spPr>
        <p:txBody>
          <a:bodyPr lIns="45719" rIns="45719" anchor="ctr"/>
          <a:lstStyle/>
          <a:p>
            <a:pPr algn="ctr"/>
          </a:p>
        </p:txBody>
      </p:sp>
      <p:pic>
        <p:nvPicPr>
          <p:cNvPr id="35" name="Picture 13" descr="Picture 13"/>
          <p:cNvPicPr>
            <a:picLocks noChangeAspect="1"/>
          </p:cNvPicPr>
          <p:nvPr/>
        </p:nvPicPr>
        <p:blipFill>
          <a:blip r:embed="rId2">
            <a:extLst/>
          </a:blip>
          <a:stretch>
            <a:fillRect/>
          </a:stretch>
        </p:blipFill>
        <p:spPr>
          <a:xfrm rot="16200000">
            <a:off x="-221165" y="5473763"/>
            <a:ext cx="1204330" cy="202070"/>
          </a:xfrm>
          <a:prstGeom prst="rect">
            <a:avLst/>
          </a:prstGeom>
          <a:ln w="12700">
            <a:miter lim="400000"/>
          </a:ln>
        </p:spPr>
      </p:pic>
      <p:sp>
        <p:nvSpPr>
          <p:cNvPr id="36"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Important message: 2">
    <p:bg>
      <p:bgPr>
        <a:solidFill>
          <a:srgbClr val="FFFFFF"/>
        </a:solidFill>
      </p:bgPr>
    </p:bg>
    <p:spTree>
      <p:nvGrpSpPr>
        <p:cNvPr id="1" name=""/>
        <p:cNvGrpSpPr/>
        <p:nvPr/>
      </p:nvGrpSpPr>
      <p:grpSpPr>
        <a:xfrm>
          <a:off x="0" y="0"/>
          <a:ext cx="0" cy="0"/>
          <a:chOff x="0" y="0"/>
          <a:chExt cx="0" cy="0"/>
        </a:xfrm>
      </p:grpSpPr>
      <p:pic>
        <p:nvPicPr>
          <p:cNvPr id="344" name="Picture 6" descr="Picture 6"/>
          <p:cNvPicPr>
            <a:picLocks noChangeAspect="1"/>
          </p:cNvPicPr>
          <p:nvPr/>
        </p:nvPicPr>
        <p:blipFill>
          <a:blip r:embed="rId2">
            <a:extLst/>
          </a:blip>
          <a:stretch>
            <a:fillRect/>
          </a:stretch>
        </p:blipFill>
        <p:spPr>
          <a:xfrm rot="16200000">
            <a:off x="-221165" y="5473763"/>
            <a:ext cx="1204330" cy="202070"/>
          </a:xfrm>
          <a:prstGeom prst="rect">
            <a:avLst/>
          </a:prstGeom>
          <a:ln w="12700">
            <a:miter lim="400000"/>
          </a:ln>
        </p:spPr>
      </p:pic>
      <p:sp>
        <p:nvSpPr>
          <p:cNvPr id="345" name="Block Arc 4"/>
          <p:cNvSpPr/>
          <p:nvPr/>
        </p:nvSpPr>
        <p:spPr>
          <a:xfrm rot="10800000">
            <a:off x="0" y="-80683"/>
            <a:ext cx="12192000" cy="6096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4835" y="0"/>
                  <a:pt x="10800" y="0"/>
                </a:cubicBezTo>
                <a:cubicBezTo>
                  <a:pt x="16765" y="0"/>
                  <a:pt x="21600" y="9671"/>
                  <a:pt x="21600" y="21600"/>
                </a:cubicBezTo>
                <a:lnTo>
                  <a:pt x="10837" y="21600"/>
                </a:lnTo>
                <a:cubicBezTo>
                  <a:pt x="10837" y="21560"/>
                  <a:pt x="10820" y="21527"/>
                  <a:pt x="10800" y="21527"/>
                </a:cubicBezTo>
                <a:cubicBezTo>
                  <a:pt x="10780" y="21527"/>
                  <a:pt x="10763" y="21560"/>
                  <a:pt x="10763" y="21600"/>
                </a:cubicBezTo>
                <a:close/>
              </a:path>
            </a:pathLst>
          </a:custGeom>
          <a:solidFill>
            <a:srgbClr val="AAC50B"/>
          </a:solidFill>
          <a:ln w="12700">
            <a:miter lim="400000"/>
          </a:ln>
        </p:spPr>
        <p:txBody>
          <a:bodyPr lIns="45719" rIns="45719" anchor="ctr"/>
          <a:lstStyle/>
          <a:p>
            <a:pPr algn="ctr"/>
          </a:p>
        </p:txBody>
      </p:sp>
      <p:sp>
        <p:nvSpPr>
          <p:cNvPr id="346" name="Уровень текста 1…"/>
          <p:cNvSpPr txBox="1"/>
          <p:nvPr>
            <p:ph type="body" sz="quarter" idx="1" hasCustomPrompt="1"/>
          </p:nvPr>
        </p:nvSpPr>
        <p:spPr>
          <a:xfrm>
            <a:off x="1288657" y="3048767"/>
            <a:ext cx="9631592" cy="1006429"/>
          </a:xfrm>
          <a:prstGeom prst="rect">
            <a:avLst/>
          </a:prstGeom>
          <a:solidFill>
            <a:srgbClr val="000000"/>
          </a:solidFill>
        </p:spPr>
        <p:txBody>
          <a:bodyPr>
            <a:normAutofit fontScale="100000" lnSpcReduction="0"/>
          </a:bodyPr>
          <a:lstStyle>
            <a:lvl1pPr>
              <a:spcBef>
                <a:spcPts val="0"/>
              </a:spcBef>
              <a:buSzTx/>
              <a:buFontTx/>
              <a:buNone/>
              <a:defRPr b="1" sz="6600">
                <a:solidFill>
                  <a:srgbClr val="FFFFFF"/>
                </a:solidFill>
              </a:defRPr>
            </a:lvl1pPr>
            <a:lvl2pPr marL="1085850" indent="-628650">
              <a:spcBef>
                <a:spcPts val="0"/>
              </a:spcBef>
              <a:buFontTx/>
              <a:defRPr b="1" sz="6600">
                <a:solidFill>
                  <a:srgbClr val="FFFFFF"/>
                </a:solidFill>
              </a:defRPr>
            </a:lvl2pPr>
            <a:lvl3pPr marL="1668779" indent="-754379">
              <a:spcBef>
                <a:spcPts val="0"/>
              </a:spcBef>
              <a:buFontTx/>
              <a:defRPr b="1" sz="6600">
                <a:solidFill>
                  <a:srgbClr val="FFFFFF"/>
                </a:solidFill>
              </a:defRPr>
            </a:lvl3pPr>
            <a:lvl4pPr marL="2209800" indent="-838200">
              <a:spcBef>
                <a:spcPts val="0"/>
              </a:spcBef>
              <a:buFontTx/>
              <a:defRPr b="1" sz="6600">
                <a:solidFill>
                  <a:srgbClr val="FFFFFF"/>
                </a:solidFill>
              </a:defRPr>
            </a:lvl4pPr>
            <a:lvl5pPr marL="2667000" indent="-838200">
              <a:spcBef>
                <a:spcPts val="0"/>
              </a:spcBef>
              <a:buFontTx/>
              <a:defRPr b="1" sz="6600">
                <a:solidFill>
                  <a:srgbClr val="FFFFFF"/>
                </a:solidFill>
              </a:defRPr>
            </a:lvl5pPr>
          </a:lstStyle>
          <a:p>
            <a:pPr/>
            <a:r>
              <a:t>but use different shape</a:t>
            </a:r>
          </a:p>
          <a:p>
            <a:pPr lvl="1"/>
            <a:r>
              <a:t/>
            </a:r>
          </a:p>
          <a:p>
            <a:pPr lvl="2"/>
            <a:r>
              <a:t/>
            </a:r>
          </a:p>
          <a:p>
            <a:pPr lvl="3"/>
            <a:r>
              <a:t/>
            </a:r>
          </a:p>
          <a:p>
            <a:pPr lvl="4"/>
            <a:r>
              <a:t/>
            </a:r>
          </a:p>
        </p:txBody>
      </p:sp>
      <p:sp>
        <p:nvSpPr>
          <p:cNvPr id="347" name="Text Placeholder 12"/>
          <p:cNvSpPr/>
          <p:nvPr>
            <p:ph type="body" sz="quarter" idx="21" hasCustomPrompt="1"/>
          </p:nvPr>
        </p:nvSpPr>
        <p:spPr>
          <a:xfrm>
            <a:off x="1288656" y="4205861"/>
            <a:ext cx="5311842" cy="1006430"/>
          </a:xfrm>
          <a:prstGeom prst="rect">
            <a:avLst/>
          </a:prstGeom>
          <a:solidFill>
            <a:srgbClr val="000000"/>
          </a:solidFill>
        </p:spPr>
        <p:txBody>
          <a:bodyPr>
            <a:normAutofit fontScale="100000" lnSpcReduction="0"/>
          </a:bodyPr>
          <a:lstStyle>
            <a:lvl1pPr marL="221742" indent="-221742" defTabSz="886968">
              <a:spcBef>
                <a:spcPts val="0"/>
              </a:spcBef>
              <a:buSzTx/>
              <a:buFontTx/>
              <a:buNone/>
              <a:defRPr b="1" sz="6402">
                <a:solidFill>
                  <a:srgbClr val="FFFFFF"/>
                </a:solidFill>
              </a:defRPr>
            </a:lvl1pPr>
          </a:lstStyle>
          <a:p>
            <a:pPr/>
            <a:r>
              <a:t>for each line</a:t>
            </a:r>
          </a:p>
        </p:txBody>
      </p:sp>
      <p:sp>
        <p:nvSpPr>
          <p:cNvPr id="348" name="Rectangle"/>
          <p:cNvSpPr/>
          <p:nvPr/>
        </p:nvSpPr>
        <p:spPr>
          <a:xfrm>
            <a:off x="0" y="6772940"/>
            <a:ext cx="12192000" cy="85061"/>
          </a:xfrm>
          <a:prstGeom prst="rect">
            <a:avLst/>
          </a:prstGeom>
          <a:solidFill>
            <a:srgbClr val="AAC50B"/>
          </a:solidFill>
          <a:ln w="12700">
            <a:miter lim="400000"/>
          </a:ln>
        </p:spPr>
        <p:txBody>
          <a:bodyPr lIns="45719" rIns="45719" anchor="ctr"/>
          <a:lstStyle/>
          <a:p>
            <a:pPr>
              <a:defRPr sz="3200">
                <a:solidFill>
                  <a:srgbClr val="FFFFFF"/>
                </a:solidFill>
              </a:defRPr>
            </a:pPr>
          </a:p>
        </p:txBody>
      </p:sp>
      <p:sp>
        <p:nvSpPr>
          <p:cNvPr id="349" name="Text Placeholder 15"/>
          <p:cNvSpPr/>
          <p:nvPr>
            <p:ph type="body" sz="quarter" idx="22" hasCustomPrompt="1"/>
          </p:nvPr>
        </p:nvSpPr>
        <p:spPr>
          <a:xfrm>
            <a:off x="1288657" y="1830254"/>
            <a:ext cx="7978434" cy="1006430"/>
          </a:xfrm>
          <a:prstGeom prst="rect">
            <a:avLst/>
          </a:prstGeom>
          <a:solidFill>
            <a:srgbClr val="000000"/>
          </a:solidFill>
        </p:spPr>
        <p:txBody>
          <a:bodyPr>
            <a:normAutofit fontScale="100000" lnSpcReduction="0"/>
          </a:bodyPr>
          <a:lstStyle>
            <a:lvl1pPr marL="0" indent="0" defTabSz="886968">
              <a:spcBef>
                <a:spcPts val="900"/>
              </a:spcBef>
              <a:buSzTx/>
              <a:buFontTx/>
              <a:buNone/>
              <a:defRPr b="1" sz="6402">
                <a:solidFill>
                  <a:srgbClr val="FFFFFF"/>
                </a:solidFill>
              </a:defRPr>
            </a:lvl1pPr>
          </a:lstStyle>
          <a:p>
            <a:pPr/>
            <a:r>
              <a:t>Write any message</a:t>
            </a:r>
          </a:p>
        </p:txBody>
      </p:sp>
      <p:sp>
        <p:nvSpPr>
          <p:cNvPr id="350" name="Номер слайда"/>
          <p:cNvSpPr txBox="1"/>
          <p:nvPr>
            <p:ph type="sldNum" sz="quarter" idx="2"/>
          </p:nvPr>
        </p:nvSpPr>
        <p:spPr>
          <a:xfrm>
            <a:off x="244171" y="6406783"/>
            <a:ext cx="273657" cy="264256"/>
          </a:xfrm>
          <a:prstGeom prst="rect">
            <a:avLst/>
          </a:prstGeom>
        </p:spPr>
        <p:txBody>
          <a:bodyPr/>
          <a:lstStyle>
            <a:lvl1pPr algn="ctr"/>
          </a:lstStyle>
          <a:p>
            <a:pPr/>
            <a:fld id="{86CB4B4D-7CA3-9044-876B-883B54F8677D}" type="slidenum"/>
          </a:p>
        </p:txBody>
      </p:sp>
      <p:pic>
        <p:nvPicPr>
          <p:cNvPr id="351" name="Picture 9" descr="Picture 9"/>
          <p:cNvPicPr>
            <a:picLocks noChangeAspect="1"/>
          </p:cNvPicPr>
          <p:nvPr/>
        </p:nvPicPr>
        <p:blipFill>
          <a:blip r:embed="rId2">
            <a:extLst/>
          </a:blip>
          <a:stretch>
            <a:fillRect/>
          </a:stretch>
        </p:blipFill>
        <p:spPr>
          <a:xfrm rot="16200000">
            <a:off x="-221165" y="5473763"/>
            <a:ext cx="1204330" cy="202070"/>
          </a:xfrm>
          <a:prstGeom prst="rect">
            <a:avLst/>
          </a:prstGeom>
          <a:ln w="12700">
            <a:miter lim="400000"/>
          </a:ln>
        </p:spPr>
      </p:pic>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estions?">
    <p:bg>
      <p:bgPr>
        <a:solidFill>
          <a:srgbClr val="FFFFFF"/>
        </a:solidFill>
      </p:bgPr>
    </p:bg>
    <p:spTree>
      <p:nvGrpSpPr>
        <p:cNvPr id="1" name=""/>
        <p:cNvGrpSpPr/>
        <p:nvPr/>
      </p:nvGrpSpPr>
      <p:grpSpPr>
        <a:xfrm>
          <a:off x="0" y="0"/>
          <a:ext cx="0" cy="0"/>
          <a:chOff x="0" y="0"/>
          <a:chExt cx="0" cy="0"/>
        </a:xfrm>
      </p:grpSpPr>
      <p:pic>
        <p:nvPicPr>
          <p:cNvPr id="358" name="Picture 6" descr="Picture 6"/>
          <p:cNvPicPr>
            <a:picLocks noChangeAspect="1"/>
          </p:cNvPicPr>
          <p:nvPr/>
        </p:nvPicPr>
        <p:blipFill>
          <a:blip r:embed="rId2">
            <a:extLst/>
          </a:blip>
          <a:stretch>
            <a:fillRect/>
          </a:stretch>
        </p:blipFill>
        <p:spPr>
          <a:xfrm rot="16200000">
            <a:off x="-221165" y="5473763"/>
            <a:ext cx="1204330" cy="202070"/>
          </a:xfrm>
          <a:prstGeom prst="rect">
            <a:avLst/>
          </a:prstGeom>
          <a:ln w="12700">
            <a:miter lim="400000"/>
          </a:ln>
        </p:spPr>
      </p:pic>
      <p:sp>
        <p:nvSpPr>
          <p:cNvPr id="359" name="Oval 5"/>
          <p:cNvSpPr/>
          <p:nvPr/>
        </p:nvSpPr>
        <p:spPr>
          <a:xfrm>
            <a:off x="2744017" y="-642026"/>
            <a:ext cx="9144001" cy="9144001"/>
          </a:xfrm>
          <a:prstGeom prst="ellipse">
            <a:avLst/>
          </a:prstGeom>
          <a:solidFill>
            <a:srgbClr val="AAC40F"/>
          </a:solidFill>
          <a:ln w="12700">
            <a:miter lim="400000"/>
          </a:ln>
        </p:spPr>
        <p:txBody>
          <a:bodyPr lIns="45719" rIns="45719" anchor="ctr"/>
          <a:lstStyle/>
          <a:p>
            <a:pPr algn="ctr">
              <a:defRPr>
                <a:solidFill>
                  <a:srgbClr val="FFFFFF"/>
                </a:solidFill>
              </a:defRPr>
            </a:pPr>
          </a:p>
        </p:txBody>
      </p:sp>
      <p:sp>
        <p:nvSpPr>
          <p:cNvPr id="360" name="Номер слайда"/>
          <p:cNvSpPr txBox="1"/>
          <p:nvPr>
            <p:ph type="sldNum" sz="quarter" idx="2"/>
          </p:nvPr>
        </p:nvSpPr>
        <p:spPr>
          <a:xfrm>
            <a:off x="244171" y="6406783"/>
            <a:ext cx="273657" cy="264256"/>
          </a:xfrm>
          <a:prstGeom prst="rect">
            <a:avLst/>
          </a:prstGeom>
        </p:spPr>
        <p:txBody>
          <a:bodyPr/>
          <a:lstStyle>
            <a:lvl1pPr algn="ctr">
              <a:defRPr>
                <a:solidFill>
                  <a:srgbClr val="888888"/>
                </a:solidFill>
              </a:defRPr>
            </a:lvl1pPr>
          </a:lstStyle>
          <a:p>
            <a:pPr/>
            <a:fld id="{86CB4B4D-7CA3-9044-876B-883B54F8677D}" type="slidenum"/>
          </a:p>
        </p:txBody>
      </p:sp>
      <p:sp>
        <p:nvSpPr>
          <p:cNvPr id="361" name="Уровень текста 1…"/>
          <p:cNvSpPr txBox="1"/>
          <p:nvPr>
            <p:ph type="body" sz="quarter" idx="1" hasCustomPrompt="1"/>
          </p:nvPr>
        </p:nvSpPr>
        <p:spPr>
          <a:xfrm>
            <a:off x="1288657" y="4205861"/>
            <a:ext cx="4846198" cy="1006430"/>
          </a:xfrm>
          <a:prstGeom prst="rect">
            <a:avLst/>
          </a:prstGeom>
          <a:solidFill>
            <a:srgbClr val="000000"/>
          </a:solidFill>
        </p:spPr>
        <p:txBody>
          <a:bodyPr>
            <a:normAutofit fontScale="100000" lnSpcReduction="0"/>
          </a:bodyPr>
          <a:lstStyle>
            <a:lvl1pPr>
              <a:spcBef>
                <a:spcPts val="0"/>
              </a:spcBef>
              <a:buSzTx/>
              <a:buFontTx/>
              <a:buNone/>
              <a:defRPr b="1" sz="6600">
                <a:solidFill>
                  <a:srgbClr val="FFFFFF"/>
                </a:solidFill>
              </a:defRPr>
            </a:lvl1pPr>
            <a:lvl2pPr marL="1085850" indent="-628650">
              <a:spcBef>
                <a:spcPts val="0"/>
              </a:spcBef>
              <a:buFontTx/>
              <a:defRPr b="1" sz="6600">
                <a:solidFill>
                  <a:srgbClr val="FFFFFF"/>
                </a:solidFill>
              </a:defRPr>
            </a:lvl2pPr>
            <a:lvl3pPr marL="1668779" indent="-754379">
              <a:spcBef>
                <a:spcPts val="0"/>
              </a:spcBef>
              <a:buFontTx/>
              <a:defRPr b="1" sz="6600">
                <a:solidFill>
                  <a:srgbClr val="FFFFFF"/>
                </a:solidFill>
              </a:defRPr>
            </a:lvl3pPr>
            <a:lvl4pPr marL="2209800" indent="-838200">
              <a:spcBef>
                <a:spcPts val="0"/>
              </a:spcBef>
              <a:buFontTx/>
              <a:defRPr b="1" sz="6600">
                <a:solidFill>
                  <a:srgbClr val="FFFFFF"/>
                </a:solidFill>
              </a:defRPr>
            </a:lvl4pPr>
            <a:lvl5pPr marL="2667000" indent="-838200">
              <a:spcBef>
                <a:spcPts val="0"/>
              </a:spcBef>
              <a:buFontTx/>
              <a:defRPr b="1" sz="6600">
                <a:solidFill>
                  <a:srgbClr val="FFFFFF"/>
                </a:solidFill>
              </a:defRPr>
            </a:lvl5pPr>
          </a:lstStyle>
          <a:p>
            <a:pPr/>
            <a:r>
              <a:t>Questions?</a:t>
            </a:r>
          </a:p>
          <a:p>
            <a:pPr lvl="1"/>
            <a:r>
              <a:t/>
            </a:r>
          </a:p>
          <a:p>
            <a:pPr lvl="2"/>
            <a:r>
              <a:t/>
            </a:r>
          </a:p>
          <a:p>
            <a:pPr lvl="3"/>
            <a:r>
              <a:t/>
            </a:r>
          </a:p>
          <a:p>
            <a:pPr lvl="4"/>
            <a:r>
              <a:t/>
            </a:r>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Hasptag or URL">
    <p:bg>
      <p:bgPr>
        <a:solidFill>
          <a:srgbClr val="FFFFFF"/>
        </a:solidFill>
      </p:bgPr>
    </p:bg>
    <p:spTree>
      <p:nvGrpSpPr>
        <p:cNvPr id="1" name=""/>
        <p:cNvGrpSpPr/>
        <p:nvPr/>
      </p:nvGrpSpPr>
      <p:grpSpPr>
        <a:xfrm>
          <a:off x="0" y="0"/>
          <a:ext cx="0" cy="0"/>
          <a:chOff x="0" y="0"/>
          <a:chExt cx="0" cy="0"/>
        </a:xfrm>
      </p:grpSpPr>
      <p:pic>
        <p:nvPicPr>
          <p:cNvPr id="368" name="Picture 6" descr="Picture 6"/>
          <p:cNvPicPr>
            <a:picLocks noChangeAspect="1"/>
          </p:cNvPicPr>
          <p:nvPr/>
        </p:nvPicPr>
        <p:blipFill>
          <a:blip r:embed="rId2">
            <a:extLst/>
          </a:blip>
          <a:stretch>
            <a:fillRect/>
          </a:stretch>
        </p:blipFill>
        <p:spPr>
          <a:xfrm rot="16200000">
            <a:off x="-221165" y="5473763"/>
            <a:ext cx="1204330" cy="202070"/>
          </a:xfrm>
          <a:prstGeom prst="rect">
            <a:avLst/>
          </a:prstGeom>
          <a:ln w="12700">
            <a:miter lim="400000"/>
          </a:ln>
        </p:spPr>
      </p:pic>
      <p:sp>
        <p:nvSpPr>
          <p:cNvPr id="369" name="Pie 6"/>
          <p:cNvSpPr/>
          <p:nvPr/>
        </p:nvSpPr>
        <p:spPr>
          <a:xfrm rot="10800000">
            <a:off x="-2101" y="4891836"/>
            <a:ext cx="1881104" cy="18811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9671" y="21600"/>
                  <a:pt x="0" y="11929"/>
                  <a:pt x="0" y="0"/>
                </a:cubicBezTo>
                <a:lnTo>
                  <a:pt x="21576" y="0"/>
                </a:lnTo>
                <a:close/>
              </a:path>
            </a:pathLst>
          </a:custGeom>
          <a:solidFill>
            <a:srgbClr val="AAC50B"/>
          </a:solidFill>
          <a:ln w="12700">
            <a:miter lim="400000"/>
          </a:ln>
        </p:spPr>
        <p:txBody>
          <a:bodyPr lIns="45719" rIns="45719" anchor="ctr"/>
          <a:lstStyle/>
          <a:p>
            <a:pPr algn="ctr"/>
          </a:p>
        </p:txBody>
      </p:sp>
      <p:sp>
        <p:nvSpPr>
          <p:cNvPr id="370" name="Номер слайда"/>
          <p:cNvSpPr txBox="1"/>
          <p:nvPr>
            <p:ph type="sldNum" sz="quarter" idx="2"/>
          </p:nvPr>
        </p:nvSpPr>
        <p:spPr>
          <a:xfrm>
            <a:off x="244171" y="6406783"/>
            <a:ext cx="273657" cy="264256"/>
          </a:xfrm>
          <a:prstGeom prst="rect">
            <a:avLst/>
          </a:prstGeom>
        </p:spPr>
        <p:txBody>
          <a:bodyPr/>
          <a:lstStyle>
            <a:lvl1pPr algn="ctr">
              <a:defRPr>
                <a:solidFill>
                  <a:srgbClr val="FFFFFF"/>
                </a:solidFill>
              </a:defRPr>
            </a:lvl1pPr>
          </a:lstStyle>
          <a:p>
            <a:pPr/>
            <a:fld id="{86CB4B4D-7CA3-9044-876B-883B54F8677D}" type="slidenum"/>
          </a:p>
        </p:txBody>
      </p:sp>
      <p:sp>
        <p:nvSpPr>
          <p:cNvPr id="371" name="Rectangle"/>
          <p:cNvSpPr/>
          <p:nvPr/>
        </p:nvSpPr>
        <p:spPr>
          <a:xfrm>
            <a:off x="0" y="6772940"/>
            <a:ext cx="12192000" cy="85061"/>
          </a:xfrm>
          <a:prstGeom prst="rect">
            <a:avLst/>
          </a:prstGeom>
          <a:solidFill>
            <a:srgbClr val="AAC50B"/>
          </a:solidFill>
          <a:ln w="12700">
            <a:miter lim="400000"/>
          </a:ln>
        </p:spPr>
        <p:txBody>
          <a:bodyPr lIns="45719" rIns="45719" anchor="ctr"/>
          <a:lstStyle/>
          <a:p>
            <a:pPr>
              <a:defRPr sz="3200">
                <a:solidFill>
                  <a:srgbClr val="FFFFFF"/>
                </a:solidFill>
              </a:defRPr>
            </a:pPr>
          </a:p>
        </p:txBody>
      </p:sp>
      <p:sp>
        <p:nvSpPr>
          <p:cNvPr id="372" name="Pie 5"/>
          <p:cNvSpPr/>
          <p:nvPr/>
        </p:nvSpPr>
        <p:spPr>
          <a:xfrm>
            <a:off x="8152207" y="-32249"/>
            <a:ext cx="4044311" cy="40443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9671" y="21600"/>
                  <a:pt x="0" y="11929"/>
                  <a:pt x="0" y="0"/>
                </a:cubicBezTo>
                <a:lnTo>
                  <a:pt x="21576" y="0"/>
                </a:lnTo>
                <a:close/>
              </a:path>
            </a:pathLst>
          </a:custGeom>
          <a:solidFill>
            <a:srgbClr val="AAC50B"/>
          </a:solidFill>
          <a:ln w="12700">
            <a:miter lim="400000"/>
          </a:ln>
        </p:spPr>
        <p:txBody>
          <a:bodyPr lIns="45719" rIns="45719" anchor="ctr"/>
          <a:lstStyle/>
          <a:p>
            <a:pPr algn="ctr"/>
          </a:p>
        </p:txBody>
      </p:sp>
      <p:pic>
        <p:nvPicPr>
          <p:cNvPr id="373" name="Picture 7" descr="Picture 7"/>
          <p:cNvPicPr>
            <a:picLocks noChangeAspect="1"/>
          </p:cNvPicPr>
          <p:nvPr/>
        </p:nvPicPr>
        <p:blipFill>
          <a:blip r:embed="rId2">
            <a:extLst/>
          </a:blip>
          <a:stretch>
            <a:fillRect/>
          </a:stretch>
        </p:blipFill>
        <p:spPr>
          <a:xfrm rot="16200000">
            <a:off x="-221165" y="5473763"/>
            <a:ext cx="1204330" cy="202070"/>
          </a:xfrm>
          <a:prstGeom prst="rect">
            <a:avLst/>
          </a:prstGeom>
          <a:ln w="12700">
            <a:miter lim="400000"/>
          </a:ln>
        </p:spPr>
      </p:pic>
      <p:sp>
        <p:nvSpPr>
          <p:cNvPr id="374" name="#hashtag or url"/>
          <p:cNvSpPr txBox="1"/>
          <p:nvPr>
            <p:ph type="title" hasCustomPrompt="1"/>
          </p:nvPr>
        </p:nvSpPr>
        <p:spPr>
          <a:xfrm>
            <a:off x="1596731" y="3612824"/>
            <a:ext cx="7027490" cy="959180"/>
          </a:xfrm>
          <a:prstGeom prst="rect">
            <a:avLst/>
          </a:prstGeom>
        </p:spPr>
        <p:txBody>
          <a:bodyPr anchor="t">
            <a:normAutofit fontScale="100000" lnSpcReduction="0"/>
          </a:bodyPr>
          <a:lstStyle>
            <a:lvl1pPr>
              <a:defRPr b="1" sz="7200"/>
            </a:lvl1pPr>
          </a:lstStyle>
          <a:p>
            <a:pPr/>
            <a:r>
              <a:t>#hashtag or url</a:t>
            </a: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o">
    <p:bg>
      <p:bgPr>
        <a:solidFill>
          <a:srgbClr val="FFFFFF"/>
        </a:solidFill>
      </p:bgPr>
    </p:bg>
    <p:spTree>
      <p:nvGrpSpPr>
        <p:cNvPr id="1" name=""/>
        <p:cNvGrpSpPr/>
        <p:nvPr/>
      </p:nvGrpSpPr>
      <p:grpSpPr>
        <a:xfrm>
          <a:off x="0" y="0"/>
          <a:ext cx="0" cy="0"/>
          <a:chOff x="0" y="0"/>
          <a:chExt cx="0" cy="0"/>
        </a:xfrm>
      </p:grpSpPr>
      <p:sp>
        <p:nvSpPr>
          <p:cNvPr id="43" name="Уровень текста 1…"/>
          <p:cNvSpPr txBox="1"/>
          <p:nvPr>
            <p:ph type="body" idx="1" hasCustomPrompt="1"/>
          </p:nvPr>
        </p:nvSpPr>
        <p:spPr>
          <a:xfrm>
            <a:off x="3139624" y="365122"/>
            <a:ext cx="7847863" cy="6051777"/>
          </a:xfrm>
          <a:prstGeom prst="rect">
            <a:avLst/>
          </a:prstGeom>
        </p:spPr>
        <p:txBody>
          <a:bodyPr>
            <a:normAutofit fontScale="100000" lnSpcReduction="0"/>
          </a:bodyPr>
          <a:lstStyle>
            <a:lvl1pPr marL="342900" indent="-342900">
              <a:defRPr sz="1600"/>
            </a:lvl1pPr>
            <a:lvl2pPr marL="609600" indent="-152400">
              <a:defRPr sz="1600"/>
            </a:lvl2pPr>
            <a:lvl3pPr marL="1097280" indent="-182880">
              <a:defRPr sz="1600"/>
            </a:lvl3pPr>
            <a:lvl4pPr marL="1574800" indent="-203200">
              <a:defRPr sz="1600"/>
            </a:lvl4pPr>
            <a:lvl5pPr marL="2032000" indent="-203200">
              <a:defRPr sz="1600"/>
            </a:lvl5pPr>
          </a:lstStyle>
          <a:p>
            <a:pPr/>
            <a:r>
              <a:t>Place your bio here (if not applicable, do not use this slide at all, the previous one is enougn)</a:t>
            </a:r>
          </a:p>
          <a:p>
            <a:pPr lvl="1"/>
            <a:r>
              <a:t/>
            </a:r>
          </a:p>
          <a:p>
            <a:pPr lvl="2"/>
            <a:r>
              <a:t/>
            </a:r>
          </a:p>
          <a:p>
            <a:pPr lvl="3"/>
            <a:r>
              <a:t/>
            </a:r>
          </a:p>
          <a:p>
            <a:pPr lvl="4"/>
            <a:r>
              <a:t/>
            </a:r>
          </a:p>
        </p:txBody>
      </p:sp>
      <p:sp>
        <p:nvSpPr>
          <p:cNvPr id="44" name="Text Placeholder 10"/>
          <p:cNvSpPr/>
          <p:nvPr>
            <p:ph type="body" sz="quarter" idx="21" hasCustomPrompt="1"/>
          </p:nvPr>
        </p:nvSpPr>
        <p:spPr>
          <a:xfrm>
            <a:off x="796243" y="2541480"/>
            <a:ext cx="884513" cy="369333"/>
          </a:xfrm>
          <a:prstGeom prst="rect">
            <a:avLst/>
          </a:prstGeom>
          <a:solidFill>
            <a:srgbClr val="000000"/>
          </a:solidFill>
        </p:spPr>
        <p:txBody>
          <a:bodyPr>
            <a:normAutofit fontScale="100000" lnSpcReduction="0"/>
          </a:bodyPr>
          <a:lstStyle>
            <a:lvl1pPr>
              <a:spcBef>
                <a:spcPts val="0"/>
              </a:spcBef>
              <a:buSzTx/>
              <a:buFontTx/>
              <a:buNone/>
              <a:defRPr b="1" sz="2000">
                <a:solidFill>
                  <a:srgbClr val="FFFFFF"/>
                </a:solidFill>
              </a:defRPr>
            </a:lvl1pPr>
          </a:lstStyle>
          <a:p>
            <a:pPr/>
            <a:r>
              <a:t>Name</a:t>
            </a:r>
          </a:p>
        </p:txBody>
      </p:sp>
      <p:sp>
        <p:nvSpPr>
          <p:cNvPr id="45" name="Text Placeholder 7"/>
          <p:cNvSpPr/>
          <p:nvPr>
            <p:ph type="body" sz="quarter" idx="22" hasCustomPrompt="1"/>
          </p:nvPr>
        </p:nvSpPr>
        <p:spPr>
          <a:xfrm>
            <a:off x="796241" y="3493118"/>
            <a:ext cx="2159001" cy="648293"/>
          </a:xfrm>
          <a:prstGeom prst="rect">
            <a:avLst/>
          </a:prstGeom>
        </p:spPr>
        <p:txBody>
          <a:bodyPr>
            <a:normAutofit fontScale="100000" lnSpcReduction="0"/>
          </a:bodyPr>
          <a:lstStyle>
            <a:lvl1pPr marL="0" indent="0">
              <a:spcBef>
                <a:spcPts val="0"/>
              </a:spcBef>
              <a:buSzTx/>
              <a:buFontTx/>
              <a:buNone/>
              <a:defRPr sz="1600"/>
            </a:lvl1pPr>
          </a:lstStyle>
          <a:p>
            <a:pPr/>
            <a:r>
              <a:t>Short info about you: CREI, Grade</a:t>
            </a:r>
          </a:p>
        </p:txBody>
      </p:sp>
      <p:sp>
        <p:nvSpPr>
          <p:cNvPr id="46" name="TextBox 10"/>
          <p:cNvSpPr txBox="1"/>
          <p:nvPr/>
        </p:nvSpPr>
        <p:spPr>
          <a:xfrm rot="16200000">
            <a:off x="8839717" y="2602706"/>
            <a:ext cx="5805517" cy="15099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0100">
                <a:solidFill>
                  <a:srgbClr val="AAC50B"/>
                </a:solidFill>
              </a:defRPr>
            </a:lvl1pPr>
          </a:lstStyle>
          <a:p>
            <a:pPr/>
            <a:r>
              <a:t>about me</a:t>
            </a:r>
          </a:p>
        </p:txBody>
      </p:sp>
      <p:sp>
        <p:nvSpPr>
          <p:cNvPr id="47" name="Picture Placeholder 14"/>
          <p:cNvSpPr/>
          <p:nvPr>
            <p:ph type="pic" sz="quarter" idx="23"/>
          </p:nvPr>
        </p:nvSpPr>
        <p:spPr>
          <a:xfrm>
            <a:off x="796241" y="365121"/>
            <a:ext cx="2060616" cy="2061556"/>
          </a:xfrm>
          <a:prstGeom prst="rect">
            <a:avLst/>
          </a:prstGeom>
        </p:spPr>
        <p:txBody>
          <a:bodyPr lIns="91439" rIns="91439"/>
          <a:lstStyle/>
          <a:p>
            <a:pPr/>
          </a:p>
        </p:txBody>
      </p:sp>
      <p:sp>
        <p:nvSpPr>
          <p:cNvPr id="48" name="Text Placeholder 10"/>
          <p:cNvSpPr/>
          <p:nvPr>
            <p:ph type="body" sz="quarter" idx="24" hasCustomPrompt="1"/>
          </p:nvPr>
        </p:nvSpPr>
        <p:spPr>
          <a:xfrm>
            <a:off x="796241" y="2974141"/>
            <a:ext cx="1274490" cy="369333"/>
          </a:xfrm>
          <a:prstGeom prst="rect">
            <a:avLst/>
          </a:prstGeom>
          <a:solidFill>
            <a:srgbClr val="000000"/>
          </a:solidFill>
        </p:spPr>
        <p:txBody>
          <a:bodyPr>
            <a:normAutofit fontScale="100000" lnSpcReduction="0"/>
          </a:bodyPr>
          <a:lstStyle>
            <a:lvl1pPr>
              <a:spcBef>
                <a:spcPts val="0"/>
              </a:spcBef>
              <a:buSzTx/>
              <a:buFontTx/>
              <a:buNone/>
              <a:defRPr b="1" sz="2000">
                <a:solidFill>
                  <a:srgbClr val="FFFFFF"/>
                </a:solidFill>
              </a:defRPr>
            </a:lvl1pPr>
          </a:lstStyle>
          <a:p>
            <a:pPr/>
            <a:r>
              <a:t>Surname</a:t>
            </a:r>
          </a:p>
        </p:txBody>
      </p:sp>
      <p:sp>
        <p:nvSpPr>
          <p:cNvPr id="49" name="Rectangle"/>
          <p:cNvSpPr/>
          <p:nvPr/>
        </p:nvSpPr>
        <p:spPr>
          <a:xfrm>
            <a:off x="0" y="6772940"/>
            <a:ext cx="12192000" cy="85061"/>
          </a:xfrm>
          <a:prstGeom prst="rect">
            <a:avLst/>
          </a:prstGeom>
          <a:solidFill>
            <a:srgbClr val="AAC50B"/>
          </a:solidFill>
          <a:ln w="12700">
            <a:miter lim="400000"/>
          </a:ln>
        </p:spPr>
        <p:txBody>
          <a:bodyPr lIns="45719" rIns="45719" anchor="ctr"/>
          <a:lstStyle/>
          <a:p>
            <a:pPr>
              <a:defRPr sz="3200">
                <a:solidFill>
                  <a:srgbClr val="FFFFFF"/>
                </a:solidFill>
              </a:defRPr>
            </a:pPr>
          </a:p>
        </p:txBody>
      </p:sp>
      <p:pic>
        <p:nvPicPr>
          <p:cNvPr id="50" name="Picture 15" descr="Picture 15"/>
          <p:cNvPicPr>
            <a:picLocks noChangeAspect="1"/>
          </p:cNvPicPr>
          <p:nvPr/>
        </p:nvPicPr>
        <p:blipFill>
          <a:blip r:embed="rId2">
            <a:extLst/>
          </a:blip>
          <a:stretch>
            <a:fillRect/>
          </a:stretch>
        </p:blipFill>
        <p:spPr>
          <a:xfrm rot="16200000">
            <a:off x="-221165" y="5473763"/>
            <a:ext cx="1204330" cy="202070"/>
          </a:xfrm>
          <a:prstGeom prst="rect">
            <a:avLst/>
          </a:prstGeom>
          <a:ln w="12700">
            <a:miter lim="400000"/>
          </a:ln>
        </p:spPr>
      </p:pic>
      <p:sp>
        <p:nvSpPr>
          <p:cNvPr id="51"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eam: up to 4 people">
    <p:bg>
      <p:bgPr>
        <a:solidFill>
          <a:srgbClr val="FFFFFF"/>
        </a:solidFill>
      </p:bgPr>
    </p:bg>
    <p:spTree>
      <p:nvGrpSpPr>
        <p:cNvPr id="1" name=""/>
        <p:cNvGrpSpPr/>
        <p:nvPr/>
      </p:nvGrpSpPr>
      <p:grpSpPr>
        <a:xfrm>
          <a:off x="0" y="0"/>
          <a:ext cx="0" cy="0"/>
          <a:chOff x="0" y="0"/>
          <a:chExt cx="0" cy="0"/>
        </a:xfrm>
      </p:grpSpPr>
      <p:sp>
        <p:nvSpPr>
          <p:cNvPr id="58" name="Уровень текста 1…"/>
          <p:cNvSpPr txBox="1"/>
          <p:nvPr>
            <p:ph type="body" sz="quarter" idx="1" hasCustomPrompt="1"/>
          </p:nvPr>
        </p:nvSpPr>
        <p:spPr>
          <a:xfrm>
            <a:off x="971341" y="4081276"/>
            <a:ext cx="884512" cy="369333"/>
          </a:xfrm>
          <a:prstGeom prst="rect">
            <a:avLst/>
          </a:prstGeom>
          <a:solidFill>
            <a:srgbClr val="000000"/>
          </a:solidFill>
        </p:spPr>
        <p:txBody>
          <a:bodyPr>
            <a:normAutofit fontScale="100000" lnSpcReduction="0"/>
          </a:bodyPr>
          <a:lstStyle>
            <a:lvl1pPr>
              <a:spcBef>
                <a:spcPts val="0"/>
              </a:spcBef>
              <a:buSzTx/>
              <a:buFontTx/>
              <a:buNone/>
              <a:defRPr b="1" sz="2000">
                <a:solidFill>
                  <a:srgbClr val="FFFFFF"/>
                </a:solidFill>
              </a:defRPr>
            </a:lvl1pPr>
            <a:lvl2pPr marL="647700" indent="-190500">
              <a:spcBef>
                <a:spcPts val="0"/>
              </a:spcBef>
              <a:buFontTx/>
              <a:defRPr b="1" sz="2000">
                <a:solidFill>
                  <a:srgbClr val="FFFFFF"/>
                </a:solidFill>
              </a:defRPr>
            </a:lvl2pPr>
            <a:lvl3pPr marL="1143000" indent="-228600">
              <a:spcBef>
                <a:spcPts val="0"/>
              </a:spcBef>
              <a:buFontTx/>
              <a:defRPr b="1" sz="2000">
                <a:solidFill>
                  <a:srgbClr val="FFFFFF"/>
                </a:solidFill>
              </a:defRPr>
            </a:lvl3pPr>
            <a:lvl4pPr marL="1625600" indent="-254000">
              <a:spcBef>
                <a:spcPts val="0"/>
              </a:spcBef>
              <a:buFontTx/>
              <a:defRPr b="1" sz="2000">
                <a:solidFill>
                  <a:srgbClr val="FFFFFF"/>
                </a:solidFill>
              </a:defRPr>
            </a:lvl4pPr>
            <a:lvl5pPr marL="2082800" indent="-254000">
              <a:spcBef>
                <a:spcPts val="0"/>
              </a:spcBef>
              <a:buFontTx/>
              <a:defRPr b="1" sz="2000">
                <a:solidFill>
                  <a:srgbClr val="FFFFFF"/>
                </a:solidFill>
              </a:defRPr>
            </a:lvl5pPr>
          </a:lstStyle>
          <a:p>
            <a:pPr/>
            <a:r>
              <a:t>Name</a:t>
            </a:r>
          </a:p>
          <a:p>
            <a:pPr lvl="1"/>
            <a:r>
              <a:t/>
            </a:r>
          </a:p>
          <a:p>
            <a:pPr lvl="2"/>
            <a:r>
              <a:t/>
            </a:r>
          </a:p>
          <a:p>
            <a:pPr lvl="3"/>
            <a:r>
              <a:t/>
            </a:r>
          </a:p>
          <a:p>
            <a:pPr lvl="4"/>
            <a:r>
              <a:t/>
            </a:r>
          </a:p>
        </p:txBody>
      </p:sp>
      <p:sp>
        <p:nvSpPr>
          <p:cNvPr id="59" name="Text Placeholder 7"/>
          <p:cNvSpPr/>
          <p:nvPr>
            <p:ph type="body" sz="quarter" idx="21" hasCustomPrompt="1"/>
          </p:nvPr>
        </p:nvSpPr>
        <p:spPr>
          <a:xfrm>
            <a:off x="971340" y="5032912"/>
            <a:ext cx="2159001" cy="648293"/>
          </a:xfrm>
          <a:prstGeom prst="rect">
            <a:avLst/>
          </a:prstGeom>
        </p:spPr>
        <p:txBody>
          <a:bodyPr>
            <a:normAutofit fontScale="100000" lnSpcReduction="0"/>
          </a:bodyPr>
          <a:lstStyle>
            <a:lvl1pPr marL="0" indent="0">
              <a:spcBef>
                <a:spcPts val="0"/>
              </a:spcBef>
              <a:buSzTx/>
              <a:buFontTx/>
              <a:buNone/>
              <a:defRPr sz="1600"/>
            </a:lvl1pPr>
          </a:lstStyle>
          <a:p>
            <a:pPr/>
            <a:r>
              <a:t>Short info about you: CREI, Grade</a:t>
            </a:r>
          </a:p>
        </p:txBody>
      </p:sp>
      <p:sp>
        <p:nvSpPr>
          <p:cNvPr id="60" name="TextBox 10"/>
          <p:cNvSpPr txBox="1"/>
          <p:nvPr/>
        </p:nvSpPr>
        <p:spPr>
          <a:xfrm rot="16200000">
            <a:off x="9072435" y="2599562"/>
            <a:ext cx="5378994" cy="15099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0100">
                <a:solidFill>
                  <a:srgbClr val="AAC50B"/>
                </a:solidFill>
              </a:defRPr>
            </a:lvl1pPr>
          </a:lstStyle>
          <a:p>
            <a:pPr/>
            <a:r>
              <a:t>the team</a:t>
            </a:r>
          </a:p>
        </p:txBody>
      </p:sp>
      <p:sp>
        <p:nvSpPr>
          <p:cNvPr id="61" name="Picture Placeholder 14"/>
          <p:cNvSpPr/>
          <p:nvPr>
            <p:ph type="pic" sz="quarter" idx="22"/>
          </p:nvPr>
        </p:nvSpPr>
        <p:spPr>
          <a:xfrm>
            <a:off x="971340" y="1904917"/>
            <a:ext cx="2060615" cy="2061556"/>
          </a:xfrm>
          <a:prstGeom prst="rect">
            <a:avLst/>
          </a:prstGeom>
        </p:spPr>
        <p:txBody>
          <a:bodyPr lIns="91439" rIns="91439"/>
          <a:lstStyle/>
          <a:p>
            <a:pPr/>
          </a:p>
        </p:txBody>
      </p:sp>
      <p:sp>
        <p:nvSpPr>
          <p:cNvPr id="62" name="Text Placeholder 10"/>
          <p:cNvSpPr/>
          <p:nvPr>
            <p:ph type="body" sz="quarter" idx="23" hasCustomPrompt="1"/>
          </p:nvPr>
        </p:nvSpPr>
        <p:spPr>
          <a:xfrm>
            <a:off x="971340" y="4513936"/>
            <a:ext cx="1274489" cy="369333"/>
          </a:xfrm>
          <a:prstGeom prst="rect">
            <a:avLst/>
          </a:prstGeom>
          <a:solidFill>
            <a:srgbClr val="000000"/>
          </a:solidFill>
        </p:spPr>
        <p:txBody>
          <a:bodyPr>
            <a:normAutofit fontScale="100000" lnSpcReduction="0"/>
          </a:bodyPr>
          <a:lstStyle>
            <a:lvl1pPr>
              <a:spcBef>
                <a:spcPts val="0"/>
              </a:spcBef>
              <a:buSzTx/>
              <a:buFontTx/>
              <a:buNone/>
              <a:defRPr b="1" sz="2000">
                <a:solidFill>
                  <a:srgbClr val="FFFFFF"/>
                </a:solidFill>
              </a:defRPr>
            </a:lvl1pPr>
          </a:lstStyle>
          <a:p>
            <a:pPr/>
            <a:r>
              <a:t>Surname</a:t>
            </a:r>
          </a:p>
        </p:txBody>
      </p:sp>
      <p:sp>
        <p:nvSpPr>
          <p:cNvPr id="63" name="Rectangle"/>
          <p:cNvSpPr/>
          <p:nvPr/>
        </p:nvSpPr>
        <p:spPr>
          <a:xfrm>
            <a:off x="0" y="6772940"/>
            <a:ext cx="12192000" cy="85061"/>
          </a:xfrm>
          <a:prstGeom prst="rect">
            <a:avLst/>
          </a:prstGeom>
          <a:solidFill>
            <a:srgbClr val="AAC50B"/>
          </a:solidFill>
          <a:ln w="12700">
            <a:miter lim="400000"/>
          </a:ln>
        </p:spPr>
        <p:txBody>
          <a:bodyPr lIns="45719" rIns="45719" anchor="ctr"/>
          <a:lstStyle/>
          <a:p>
            <a:pPr>
              <a:defRPr sz="3200">
                <a:solidFill>
                  <a:srgbClr val="FFFFFF"/>
                </a:solidFill>
              </a:defRPr>
            </a:pPr>
          </a:p>
        </p:txBody>
      </p:sp>
      <p:pic>
        <p:nvPicPr>
          <p:cNvPr id="64" name="Picture 15" descr="Picture 15"/>
          <p:cNvPicPr>
            <a:picLocks noChangeAspect="1"/>
          </p:cNvPicPr>
          <p:nvPr/>
        </p:nvPicPr>
        <p:blipFill>
          <a:blip r:embed="rId2">
            <a:extLst/>
          </a:blip>
          <a:stretch>
            <a:fillRect/>
          </a:stretch>
        </p:blipFill>
        <p:spPr>
          <a:xfrm rot="16200000">
            <a:off x="-221165" y="5473763"/>
            <a:ext cx="1204330" cy="202070"/>
          </a:xfrm>
          <a:prstGeom prst="rect">
            <a:avLst/>
          </a:prstGeom>
          <a:ln w="12700">
            <a:miter lim="400000"/>
          </a:ln>
        </p:spPr>
      </p:pic>
      <p:sp>
        <p:nvSpPr>
          <p:cNvPr id="65" name="Text Placeholder 10"/>
          <p:cNvSpPr/>
          <p:nvPr>
            <p:ph type="body" sz="quarter" idx="24" hasCustomPrompt="1"/>
          </p:nvPr>
        </p:nvSpPr>
        <p:spPr>
          <a:xfrm>
            <a:off x="3619646" y="4081276"/>
            <a:ext cx="884513" cy="369333"/>
          </a:xfrm>
          <a:prstGeom prst="rect">
            <a:avLst/>
          </a:prstGeom>
          <a:solidFill>
            <a:srgbClr val="000000"/>
          </a:solidFill>
        </p:spPr>
        <p:txBody>
          <a:bodyPr>
            <a:normAutofit fontScale="100000" lnSpcReduction="0"/>
          </a:bodyPr>
          <a:lstStyle>
            <a:lvl1pPr>
              <a:spcBef>
                <a:spcPts val="0"/>
              </a:spcBef>
              <a:buSzTx/>
              <a:buFontTx/>
              <a:buNone/>
              <a:defRPr b="1" sz="2000">
                <a:solidFill>
                  <a:srgbClr val="FFFFFF"/>
                </a:solidFill>
              </a:defRPr>
            </a:lvl1pPr>
          </a:lstStyle>
          <a:p>
            <a:pPr/>
            <a:r>
              <a:t>Name</a:t>
            </a:r>
          </a:p>
        </p:txBody>
      </p:sp>
      <p:sp>
        <p:nvSpPr>
          <p:cNvPr id="66" name="Text Placeholder 7"/>
          <p:cNvSpPr/>
          <p:nvPr>
            <p:ph type="body" sz="quarter" idx="25" hasCustomPrompt="1"/>
          </p:nvPr>
        </p:nvSpPr>
        <p:spPr>
          <a:xfrm>
            <a:off x="3619644" y="5032912"/>
            <a:ext cx="2159001" cy="648293"/>
          </a:xfrm>
          <a:prstGeom prst="rect">
            <a:avLst/>
          </a:prstGeom>
        </p:spPr>
        <p:txBody>
          <a:bodyPr>
            <a:normAutofit fontScale="100000" lnSpcReduction="0"/>
          </a:bodyPr>
          <a:lstStyle>
            <a:lvl1pPr marL="0" indent="0">
              <a:spcBef>
                <a:spcPts val="0"/>
              </a:spcBef>
              <a:buSzTx/>
              <a:buFontTx/>
              <a:buNone/>
              <a:defRPr sz="1600"/>
            </a:lvl1pPr>
          </a:lstStyle>
          <a:p>
            <a:pPr/>
            <a:r>
              <a:t>Short info about you: CREI, Grade</a:t>
            </a:r>
          </a:p>
        </p:txBody>
      </p:sp>
      <p:sp>
        <p:nvSpPr>
          <p:cNvPr id="67" name="Picture Placeholder 14"/>
          <p:cNvSpPr/>
          <p:nvPr>
            <p:ph type="pic" sz="quarter" idx="26"/>
          </p:nvPr>
        </p:nvSpPr>
        <p:spPr>
          <a:xfrm>
            <a:off x="3619644" y="1904917"/>
            <a:ext cx="2060616" cy="2061556"/>
          </a:xfrm>
          <a:prstGeom prst="rect">
            <a:avLst/>
          </a:prstGeom>
        </p:spPr>
        <p:txBody>
          <a:bodyPr lIns="91439" rIns="91439"/>
          <a:lstStyle/>
          <a:p>
            <a:pPr/>
          </a:p>
        </p:txBody>
      </p:sp>
      <p:sp>
        <p:nvSpPr>
          <p:cNvPr id="68" name="Text Placeholder 10"/>
          <p:cNvSpPr/>
          <p:nvPr>
            <p:ph type="body" sz="quarter" idx="27" hasCustomPrompt="1"/>
          </p:nvPr>
        </p:nvSpPr>
        <p:spPr>
          <a:xfrm>
            <a:off x="3619644" y="4513936"/>
            <a:ext cx="1274489" cy="369333"/>
          </a:xfrm>
          <a:prstGeom prst="rect">
            <a:avLst/>
          </a:prstGeom>
          <a:solidFill>
            <a:srgbClr val="000000"/>
          </a:solidFill>
        </p:spPr>
        <p:txBody>
          <a:bodyPr>
            <a:normAutofit fontScale="100000" lnSpcReduction="0"/>
          </a:bodyPr>
          <a:lstStyle>
            <a:lvl1pPr>
              <a:spcBef>
                <a:spcPts val="0"/>
              </a:spcBef>
              <a:buSzTx/>
              <a:buFontTx/>
              <a:buNone/>
              <a:defRPr b="1" sz="2000">
                <a:solidFill>
                  <a:srgbClr val="FFFFFF"/>
                </a:solidFill>
              </a:defRPr>
            </a:lvl1pPr>
          </a:lstStyle>
          <a:p>
            <a:pPr/>
            <a:r>
              <a:t>Surname</a:t>
            </a:r>
          </a:p>
        </p:txBody>
      </p:sp>
      <p:sp>
        <p:nvSpPr>
          <p:cNvPr id="69" name="Text Placeholder 10"/>
          <p:cNvSpPr/>
          <p:nvPr>
            <p:ph type="body" sz="quarter" idx="28" hasCustomPrompt="1"/>
          </p:nvPr>
        </p:nvSpPr>
        <p:spPr>
          <a:xfrm>
            <a:off x="6366335" y="4081276"/>
            <a:ext cx="884513" cy="369333"/>
          </a:xfrm>
          <a:prstGeom prst="rect">
            <a:avLst/>
          </a:prstGeom>
          <a:solidFill>
            <a:srgbClr val="000000"/>
          </a:solidFill>
        </p:spPr>
        <p:txBody>
          <a:bodyPr>
            <a:normAutofit fontScale="100000" lnSpcReduction="0"/>
          </a:bodyPr>
          <a:lstStyle>
            <a:lvl1pPr>
              <a:spcBef>
                <a:spcPts val="0"/>
              </a:spcBef>
              <a:buSzTx/>
              <a:buFontTx/>
              <a:buNone/>
              <a:defRPr b="1" sz="2000">
                <a:solidFill>
                  <a:srgbClr val="FFFFFF"/>
                </a:solidFill>
              </a:defRPr>
            </a:lvl1pPr>
          </a:lstStyle>
          <a:p>
            <a:pPr/>
            <a:r>
              <a:t>Name</a:t>
            </a:r>
          </a:p>
        </p:txBody>
      </p:sp>
      <p:sp>
        <p:nvSpPr>
          <p:cNvPr id="70" name="Text Placeholder 7"/>
          <p:cNvSpPr/>
          <p:nvPr>
            <p:ph type="body" sz="quarter" idx="29" hasCustomPrompt="1"/>
          </p:nvPr>
        </p:nvSpPr>
        <p:spPr>
          <a:xfrm>
            <a:off x="6366335" y="5032912"/>
            <a:ext cx="2159001" cy="648293"/>
          </a:xfrm>
          <a:prstGeom prst="rect">
            <a:avLst/>
          </a:prstGeom>
        </p:spPr>
        <p:txBody>
          <a:bodyPr>
            <a:normAutofit fontScale="100000" lnSpcReduction="0"/>
          </a:bodyPr>
          <a:lstStyle>
            <a:lvl1pPr marL="0" indent="0">
              <a:spcBef>
                <a:spcPts val="0"/>
              </a:spcBef>
              <a:buSzTx/>
              <a:buFontTx/>
              <a:buNone/>
              <a:defRPr sz="1600"/>
            </a:lvl1pPr>
          </a:lstStyle>
          <a:p>
            <a:pPr/>
            <a:r>
              <a:t>Short info about you: CREI, Grade</a:t>
            </a:r>
          </a:p>
        </p:txBody>
      </p:sp>
      <p:sp>
        <p:nvSpPr>
          <p:cNvPr id="71" name="Picture Placeholder 14"/>
          <p:cNvSpPr/>
          <p:nvPr>
            <p:ph type="pic" sz="quarter" idx="30"/>
          </p:nvPr>
        </p:nvSpPr>
        <p:spPr>
          <a:xfrm>
            <a:off x="6366335" y="1904917"/>
            <a:ext cx="2060615" cy="2061556"/>
          </a:xfrm>
          <a:prstGeom prst="rect">
            <a:avLst/>
          </a:prstGeom>
        </p:spPr>
        <p:txBody>
          <a:bodyPr lIns="91439" rIns="91439"/>
          <a:lstStyle/>
          <a:p>
            <a:pPr/>
          </a:p>
        </p:txBody>
      </p:sp>
      <p:sp>
        <p:nvSpPr>
          <p:cNvPr id="72" name="Text Placeholder 10"/>
          <p:cNvSpPr/>
          <p:nvPr>
            <p:ph type="body" sz="quarter" idx="31" hasCustomPrompt="1"/>
          </p:nvPr>
        </p:nvSpPr>
        <p:spPr>
          <a:xfrm>
            <a:off x="6366335" y="4513936"/>
            <a:ext cx="1274489" cy="369333"/>
          </a:xfrm>
          <a:prstGeom prst="rect">
            <a:avLst/>
          </a:prstGeom>
          <a:solidFill>
            <a:srgbClr val="000000"/>
          </a:solidFill>
        </p:spPr>
        <p:txBody>
          <a:bodyPr>
            <a:normAutofit fontScale="100000" lnSpcReduction="0"/>
          </a:bodyPr>
          <a:lstStyle>
            <a:lvl1pPr>
              <a:spcBef>
                <a:spcPts val="0"/>
              </a:spcBef>
              <a:buSzTx/>
              <a:buFontTx/>
              <a:buNone/>
              <a:defRPr b="1" sz="2000">
                <a:solidFill>
                  <a:srgbClr val="FFFFFF"/>
                </a:solidFill>
              </a:defRPr>
            </a:lvl1pPr>
          </a:lstStyle>
          <a:p>
            <a:pPr/>
            <a:r>
              <a:t>Surname</a:t>
            </a:r>
          </a:p>
        </p:txBody>
      </p:sp>
      <p:sp>
        <p:nvSpPr>
          <p:cNvPr id="73" name="Text Placeholder 10"/>
          <p:cNvSpPr/>
          <p:nvPr>
            <p:ph type="body" sz="quarter" idx="32" hasCustomPrompt="1"/>
          </p:nvPr>
        </p:nvSpPr>
        <p:spPr>
          <a:xfrm>
            <a:off x="9029796" y="4081276"/>
            <a:ext cx="884513" cy="369333"/>
          </a:xfrm>
          <a:prstGeom prst="rect">
            <a:avLst/>
          </a:prstGeom>
          <a:solidFill>
            <a:srgbClr val="000000"/>
          </a:solidFill>
        </p:spPr>
        <p:txBody>
          <a:bodyPr>
            <a:normAutofit fontScale="100000" lnSpcReduction="0"/>
          </a:bodyPr>
          <a:lstStyle>
            <a:lvl1pPr>
              <a:spcBef>
                <a:spcPts val="0"/>
              </a:spcBef>
              <a:buSzTx/>
              <a:buFontTx/>
              <a:buNone/>
              <a:defRPr b="1" sz="2000">
                <a:solidFill>
                  <a:srgbClr val="FFFFFF"/>
                </a:solidFill>
              </a:defRPr>
            </a:lvl1pPr>
          </a:lstStyle>
          <a:p>
            <a:pPr/>
            <a:r>
              <a:t>Name</a:t>
            </a:r>
          </a:p>
        </p:txBody>
      </p:sp>
      <p:sp>
        <p:nvSpPr>
          <p:cNvPr id="74" name="Text Placeholder 7"/>
          <p:cNvSpPr/>
          <p:nvPr>
            <p:ph type="body" sz="quarter" idx="33" hasCustomPrompt="1"/>
          </p:nvPr>
        </p:nvSpPr>
        <p:spPr>
          <a:xfrm>
            <a:off x="9029796" y="5032912"/>
            <a:ext cx="2159001" cy="648293"/>
          </a:xfrm>
          <a:prstGeom prst="rect">
            <a:avLst/>
          </a:prstGeom>
        </p:spPr>
        <p:txBody>
          <a:bodyPr>
            <a:normAutofit fontScale="100000" lnSpcReduction="0"/>
          </a:bodyPr>
          <a:lstStyle>
            <a:lvl1pPr marL="0" indent="0">
              <a:spcBef>
                <a:spcPts val="0"/>
              </a:spcBef>
              <a:buSzTx/>
              <a:buFontTx/>
              <a:buNone/>
              <a:defRPr sz="1600"/>
            </a:lvl1pPr>
          </a:lstStyle>
          <a:p>
            <a:pPr/>
            <a:r>
              <a:t>Short info about you: CREI, Grade</a:t>
            </a:r>
          </a:p>
        </p:txBody>
      </p:sp>
      <p:sp>
        <p:nvSpPr>
          <p:cNvPr id="75" name="Picture Placeholder 14"/>
          <p:cNvSpPr/>
          <p:nvPr>
            <p:ph type="pic" sz="quarter" idx="34"/>
          </p:nvPr>
        </p:nvSpPr>
        <p:spPr>
          <a:xfrm>
            <a:off x="9029796" y="1904917"/>
            <a:ext cx="2060616" cy="2061556"/>
          </a:xfrm>
          <a:prstGeom prst="rect">
            <a:avLst/>
          </a:prstGeom>
        </p:spPr>
        <p:txBody>
          <a:bodyPr lIns="91439" rIns="91439"/>
          <a:lstStyle/>
          <a:p>
            <a:pPr/>
          </a:p>
        </p:txBody>
      </p:sp>
      <p:sp>
        <p:nvSpPr>
          <p:cNvPr id="76" name="Text Placeholder 10"/>
          <p:cNvSpPr/>
          <p:nvPr>
            <p:ph type="body" sz="quarter" idx="35" hasCustomPrompt="1"/>
          </p:nvPr>
        </p:nvSpPr>
        <p:spPr>
          <a:xfrm>
            <a:off x="9029796" y="4513936"/>
            <a:ext cx="1274489" cy="369333"/>
          </a:xfrm>
          <a:prstGeom prst="rect">
            <a:avLst/>
          </a:prstGeom>
          <a:solidFill>
            <a:srgbClr val="000000"/>
          </a:solidFill>
        </p:spPr>
        <p:txBody>
          <a:bodyPr>
            <a:normAutofit fontScale="100000" lnSpcReduction="0"/>
          </a:bodyPr>
          <a:lstStyle>
            <a:lvl1pPr>
              <a:spcBef>
                <a:spcPts val="0"/>
              </a:spcBef>
              <a:buSzTx/>
              <a:buFontTx/>
              <a:buNone/>
              <a:defRPr b="1" sz="2000">
                <a:solidFill>
                  <a:srgbClr val="FFFFFF"/>
                </a:solidFill>
              </a:defRPr>
            </a:lvl1pPr>
          </a:lstStyle>
          <a:p>
            <a:pPr/>
            <a:r>
              <a:t>Surname</a:t>
            </a:r>
          </a:p>
        </p:txBody>
      </p:sp>
      <p:sp>
        <p:nvSpPr>
          <p:cNvPr id="77" name="Pie 31"/>
          <p:cNvSpPr/>
          <p:nvPr/>
        </p:nvSpPr>
        <p:spPr>
          <a:xfrm rot="16200000">
            <a:off x="4231" y="-28989"/>
            <a:ext cx="1997415" cy="19974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9671" y="21600"/>
                  <a:pt x="0" y="11929"/>
                  <a:pt x="0" y="0"/>
                </a:cubicBezTo>
                <a:lnTo>
                  <a:pt x="21576" y="0"/>
                </a:lnTo>
                <a:close/>
              </a:path>
            </a:pathLst>
          </a:custGeom>
          <a:solidFill>
            <a:schemeClr val="accent1"/>
          </a:solidFill>
          <a:ln w="12700">
            <a:miter lim="400000"/>
          </a:ln>
        </p:spPr>
        <p:txBody>
          <a:bodyPr lIns="45719" rIns="45719" anchor="ctr"/>
          <a:lstStyle/>
          <a:p>
            <a:pPr algn="ctr"/>
          </a:p>
        </p:txBody>
      </p:sp>
      <p:sp>
        <p:nvSpPr>
          <p:cNvPr id="78"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eam: up to 3 people">
    <p:bg>
      <p:bgPr>
        <a:solidFill>
          <a:srgbClr val="FFFFFF"/>
        </a:solidFill>
      </p:bgPr>
    </p:bg>
    <p:spTree>
      <p:nvGrpSpPr>
        <p:cNvPr id="1" name=""/>
        <p:cNvGrpSpPr/>
        <p:nvPr/>
      </p:nvGrpSpPr>
      <p:grpSpPr>
        <a:xfrm>
          <a:off x="0" y="0"/>
          <a:ext cx="0" cy="0"/>
          <a:chOff x="0" y="0"/>
          <a:chExt cx="0" cy="0"/>
        </a:xfrm>
      </p:grpSpPr>
      <p:sp>
        <p:nvSpPr>
          <p:cNvPr id="85" name="Уровень текста 1…"/>
          <p:cNvSpPr txBox="1"/>
          <p:nvPr>
            <p:ph type="body" sz="quarter" idx="1" hasCustomPrompt="1"/>
          </p:nvPr>
        </p:nvSpPr>
        <p:spPr>
          <a:xfrm>
            <a:off x="971341" y="4081276"/>
            <a:ext cx="884512" cy="369333"/>
          </a:xfrm>
          <a:prstGeom prst="rect">
            <a:avLst/>
          </a:prstGeom>
          <a:solidFill>
            <a:srgbClr val="000000"/>
          </a:solidFill>
        </p:spPr>
        <p:txBody>
          <a:bodyPr>
            <a:normAutofit fontScale="100000" lnSpcReduction="0"/>
          </a:bodyPr>
          <a:lstStyle>
            <a:lvl1pPr>
              <a:spcBef>
                <a:spcPts val="0"/>
              </a:spcBef>
              <a:buSzTx/>
              <a:buFontTx/>
              <a:buNone/>
              <a:defRPr b="1" sz="2000">
                <a:solidFill>
                  <a:srgbClr val="FFFFFF"/>
                </a:solidFill>
              </a:defRPr>
            </a:lvl1pPr>
            <a:lvl2pPr marL="647700" indent="-190500">
              <a:spcBef>
                <a:spcPts val="0"/>
              </a:spcBef>
              <a:buFontTx/>
              <a:defRPr b="1" sz="2000">
                <a:solidFill>
                  <a:srgbClr val="FFFFFF"/>
                </a:solidFill>
              </a:defRPr>
            </a:lvl2pPr>
            <a:lvl3pPr marL="1143000" indent="-228600">
              <a:spcBef>
                <a:spcPts val="0"/>
              </a:spcBef>
              <a:buFontTx/>
              <a:defRPr b="1" sz="2000">
                <a:solidFill>
                  <a:srgbClr val="FFFFFF"/>
                </a:solidFill>
              </a:defRPr>
            </a:lvl3pPr>
            <a:lvl4pPr marL="1625600" indent="-254000">
              <a:spcBef>
                <a:spcPts val="0"/>
              </a:spcBef>
              <a:buFontTx/>
              <a:defRPr b="1" sz="2000">
                <a:solidFill>
                  <a:srgbClr val="FFFFFF"/>
                </a:solidFill>
              </a:defRPr>
            </a:lvl4pPr>
            <a:lvl5pPr marL="2082800" indent="-254000">
              <a:spcBef>
                <a:spcPts val="0"/>
              </a:spcBef>
              <a:buFontTx/>
              <a:defRPr b="1" sz="2000">
                <a:solidFill>
                  <a:srgbClr val="FFFFFF"/>
                </a:solidFill>
              </a:defRPr>
            </a:lvl5pPr>
          </a:lstStyle>
          <a:p>
            <a:pPr/>
            <a:r>
              <a:t>Name</a:t>
            </a:r>
          </a:p>
          <a:p>
            <a:pPr lvl="1"/>
            <a:r>
              <a:t/>
            </a:r>
          </a:p>
          <a:p>
            <a:pPr lvl="2"/>
            <a:r>
              <a:t/>
            </a:r>
          </a:p>
          <a:p>
            <a:pPr lvl="3"/>
            <a:r>
              <a:t/>
            </a:r>
          </a:p>
          <a:p>
            <a:pPr lvl="4"/>
            <a:r>
              <a:t/>
            </a:r>
          </a:p>
        </p:txBody>
      </p:sp>
      <p:sp>
        <p:nvSpPr>
          <p:cNvPr id="86" name="Text Placeholder 7"/>
          <p:cNvSpPr/>
          <p:nvPr>
            <p:ph type="body" sz="quarter" idx="21" hasCustomPrompt="1"/>
          </p:nvPr>
        </p:nvSpPr>
        <p:spPr>
          <a:xfrm>
            <a:off x="971340" y="5032912"/>
            <a:ext cx="2159001" cy="648293"/>
          </a:xfrm>
          <a:prstGeom prst="rect">
            <a:avLst/>
          </a:prstGeom>
        </p:spPr>
        <p:txBody>
          <a:bodyPr>
            <a:normAutofit fontScale="100000" lnSpcReduction="0"/>
          </a:bodyPr>
          <a:lstStyle>
            <a:lvl1pPr marL="0" indent="0">
              <a:spcBef>
                <a:spcPts val="0"/>
              </a:spcBef>
              <a:buSzTx/>
              <a:buFontTx/>
              <a:buNone/>
              <a:defRPr sz="1600"/>
            </a:lvl1pPr>
          </a:lstStyle>
          <a:p>
            <a:pPr/>
            <a:r>
              <a:t>Short info about you: CREI, Grade</a:t>
            </a:r>
          </a:p>
        </p:txBody>
      </p:sp>
      <p:sp>
        <p:nvSpPr>
          <p:cNvPr id="87" name="TextBox 10"/>
          <p:cNvSpPr txBox="1"/>
          <p:nvPr/>
        </p:nvSpPr>
        <p:spPr>
          <a:xfrm rot="16200000">
            <a:off x="9072435" y="2599562"/>
            <a:ext cx="5378994" cy="15099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0100">
                <a:solidFill>
                  <a:srgbClr val="AAC50B"/>
                </a:solidFill>
              </a:defRPr>
            </a:lvl1pPr>
          </a:lstStyle>
          <a:p>
            <a:pPr/>
            <a:r>
              <a:t>the team</a:t>
            </a:r>
          </a:p>
        </p:txBody>
      </p:sp>
      <p:sp>
        <p:nvSpPr>
          <p:cNvPr id="88" name="Picture Placeholder 14"/>
          <p:cNvSpPr/>
          <p:nvPr>
            <p:ph type="pic" sz="quarter" idx="22"/>
          </p:nvPr>
        </p:nvSpPr>
        <p:spPr>
          <a:xfrm>
            <a:off x="971340" y="1904917"/>
            <a:ext cx="2060615" cy="2061556"/>
          </a:xfrm>
          <a:prstGeom prst="rect">
            <a:avLst/>
          </a:prstGeom>
        </p:spPr>
        <p:txBody>
          <a:bodyPr lIns="91439" rIns="91439"/>
          <a:lstStyle/>
          <a:p>
            <a:pPr/>
          </a:p>
        </p:txBody>
      </p:sp>
      <p:sp>
        <p:nvSpPr>
          <p:cNvPr id="89" name="Text Placeholder 10"/>
          <p:cNvSpPr/>
          <p:nvPr>
            <p:ph type="body" sz="quarter" idx="23" hasCustomPrompt="1"/>
          </p:nvPr>
        </p:nvSpPr>
        <p:spPr>
          <a:xfrm>
            <a:off x="971340" y="4513936"/>
            <a:ext cx="1274489" cy="369333"/>
          </a:xfrm>
          <a:prstGeom prst="rect">
            <a:avLst/>
          </a:prstGeom>
          <a:solidFill>
            <a:srgbClr val="000000"/>
          </a:solidFill>
        </p:spPr>
        <p:txBody>
          <a:bodyPr>
            <a:normAutofit fontScale="100000" lnSpcReduction="0"/>
          </a:bodyPr>
          <a:lstStyle>
            <a:lvl1pPr>
              <a:spcBef>
                <a:spcPts val="0"/>
              </a:spcBef>
              <a:buSzTx/>
              <a:buFontTx/>
              <a:buNone/>
              <a:defRPr b="1" sz="2000">
                <a:solidFill>
                  <a:srgbClr val="FFFFFF"/>
                </a:solidFill>
              </a:defRPr>
            </a:lvl1pPr>
          </a:lstStyle>
          <a:p>
            <a:pPr/>
            <a:r>
              <a:t>Surname</a:t>
            </a:r>
          </a:p>
        </p:txBody>
      </p:sp>
      <p:sp>
        <p:nvSpPr>
          <p:cNvPr id="90" name="Rectangle"/>
          <p:cNvSpPr/>
          <p:nvPr/>
        </p:nvSpPr>
        <p:spPr>
          <a:xfrm>
            <a:off x="0" y="6772940"/>
            <a:ext cx="12192000" cy="85061"/>
          </a:xfrm>
          <a:prstGeom prst="rect">
            <a:avLst/>
          </a:prstGeom>
          <a:solidFill>
            <a:srgbClr val="AAC50B"/>
          </a:solidFill>
          <a:ln w="12700">
            <a:miter lim="400000"/>
          </a:ln>
        </p:spPr>
        <p:txBody>
          <a:bodyPr lIns="45719" rIns="45719" anchor="ctr"/>
          <a:lstStyle/>
          <a:p>
            <a:pPr>
              <a:defRPr sz="3200">
                <a:solidFill>
                  <a:srgbClr val="FFFFFF"/>
                </a:solidFill>
              </a:defRPr>
            </a:pPr>
          </a:p>
        </p:txBody>
      </p:sp>
      <p:pic>
        <p:nvPicPr>
          <p:cNvPr id="91" name="Picture 15" descr="Picture 15"/>
          <p:cNvPicPr>
            <a:picLocks noChangeAspect="1"/>
          </p:cNvPicPr>
          <p:nvPr/>
        </p:nvPicPr>
        <p:blipFill>
          <a:blip r:embed="rId2">
            <a:extLst/>
          </a:blip>
          <a:stretch>
            <a:fillRect/>
          </a:stretch>
        </p:blipFill>
        <p:spPr>
          <a:xfrm rot="16200000">
            <a:off x="-221165" y="5473763"/>
            <a:ext cx="1204330" cy="202070"/>
          </a:xfrm>
          <a:prstGeom prst="rect">
            <a:avLst/>
          </a:prstGeom>
          <a:ln w="12700">
            <a:miter lim="400000"/>
          </a:ln>
        </p:spPr>
      </p:pic>
      <p:sp>
        <p:nvSpPr>
          <p:cNvPr id="92" name="Text Placeholder 10"/>
          <p:cNvSpPr/>
          <p:nvPr>
            <p:ph type="body" sz="quarter" idx="24" hasCustomPrompt="1"/>
          </p:nvPr>
        </p:nvSpPr>
        <p:spPr>
          <a:xfrm>
            <a:off x="4256890" y="4081276"/>
            <a:ext cx="884513" cy="369333"/>
          </a:xfrm>
          <a:prstGeom prst="rect">
            <a:avLst/>
          </a:prstGeom>
          <a:solidFill>
            <a:srgbClr val="000000"/>
          </a:solidFill>
        </p:spPr>
        <p:txBody>
          <a:bodyPr>
            <a:normAutofit fontScale="100000" lnSpcReduction="0"/>
          </a:bodyPr>
          <a:lstStyle>
            <a:lvl1pPr>
              <a:spcBef>
                <a:spcPts val="0"/>
              </a:spcBef>
              <a:buSzTx/>
              <a:buFontTx/>
              <a:buNone/>
              <a:defRPr b="1" sz="2000">
                <a:solidFill>
                  <a:srgbClr val="FFFFFF"/>
                </a:solidFill>
              </a:defRPr>
            </a:lvl1pPr>
          </a:lstStyle>
          <a:p>
            <a:pPr/>
            <a:r>
              <a:t>Name</a:t>
            </a:r>
          </a:p>
        </p:txBody>
      </p:sp>
      <p:sp>
        <p:nvSpPr>
          <p:cNvPr id="93" name="Text Placeholder 7"/>
          <p:cNvSpPr/>
          <p:nvPr>
            <p:ph type="body" sz="quarter" idx="25" hasCustomPrompt="1"/>
          </p:nvPr>
        </p:nvSpPr>
        <p:spPr>
          <a:xfrm>
            <a:off x="4256889" y="5032912"/>
            <a:ext cx="2159001" cy="648293"/>
          </a:xfrm>
          <a:prstGeom prst="rect">
            <a:avLst/>
          </a:prstGeom>
        </p:spPr>
        <p:txBody>
          <a:bodyPr>
            <a:normAutofit fontScale="100000" lnSpcReduction="0"/>
          </a:bodyPr>
          <a:lstStyle>
            <a:lvl1pPr marL="0" indent="0">
              <a:spcBef>
                <a:spcPts val="0"/>
              </a:spcBef>
              <a:buSzTx/>
              <a:buFontTx/>
              <a:buNone/>
              <a:defRPr sz="1600"/>
            </a:lvl1pPr>
          </a:lstStyle>
          <a:p>
            <a:pPr/>
            <a:r>
              <a:t>Short info about you: CREI, Grade</a:t>
            </a:r>
          </a:p>
        </p:txBody>
      </p:sp>
      <p:sp>
        <p:nvSpPr>
          <p:cNvPr id="94" name="Picture Placeholder 14"/>
          <p:cNvSpPr/>
          <p:nvPr>
            <p:ph type="pic" sz="quarter" idx="26"/>
          </p:nvPr>
        </p:nvSpPr>
        <p:spPr>
          <a:xfrm>
            <a:off x="4256889" y="1904917"/>
            <a:ext cx="2060615" cy="2061556"/>
          </a:xfrm>
          <a:prstGeom prst="rect">
            <a:avLst/>
          </a:prstGeom>
        </p:spPr>
        <p:txBody>
          <a:bodyPr lIns="91439" rIns="91439"/>
          <a:lstStyle/>
          <a:p>
            <a:pPr/>
          </a:p>
        </p:txBody>
      </p:sp>
      <p:sp>
        <p:nvSpPr>
          <p:cNvPr id="95" name="Text Placeholder 10"/>
          <p:cNvSpPr/>
          <p:nvPr>
            <p:ph type="body" sz="quarter" idx="27" hasCustomPrompt="1"/>
          </p:nvPr>
        </p:nvSpPr>
        <p:spPr>
          <a:xfrm>
            <a:off x="4256889" y="4513936"/>
            <a:ext cx="1274489" cy="369333"/>
          </a:xfrm>
          <a:prstGeom prst="rect">
            <a:avLst/>
          </a:prstGeom>
          <a:solidFill>
            <a:srgbClr val="000000"/>
          </a:solidFill>
        </p:spPr>
        <p:txBody>
          <a:bodyPr>
            <a:normAutofit fontScale="100000" lnSpcReduction="0"/>
          </a:bodyPr>
          <a:lstStyle>
            <a:lvl1pPr>
              <a:spcBef>
                <a:spcPts val="0"/>
              </a:spcBef>
              <a:buSzTx/>
              <a:buFontTx/>
              <a:buNone/>
              <a:defRPr b="1" sz="2000">
                <a:solidFill>
                  <a:srgbClr val="FFFFFF"/>
                </a:solidFill>
              </a:defRPr>
            </a:lvl1pPr>
          </a:lstStyle>
          <a:p>
            <a:pPr/>
            <a:r>
              <a:t>Surname</a:t>
            </a:r>
          </a:p>
        </p:txBody>
      </p:sp>
      <p:sp>
        <p:nvSpPr>
          <p:cNvPr id="96" name="Text Placeholder 10"/>
          <p:cNvSpPr/>
          <p:nvPr>
            <p:ph type="body" sz="quarter" idx="28" hasCustomPrompt="1"/>
          </p:nvPr>
        </p:nvSpPr>
        <p:spPr>
          <a:xfrm>
            <a:off x="7542438" y="4054764"/>
            <a:ext cx="884513" cy="369333"/>
          </a:xfrm>
          <a:prstGeom prst="rect">
            <a:avLst/>
          </a:prstGeom>
          <a:solidFill>
            <a:srgbClr val="000000"/>
          </a:solidFill>
        </p:spPr>
        <p:txBody>
          <a:bodyPr>
            <a:normAutofit fontScale="100000" lnSpcReduction="0"/>
          </a:bodyPr>
          <a:lstStyle>
            <a:lvl1pPr>
              <a:spcBef>
                <a:spcPts val="0"/>
              </a:spcBef>
              <a:buSzTx/>
              <a:buFontTx/>
              <a:buNone/>
              <a:defRPr b="1" sz="2000">
                <a:solidFill>
                  <a:srgbClr val="FFFFFF"/>
                </a:solidFill>
              </a:defRPr>
            </a:lvl1pPr>
          </a:lstStyle>
          <a:p>
            <a:pPr/>
            <a:r>
              <a:t>Name</a:t>
            </a:r>
          </a:p>
        </p:txBody>
      </p:sp>
      <p:sp>
        <p:nvSpPr>
          <p:cNvPr id="97" name="Text Placeholder 7"/>
          <p:cNvSpPr/>
          <p:nvPr>
            <p:ph type="body" sz="quarter" idx="29" hasCustomPrompt="1"/>
          </p:nvPr>
        </p:nvSpPr>
        <p:spPr>
          <a:xfrm>
            <a:off x="7542438" y="5006402"/>
            <a:ext cx="2159001" cy="648293"/>
          </a:xfrm>
          <a:prstGeom prst="rect">
            <a:avLst/>
          </a:prstGeom>
        </p:spPr>
        <p:txBody>
          <a:bodyPr>
            <a:normAutofit fontScale="100000" lnSpcReduction="0"/>
          </a:bodyPr>
          <a:lstStyle>
            <a:lvl1pPr marL="0" indent="0">
              <a:spcBef>
                <a:spcPts val="0"/>
              </a:spcBef>
              <a:buSzTx/>
              <a:buFontTx/>
              <a:buNone/>
              <a:defRPr sz="1600"/>
            </a:lvl1pPr>
          </a:lstStyle>
          <a:p>
            <a:pPr/>
            <a:r>
              <a:t>Short info about you: CREI, Grade</a:t>
            </a:r>
          </a:p>
        </p:txBody>
      </p:sp>
      <p:sp>
        <p:nvSpPr>
          <p:cNvPr id="98" name="Picture Placeholder 14"/>
          <p:cNvSpPr/>
          <p:nvPr>
            <p:ph type="pic" sz="quarter" idx="30"/>
          </p:nvPr>
        </p:nvSpPr>
        <p:spPr>
          <a:xfrm>
            <a:off x="7542438" y="1878406"/>
            <a:ext cx="2060615" cy="2061556"/>
          </a:xfrm>
          <a:prstGeom prst="rect">
            <a:avLst/>
          </a:prstGeom>
        </p:spPr>
        <p:txBody>
          <a:bodyPr lIns="91439" rIns="91439"/>
          <a:lstStyle/>
          <a:p>
            <a:pPr/>
          </a:p>
        </p:txBody>
      </p:sp>
      <p:sp>
        <p:nvSpPr>
          <p:cNvPr id="99" name="Text Placeholder 10"/>
          <p:cNvSpPr/>
          <p:nvPr>
            <p:ph type="body" sz="quarter" idx="31" hasCustomPrompt="1"/>
          </p:nvPr>
        </p:nvSpPr>
        <p:spPr>
          <a:xfrm>
            <a:off x="7542438" y="4487426"/>
            <a:ext cx="1274489" cy="369333"/>
          </a:xfrm>
          <a:prstGeom prst="rect">
            <a:avLst/>
          </a:prstGeom>
          <a:solidFill>
            <a:srgbClr val="000000"/>
          </a:solidFill>
        </p:spPr>
        <p:txBody>
          <a:bodyPr>
            <a:normAutofit fontScale="100000" lnSpcReduction="0"/>
          </a:bodyPr>
          <a:lstStyle>
            <a:lvl1pPr>
              <a:spcBef>
                <a:spcPts val="0"/>
              </a:spcBef>
              <a:buSzTx/>
              <a:buFontTx/>
              <a:buNone/>
              <a:defRPr b="1" sz="2000">
                <a:solidFill>
                  <a:srgbClr val="FFFFFF"/>
                </a:solidFill>
              </a:defRPr>
            </a:lvl1pPr>
          </a:lstStyle>
          <a:p>
            <a:pPr/>
            <a:r>
              <a:t>Surname</a:t>
            </a:r>
          </a:p>
        </p:txBody>
      </p:sp>
      <p:sp>
        <p:nvSpPr>
          <p:cNvPr id="100" name="Pie 31"/>
          <p:cNvSpPr/>
          <p:nvPr/>
        </p:nvSpPr>
        <p:spPr>
          <a:xfrm rot="16200000">
            <a:off x="4231" y="-28989"/>
            <a:ext cx="1997415" cy="19974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9671" y="21600"/>
                  <a:pt x="0" y="11929"/>
                  <a:pt x="0" y="0"/>
                </a:cubicBezTo>
                <a:lnTo>
                  <a:pt x="21576" y="0"/>
                </a:lnTo>
                <a:close/>
              </a:path>
            </a:pathLst>
          </a:custGeom>
          <a:solidFill>
            <a:schemeClr val="accent1"/>
          </a:solidFill>
          <a:ln w="12700">
            <a:miter lim="400000"/>
          </a:ln>
        </p:spPr>
        <p:txBody>
          <a:bodyPr lIns="45719" rIns="45719" anchor="ctr"/>
          <a:lstStyle/>
          <a:p>
            <a:pPr algn="ctr"/>
          </a:p>
        </p:txBody>
      </p:sp>
      <p:sp>
        <p:nvSpPr>
          <p:cNvPr id="101"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act (w/o social)">
    <p:bg>
      <p:bgPr>
        <a:solidFill>
          <a:srgbClr val="FFFFFF"/>
        </a:solidFill>
      </p:bgPr>
    </p:bg>
    <p:spTree>
      <p:nvGrpSpPr>
        <p:cNvPr id="1" name=""/>
        <p:cNvGrpSpPr/>
        <p:nvPr/>
      </p:nvGrpSpPr>
      <p:grpSpPr>
        <a:xfrm>
          <a:off x="0" y="0"/>
          <a:ext cx="0" cy="0"/>
          <a:chOff x="0" y="0"/>
          <a:chExt cx="0" cy="0"/>
        </a:xfrm>
      </p:grpSpPr>
      <p:sp>
        <p:nvSpPr>
          <p:cNvPr id="108" name="Rectangle"/>
          <p:cNvSpPr/>
          <p:nvPr/>
        </p:nvSpPr>
        <p:spPr>
          <a:xfrm>
            <a:off x="0" y="6772940"/>
            <a:ext cx="12192000" cy="85061"/>
          </a:xfrm>
          <a:prstGeom prst="rect">
            <a:avLst/>
          </a:prstGeom>
          <a:solidFill>
            <a:srgbClr val="AAC50B"/>
          </a:solidFill>
          <a:ln w="12700">
            <a:miter lim="400000"/>
          </a:ln>
        </p:spPr>
        <p:txBody>
          <a:bodyPr lIns="45719" rIns="45719" anchor="ctr"/>
          <a:lstStyle/>
          <a:p>
            <a:pPr>
              <a:defRPr sz="3200">
                <a:solidFill>
                  <a:srgbClr val="FFFFFF"/>
                </a:solidFill>
              </a:defRPr>
            </a:pPr>
          </a:p>
        </p:txBody>
      </p:sp>
      <p:sp>
        <p:nvSpPr>
          <p:cNvPr id="109" name="Уровень текста 1…"/>
          <p:cNvSpPr txBox="1"/>
          <p:nvPr>
            <p:ph type="body" sz="quarter" idx="1" hasCustomPrompt="1"/>
          </p:nvPr>
        </p:nvSpPr>
        <p:spPr>
          <a:xfrm>
            <a:off x="938280" y="1426345"/>
            <a:ext cx="9865283" cy="648293"/>
          </a:xfrm>
          <a:prstGeom prst="rect">
            <a:avLst/>
          </a:prstGeom>
        </p:spPr>
        <p:txBody>
          <a:bodyPr>
            <a:normAutofit fontScale="100000" lnSpcReduction="0"/>
          </a:bodyPr>
          <a:lstStyle>
            <a:lvl1pPr marL="0" indent="0">
              <a:spcBef>
                <a:spcPts val="0"/>
              </a:spcBef>
              <a:buSzTx/>
              <a:buFontTx/>
              <a:buNone/>
              <a:defRPr b="1" sz="4800">
                <a:solidFill>
                  <a:srgbClr val="AAC50B"/>
                </a:solidFill>
              </a:defRPr>
            </a:lvl1pPr>
            <a:lvl2pPr marL="914400" indent="-457200">
              <a:spcBef>
                <a:spcPts val="0"/>
              </a:spcBef>
              <a:buFontTx/>
              <a:defRPr b="1" sz="4800">
                <a:solidFill>
                  <a:srgbClr val="AAC50B"/>
                </a:solidFill>
              </a:defRPr>
            </a:lvl2pPr>
            <a:lvl3pPr marL="1463039" indent="-548639">
              <a:spcBef>
                <a:spcPts val="0"/>
              </a:spcBef>
              <a:buFontTx/>
              <a:defRPr b="1" sz="4800">
                <a:solidFill>
                  <a:srgbClr val="AAC50B"/>
                </a:solidFill>
              </a:defRPr>
            </a:lvl3pPr>
            <a:lvl4pPr marL="1981200" indent="-609600">
              <a:spcBef>
                <a:spcPts val="0"/>
              </a:spcBef>
              <a:buFontTx/>
              <a:defRPr b="1" sz="4800">
                <a:solidFill>
                  <a:srgbClr val="AAC50B"/>
                </a:solidFill>
              </a:defRPr>
            </a:lvl4pPr>
            <a:lvl5pPr marL="2438400" indent="-609600">
              <a:spcBef>
                <a:spcPts val="0"/>
              </a:spcBef>
              <a:buFontTx/>
              <a:defRPr b="1" sz="4800">
                <a:solidFill>
                  <a:srgbClr val="AAC50B"/>
                </a:solidFill>
              </a:defRPr>
            </a:lvl5pPr>
          </a:lstStyle>
          <a:p>
            <a:pPr/>
            <a:r>
              <a:t>enter your e-mail</a:t>
            </a:r>
          </a:p>
          <a:p>
            <a:pPr lvl="1"/>
            <a:r>
              <a:t/>
            </a:r>
          </a:p>
          <a:p>
            <a:pPr lvl="2"/>
            <a:r>
              <a:t/>
            </a:r>
          </a:p>
          <a:p>
            <a:pPr lvl="3"/>
            <a:r>
              <a:t/>
            </a:r>
          </a:p>
          <a:p>
            <a:pPr lvl="4"/>
            <a:r>
              <a:t/>
            </a:r>
          </a:p>
        </p:txBody>
      </p:sp>
      <p:sp>
        <p:nvSpPr>
          <p:cNvPr id="110" name="TextBox 9"/>
          <p:cNvSpPr txBox="1"/>
          <p:nvPr/>
        </p:nvSpPr>
        <p:spPr>
          <a:xfrm rot="16200000">
            <a:off x="9014642" y="2492148"/>
            <a:ext cx="5297901" cy="172006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1500">
                <a:solidFill>
                  <a:srgbClr val="AAC50B"/>
                </a:solidFill>
              </a:defRPr>
            </a:lvl1pPr>
          </a:lstStyle>
          <a:p>
            <a:pPr/>
            <a:r>
              <a:t>contact</a:t>
            </a:r>
          </a:p>
        </p:txBody>
      </p:sp>
      <p:sp>
        <p:nvSpPr>
          <p:cNvPr id="111" name="TextBox 10"/>
          <p:cNvSpPr txBox="1"/>
          <p:nvPr/>
        </p:nvSpPr>
        <p:spPr>
          <a:xfrm>
            <a:off x="938280" y="868043"/>
            <a:ext cx="975361" cy="350662"/>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rgbClr val="FFFFFF"/>
                </a:solidFill>
              </a:defRPr>
            </a:lvl1pPr>
          </a:lstStyle>
          <a:p>
            <a:pPr/>
            <a:r>
              <a:t>e-mail:</a:t>
            </a:r>
          </a:p>
        </p:txBody>
      </p:sp>
      <p:sp>
        <p:nvSpPr>
          <p:cNvPr id="112" name="TextBox 11"/>
          <p:cNvSpPr txBox="1"/>
          <p:nvPr/>
        </p:nvSpPr>
        <p:spPr>
          <a:xfrm>
            <a:off x="938280" y="2514493"/>
            <a:ext cx="975361" cy="350662"/>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rgbClr val="FFFFFF"/>
                </a:solidFill>
              </a:defRPr>
            </a:lvl1pPr>
          </a:lstStyle>
          <a:p>
            <a:pPr/>
            <a:r>
              <a:t>phone:</a:t>
            </a:r>
          </a:p>
        </p:txBody>
      </p:sp>
      <p:sp>
        <p:nvSpPr>
          <p:cNvPr id="113" name="Text Placeholder 7"/>
          <p:cNvSpPr/>
          <p:nvPr>
            <p:ph type="body" sz="quarter" idx="21" hasCustomPrompt="1"/>
          </p:nvPr>
        </p:nvSpPr>
        <p:spPr>
          <a:xfrm>
            <a:off x="938279" y="3054842"/>
            <a:ext cx="9865284" cy="648294"/>
          </a:xfrm>
          <a:prstGeom prst="rect">
            <a:avLst/>
          </a:prstGeom>
        </p:spPr>
        <p:txBody>
          <a:bodyPr>
            <a:normAutofit fontScale="100000" lnSpcReduction="0"/>
          </a:bodyPr>
          <a:lstStyle>
            <a:lvl1pPr marL="0" indent="0" defTabSz="758951">
              <a:spcBef>
                <a:spcPts val="0"/>
              </a:spcBef>
              <a:buSzTx/>
              <a:buFontTx/>
              <a:buNone/>
              <a:defRPr b="1" sz="3984">
                <a:solidFill>
                  <a:srgbClr val="AAC50B"/>
                </a:solidFill>
              </a:defRPr>
            </a:lvl1pPr>
          </a:lstStyle>
          <a:p>
            <a:pPr/>
            <a:r>
              <a:t>enter your phone (1)</a:t>
            </a:r>
          </a:p>
        </p:txBody>
      </p:sp>
      <p:sp>
        <p:nvSpPr>
          <p:cNvPr id="114" name="Text Placeholder 7"/>
          <p:cNvSpPr/>
          <p:nvPr>
            <p:ph type="body" sz="quarter" idx="22" hasCustomPrompt="1"/>
          </p:nvPr>
        </p:nvSpPr>
        <p:spPr>
          <a:xfrm>
            <a:off x="938279" y="3983034"/>
            <a:ext cx="9865284" cy="648293"/>
          </a:xfrm>
          <a:prstGeom prst="rect">
            <a:avLst/>
          </a:prstGeom>
        </p:spPr>
        <p:txBody>
          <a:bodyPr>
            <a:normAutofit fontScale="100000" lnSpcReduction="0"/>
          </a:bodyPr>
          <a:lstStyle>
            <a:lvl1pPr marL="0" indent="0" defTabSz="758951">
              <a:spcBef>
                <a:spcPts val="0"/>
              </a:spcBef>
              <a:buSzTx/>
              <a:buFontTx/>
              <a:buNone/>
              <a:defRPr b="1" sz="3984">
                <a:solidFill>
                  <a:srgbClr val="AAC50B"/>
                </a:solidFill>
              </a:defRPr>
            </a:lvl1pPr>
          </a:lstStyle>
          <a:p>
            <a:pPr/>
            <a:r>
              <a:t>enter your phone (2, optional)</a:t>
            </a:r>
          </a:p>
        </p:txBody>
      </p:sp>
      <p:pic>
        <p:nvPicPr>
          <p:cNvPr id="115" name="Picture 15" descr="Picture 15"/>
          <p:cNvPicPr>
            <a:picLocks noChangeAspect="1"/>
          </p:cNvPicPr>
          <p:nvPr/>
        </p:nvPicPr>
        <p:blipFill>
          <a:blip r:embed="rId2">
            <a:extLst/>
          </a:blip>
          <a:stretch>
            <a:fillRect/>
          </a:stretch>
        </p:blipFill>
        <p:spPr>
          <a:xfrm rot="16200000">
            <a:off x="-221165" y="5473763"/>
            <a:ext cx="1204330" cy="202070"/>
          </a:xfrm>
          <a:prstGeom prst="rect">
            <a:avLst/>
          </a:prstGeom>
          <a:ln w="12700">
            <a:miter lim="400000"/>
          </a:ln>
        </p:spPr>
      </p:pic>
      <p:sp>
        <p:nvSpPr>
          <p:cNvPr id="116"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act (w/social)">
    <p:bg>
      <p:bgPr>
        <a:solidFill>
          <a:srgbClr val="FFFFFF"/>
        </a:solidFill>
      </p:bgPr>
    </p:bg>
    <p:spTree>
      <p:nvGrpSpPr>
        <p:cNvPr id="1" name=""/>
        <p:cNvGrpSpPr/>
        <p:nvPr/>
      </p:nvGrpSpPr>
      <p:grpSpPr>
        <a:xfrm>
          <a:off x="0" y="0"/>
          <a:ext cx="0" cy="0"/>
          <a:chOff x="0" y="0"/>
          <a:chExt cx="0" cy="0"/>
        </a:xfrm>
      </p:grpSpPr>
      <p:sp>
        <p:nvSpPr>
          <p:cNvPr id="123" name="Rectangle"/>
          <p:cNvSpPr/>
          <p:nvPr/>
        </p:nvSpPr>
        <p:spPr>
          <a:xfrm>
            <a:off x="0" y="6772940"/>
            <a:ext cx="12192000" cy="85061"/>
          </a:xfrm>
          <a:prstGeom prst="rect">
            <a:avLst/>
          </a:prstGeom>
          <a:solidFill>
            <a:srgbClr val="AAC50B"/>
          </a:solidFill>
          <a:ln w="12700">
            <a:miter lim="400000"/>
          </a:ln>
        </p:spPr>
        <p:txBody>
          <a:bodyPr lIns="45719" rIns="45719" anchor="ctr"/>
          <a:lstStyle/>
          <a:p>
            <a:pPr>
              <a:defRPr sz="3200">
                <a:solidFill>
                  <a:srgbClr val="FFFFFF"/>
                </a:solidFill>
              </a:defRPr>
            </a:pPr>
          </a:p>
        </p:txBody>
      </p:sp>
      <p:sp>
        <p:nvSpPr>
          <p:cNvPr id="124" name="Уровень текста 1…"/>
          <p:cNvSpPr txBox="1"/>
          <p:nvPr>
            <p:ph type="body" sz="quarter" idx="1" hasCustomPrompt="1"/>
          </p:nvPr>
        </p:nvSpPr>
        <p:spPr>
          <a:xfrm>
            <a:off x="938280" y="1426345"/>
            <a:ext cx="9865283" cy="648293"/>
          </a:xfrm>
          <a:prstGeom prst="rect">
            <a:avLst/>
          </a:prstGeom>
        </p:spPr>
        <p:txBody>
          <a:bodyPr>
            <a:normAutofit fontScale="100000" lnSpcReduction="0"/>
          </a:bodyPr>
          <a:lstStyle>
            <a:lvl1pPr marL="0" indent="0">
              <a:spcBef>
                <a:spcPts val="0"/>
              </a:spcBef>
              <a:buSzTx/>
              <a:buFontTx/>
              <a:buNone/>
              <a:defRPr b="1" sz="4800">
                <a:solidFill>
                  <a:srgbClr val="AAC50B"/>
                </a:solidFill>
              </a:defRPr>
            </a:lvl1pPr>
            <a:lvl2pPr marL="914400" indent="-457200">
              <a:spcBef>
                <a:spcPts val="0"/>
              </a:spcBef>
              <a:buFontTx/>
              <a:defRPr b="1" sz="4800">
                <a:solidFill>
                  <a:srgbClr val="AAC50B"/>
                </a:solidFill>
              </a:defRPr>
            </a:lvl2pPr>
            <a:lvl3pPr marL="1463039" indent="-548639">
              <a:spcBef>
                <a:spcPts val="0"/>
              </a:spcBef>
              <a:buFontTx/>
              <a:defRPr b="1" sz="4800">
                <a:solidFill>
                  <a:srgbClr val="AAC50B"/>
                </a:solidFill>
              </a:defRPr>
            </a:lvl3pPr>
            <a:lvl4pPr marL="1981200" indent="-609600">
              <a:spcBef>
                <a:spcPts val="0"/>
              </a:spcBef>
              <a:buFontTx/>
              <a:defRPr b="1" sz="4800">
                <a:solidFill>
                  <a:srgbClr val="AAC50B"/>
                </a:solidFill>
              </a:defRPr>
            </a:lvl4pPr>
            <a:lvl5pPr marL="2438400" indent="-609600">
              <a:spcBef>
                <a:spcPts val="0"/>
              </a:spcBef>
              <a:buFontTx/>
              <a:defRPr b="1" sz="4800">
                <a:solidFill>
                  <a:srgbClr val="AAC50B"/>
                </a:solidFill>
              </a:defRPr>
            </a:lvl5pPr>
          </a:lstStyle>
          <a:p>
            <a:pPr/>
            <a:r>
              <a:t>enter your e-mail</a:t>
            </a:r>
          </a:p>
          <a:p>
            <a:pPr lvl="1"/>
            <a:r>
              <a:t/>
            </a:r>
          </a:p>
          <a:p>
            <a:pPr lvl="2"/>
            <a:r>
              <a:t/>
            </a:r>
          </a:p>
          <a:p>
            <a:pPr lvl="3"/>
            <a:r>
              <a:t/>
            </a:r>
          </a:p>
          <a:p>
            <a:pPr lvl="4"/>
            <a:r>
              <a:t/>
            </a:r>
          </a:p>
        </p:txBody>
      </p:sp>
      <p:sp>
        <p:nvSpPr>
          <p:cNvPr id="125" name="TextBox 11"/>
          <p:cNvSpPr txBox="1"/>
          <p:nvPr/>
        </p:nvSpPr>
        <p:spPr>
          <a:xfrm rot="16200000">
            <a:off x="9014642" y="2492148"/>
            <a:ext cx="5297901" cy="172006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1500">
                <a:solidFill>
                  <a:srgbClr val="AAC50B"/>
                </a:solidFill>
              </a:defRPr>
            </a:lvl1pPr>
          </a:lstStyle>
          <a:p>
            <a:pPr/>
            <a:r>
              <a:t>contact</a:t>
            </a:r>
          </a:p>
        </p:txBody>
      </p:sp>
      <p:sp>
        <p:nvSpPr>
          <p:cNvPr id="126" name="TextBox 12"/>
          <p:cNvSpPr txBox="1"/>
          <p:nvPr/>
        </p:nvSpPr>
        <p:spPr>
          <a:xfrm>
            <a:off x="938280" y="868043"/>
            <a:ext cx="975361" cy="350662"/>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rgbClr val="FFFFFF"/>
                </a:solidFill>
              </a:defRPr>
            </a:lvl1pPr>
          </a:lstStyle>
          <a:p>
            <a:pPr/>
            <a:r>
              <a:t>e-mail:</a:t>
            </a:r>
          </a:p>
        </p:txBody>
      </p:sp>
      <p:sp>
        <p:nvSpPr>
          <p:cNvPr id="127" name="TextBox 13"/>
          <p:cNvSpPr txBox="1"/>
          <p:nvPr/>
        </p:nvSpPr>
        <p:spPr>
          <a:xfrm>
            <a:off x="938280" y="2514493"/>
            <a:ext cx="975361" cy="350662"/>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rgbClr val="FFFFFF"/>
                </a:solidFill>
              </a:defRPr>
            </a:lvl1pPr>
          </a:lstStyle>
          <a:p>
            <a:pPr/>
            <a:r>
              <a:t>phone:</a:t>
            </a:r>
          </a:p>
        </p:txBody>
      </p:sp>
      <p:sp>
        <p:nvSpPr>
          <p:cNvPr id="128" name="Text Placeholder 7"/>
          <p:cNvSpPr/>
          <p:nvPr>
            <p:ph type="body" sz="quarter" idx="21" hasCustomPrompt="1"/>
          </p:nvPr>
        </p:nvSpPr>
        <p:spPr>
          <a:xfrm>
            <a:off x="938279" y="3054842"/>
            <a:ext cx="9865284" cy="648294"/>
          </a:xfrm>
          <a:prstGeom prst="rect">
            <a:avLst/>
          </a:prstGeom>
        </p:spPr>
        <p:txBody>
          <a:bodyPr>
            <a:normAutofit fontScale="100000" lnSpcReduction="0"/>
          </a:bodyPr>
          <a:lstStyle>
            <a:lvl1pPr marL="0" indent="0" defTabSz="758951">
              <a:spcBef>
                <a:spcPts val="0"/>
              </a:spcBef>
              <a:buSzTx/>
              <a:buFontTx/>
              <a:buNone/>
              <a:defRPr b="1" sz="3984">
                <a:solidFill>
                  <a:srgbClr val="AAC50B"/>
                </a:solidFill>
              </a:defRPr>
            </a:lvl1pPr>
          </a:lstStyle>
          <a:p>
            <a:pPr/>
            <a:r>
              <a:t>enter your phone (1)</a:t>
            </a:r>
          </a:p>
        </p:txBody>
      </p:sp>
      <p:sp>
        <p:nvSpPr>
          <p:cNvPr id="129" name="Text Placeholder 7"/>
          <p:cNvSpPr/>
          <p:nvPr>
            <p:ph type="body" sz="quarter" idx="22" hasCustomPrompt="1"/>
          </p:nvPr>
        </p:nvSpPr>
        <p:spPr>
          <a:xfrm>
            <a:off x="938279" y="3983034"/>
            <a:ext cx="9865284" cy="648293"/>
          </a:xfrm>
          <a:prstGeom prst="rect">
            <a:avLst/>
          </a:prstGeom>
        </p:spPr>
        <p:txBody>
          <a:bodyPr>
            <a:normAutofit fontScale="100000" lnSpcReduction="0"/>
          </a:bodyPr>
          <a:lstStyle>
            <a:lvl1pPr marL="0" indent="0" defTabSz="758951">
              <a:spcBef>
                <a:spcPts val="0"/>
              </a:spcBef>
              <a:buSzTx/>
              <a:buFontTx/>
              <a:buNone/>
              <a:defRPr b="1" sz="3984">
                <a:solidFill>
                  <a:srgbClr val="AAC50B"/>
                </a:solidFill>
              </a:defRPr>
            </a:lvl1pPr>
          </a:lstStyle>
          <a:p>
            <a:pPr/>
            <a:r>
              <a:t>enter your phone (2, optional)</a:t>
            </a:r>
          </a:p>
        </p:txBody>
      </p:sp>
      <p:sp>
        <p:nvSpPr>
          <p:cNvPr id="130" name="TextBox 16"/>
          <p:cNvSpPr txBox="1"/>
          <p:nvPr/>
        </p:nvSpPr>
        <p:spPr>
          <a:xfrm>
            <a:off x="938280" y="5807631"/>
            <a:ext cx="975361" cy="350662"/>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rgbClr val="FFFFFF"/>
                </a:solidFill>
              </a:defRPr>
            </a:lvl1pPr>
          </a:lstStyle>
          <a:p>
            <a:pPr/>
            <a:r>
              <a:t>social:</a:t>
            </a:r>
          </a:p>
        </p:txBody>
      </p:sp>
      <p:pic>
        <p:nvPicPr>
          <p:cNvPr id="131" name="Picture 17" descr="Picture 17"/>
          <p:cNvPicPr>
            <a:picLocks noChangeAspect="1"/>
          </p:cNvPicPr>
          <p:nvPr/>
        </p:nvPicPr>
        <p:blipFill>
          <a:blip r:embed="rId2">
            <a:extLst/>
          </a:blip>
          <a:stretch>
            <a:fillRect/>
          </a:stretch>
        </p:blipFill>
        <p:spPr>
          <a:xfrm>
            <a:off x="2324312" y="5855780"/>
            <a:ext cx="252043" cy="252043"/>
          </a:xfrm>
          <a:prstGeom prst="rect">
            <a:avLst/>
          </a:prstGeom>
          <a:ln w="12700">
            <a:miter lim="400000"/>
          </a:ln>
        </p:spPr>
      </p:pic>
      <p:pic>
        <p:nvPicPr>
          <p:cNvPr id="132" name="Picture 18" descr="Picture 18"/>
          <p:cNvPicPr>
            <a:picLocks noChangeAspect="1"/>
          </p:cNvPicPr>
          <p:nvPr/>
        </p:nvPicPr>
        <p:blipFill>
          <a:blip r:embed="rId3">
            <a:extLst/>
          </a:blip>
          <a:stretch>
            <a:fillRect/>
          </a:stretch>
        </p:blipFill>
        <p:spPr>
          <a:xfrm>
            <a:off x="8502660" y="5855780"/>
            <a:ext cx="252043" cy="252043"/>
          </a:xfrm>
          <a:prstGeom prst="rect">
            <a:avLst/>
          </a:prstGeom>
          <a:ln w="12700">
            <a:miter lim="400000"/>
          </a:ln>
        </p:spPr>
      </p:pic>
      <p:pic>
        <p:nvPicPr>
          <p:cNvPr id="133" name="Picture 19" descr="Picture 19"/>
          <p:cNvPicPr>
            <a:picLocks noChangeAspect="1"/>
          </p:cNvPicPr>
          <p:nvPr/>
        </p:nvPicPr>
        <p:blipFill>
          <a:blip r:embed="rId4">
            <a:extLst/>
          </a:blip>
          <a:stretch>
            <a:fillRect/>
          </a:stretch>
        </p:blipFill>
        <p:spPr>
          <a:xfrm>
            <a:off x="5376910" y="5850254"/>
            <a:ext cx="252043" cy="252043"/>
          </a:xfrm>
          <a:prstGeom prst="rect">
            <a:avLst/>
          </a:prstGeom>
          <a:ln w="12700">
            <a:miter lim="400000"/>
          </a:ln>
        </p:spPr>
      </p:pic>
      <p:sp>
        <p:nvSpPr>
          <p:cNvPr id="134" name="Text Placeholder 7"/>
          <p:cNvSpPr/>
          <p:nvPr>
            <p:ph type="body" sz="quarter" idx="23" hasCustomPrompt="1"/>
          </p:nvPr>
        </p:nvSpPr>
        <p:spPr>
          <a:xfrm>
            <a:off x="2667434" y="5828943"/>
            <a:ext cx="2383702" cy="294667"/>
          </a:xfrm>
          <a:prstGeom prst="rect">
            <a:avLst/>
          </a:prstGeom>
        </p:spPr>
        <p:txBody>
          <a:bodyPr>
            <a:normAutofit fontScale="100000" lnSpcReduction="0"/>
          </a:bodyPr>
          <a:lstStyle>
            <a:lvl1pPr marL="0" indent="0" defTabSz="850391">
              <a:spcBef>
                <a:spcPts val="0"/>
              </a:spcBef>
              <a:buSzTx/>
              <a:buFontTx/>
              <a:buNone/>
              <a:defRPr sz="1488"/>
            </a:lvl1pPr>
          </a:lstStyle>
          <a:p>
            <a:pPr/>
            <a:r>
              <a:t>your fb account</a:t>
            </a:r>
          </a:p>
        </p:txBody>
      </p:sp>
      <p:sp>
        <p:nvSpPr>
          <p:cNvPr id="135" name="Text Placeholder 7"/>
          <p:cNvSpPr/>
          <p:nvPr>
            <p:ph type="body" sz="quarter" idx="24" hasCustomPrompt="1"/>
          </p:nvPr>
        </p:nvSpPr>
        <p:spPr>
          <a:xfrm>
            <a:off x="5713848" y="5828943"/>
            <a:ext cx="2547934" cy="294667"/>
          </a:xfrm>
          <a:prstGeom prst="rect">
            <a:avLst/>
          </a:prstGeom>
        </p:spPr>
        <p:txBody>
          <a:bodyPr>
            <a:normAutofit fontScale="100000" lnSpcReduction="0"/>
          </a:bodyPr>
          <a:lstStyle>
            <a:lvl1pPr marL="0" indent="0" defTabSz="850391">
              <a:spcBef>
                <a:spcPts val="0"/>
              </a:spcBef>
              <a:buSzTx/>
              <a:buFontTx/>
              <a:buNone/>
              <a:defRPr sz="1488"/>
            </a:lvl1pPr>
          </a:lstStyle>
          <a:p>
            <a:pPr/>
            <a:r>
              <a:t>your insta account</a:t>
            </a:r>
          </a:p>
        </p:txBody>
      </p:sp>
      <p:sp>
        <p:nvSpPr>
          <p:cNvPr id="136" name="Text Placeholder 7"/>
          <p:cNvSpPr/>
          <p:nvPr>
            <p:ph type="body" sz="quarter" idx="25" hasCustomPrompt="1"/>
          </p:nvPr>
        </p:nvSpPr>
        <p:spPr>
          <a:xfrm>
            <a:off x="8839599" y="5807631"/>
            <a:ext cx="2541780" cy="294667"/>
          </a:xfrm>
          <a:prstGeom prst="rect">
            <a:avLst/>
          </a:prstGeom>
        </p:spPr>
        <p:txBody>
          <a:bodyPr>
            <a:normAutofit fontScale="100000" lnSpcReduction="0"/>
          </a:bodyPr>
          <a:lstStyle>
            <a:lvl1pPr marL="0" indent="0" defTabSz="850391">
              <a:spcBef>
                <a:spcPts val="0"/>
              </a:spcBef>
              <a:buSzTx/>
              <a:buFontTx/>
              <a:buNone/>
              <a:defRPr sz="1488"/>
            </a:lvl1pPr>
          </a:lstStyle>
          <a:p>
            <a:pPr/>
            <a:r>
              <a:t>your vk account</a:t>
            </a:r>
          </a:p>
        </p:txBody>
      </p:sp>
      <p:pic>
        <p:nvPicPr>
          <p:cNvPr id="137" name="Picture 24" descr="Picture 24"/>
          <p:cNvPicPr>
            <a:picLocks noChangeAspect="1"/>
          </p:cNvPicPr>
          <p:nvPr/>
        </p:nvPicPr>
        <p:blipFill>
          <a:blip r:embed="rId5">
            <a:extLst/>
          </a:blip>
          <a:stretch>
            <a:fillRect/>
          </a:stretch>
        </p:blipFill>
        <p:spPr>
          <a:xfrm rot="16200000">
            <a:off x="-221165" y="5473763"/>
            <a:ext cx="1204330" cy="202070"/>
          </a:xfrm>
          <a:prstGeom prst="rect">
            <a:avLst/>
          </a:prstGeom>
          <a:ln w="12700">
            <a:miter lim="400000"/>
          </a:ln>
        </p:spPr>
      </p:pic>
      <p:sp>
        <p:nvSpPr>
          <p:cNvPr id="138"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hx">
    <p:spTree>
      <p:nvGrpSpPr>
        <p:cNvPr id="1" name=""/>
        <p:cNvGrpSpPr/>
        <p:nvPr/>
      </p:nvGrpSpPr>
      <p:grpSpPr>
        <a:xfrm>
          <a:off x="0" y="0"/>
          <a:ext cx="0" cy="0"/>
          <a:chOff x="0" y="0"/>
          <a:chExt cx="0" cy="0"/>
        </a:xfrm>
      </p:grpSpPr>
      <p:sp>
        <p:nvSpPr>
          <p:cNvPr id="145"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hapter #">
    <p:bg>
      <p:bgPr>
        <a:solidFill>
          <a:srgbClr val="AAC50B"/>
        </a:solidFill>
      </p:bgPr>
    </p:bg>
    <p:spTree>
      <p:nvGrpSpPr>
        <p:cNvPr id="1" name=""/>
        <p:cNvGrpSpPr/>
        <p:nvPr/>
      </p:nvGrpSpPr>
      <p:grpSpPr>
        <a:xfrm>
          <a:off x="0" y="0"/>
          <a:ext cx="0" cy="0"/>
          <a:chOff x="0" y="0"/>
          <a:chExt cx="0" cy="0"/>
        </a:xfrm>
      </p:grpSpPr>
      <p:pic>
        <p:nvPicPr>
          <p:cNvPr id="152" name="Picture 6" descr="Picture 6"/>
          <p:cNvPicPr>
            <a:picLocks noChangeAspect="1"/>
          </p:cNvPicPr>
          <p:nvPr/>
        </p:nvPicPr>
        <p:blipFill>
          <a:blip r:embed="rId2">
            <a:extLst/>
          </a:blip>
          <a:stretch>
            <a:fillRect/>
          </a:stretch>
        </p:blipFill>
        <p:spPr>
          <a:xfrm rot="16200000">
            <a:off x="-221165" y="5473763"/>
            <a:ext cx="1204330" cy="202070"/>
          </a:xfrm>
          <a:prstGeom prst="rect">
            <a:avLst/>
          </a:prstGeom>
          <a:ln w="12700">
            <a:miter lim="400000"/>
          </a:ln>
        </p:spPr>
      </p:pic>
      <p:sp>
        <p:nvSpPr>
          <p:cNvPr id="153" name="Rectangle 1"/>
          <p:cNvSpPr/>
          <p:nvPr/>
        </p:nvSpPr>
        <p:spPr>
          <a:xfrm flipH="1">
            <a:off x="0" y="0"/>
            <a:ext cx="2720341"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pic>
        <p:nvPicPr>
          <p:cNvPr id="154" name="Picture 20" descr="Picture 20"/>
          <p:cNvPicPr>
            <a:picLocks noChangeAspect="1"/>
          </p:cNvPicPr>
          <p:nvPr/>
        </p:nvPicPr>
        <p:blipFill>
          <a:blip r:embed="rId3">
            <a:extLst/>
          </a:blip>
          <a:srcRect l="0" t="0" r="0" b="40050"/>
          <a:stretch>
            <a:fillRect/>
          </a:stretch>
        </p:blipFill>
        <p:spPr>
          <a:xfrm rot="16200000">
            <a:off x="9483100" y="2054836"/>
            <a:ext cx="3500016" cy="662115"/>
          </a:xfrm>
          <a:prstGeom prst="rect">
            <a:avLst/>
          </a:prstGeom>
          <a:ln w="12700">
            <a:miter lim="400000"/>
          </a:ln>
        </p:spPr>
      </p:pic>
      <p:pic>
        <p:nvPicPr>
          <p:cNvPr id="155" name="Picture 2" descr="Picture 2"/>
          <p:cNvPicPr>
            <a:picLocks noChangeAspect="1"/>
          </p:cNvPicPr>
          <p:nvPr/>
        </p:nvPicPr>
        <p:blipFill>
          <a:blip r:embed="rId4">
            <a:extLst/>
          </a:blip>
          <a:srcRect l="0" t="50017" r="0" b="20176"/>
          <a:stretch>
            <a:fillRect/>
          </a:stretch>
        </p:blipFill>
        <p:spPr>
          <a:xfrm>
            <a:off x="0" y="5233382"/>
            <a:ext cx="12192000" cy="1624619"/>
          </a:xfrm>
          <a:prstGeom prst="rect">
            <a:avLst/>
          </a:prstGeom>
          <a:ln w="12700">
            <a:miter lim="400000"/>
          </a:ln>
        </p:spPr>
      </p:pic>
      <p:sp>
        <p:nvSpPr>
          <p:cNvPr id="156" name="Уровень текста 1…"/>
          <p:cNvSpPr txBox="1"/>
          <p:nvPr>
            <p:ph type="body" sz="half" idx="1" hasCustomPrompt="1"/>
          </p:nvPr>
        </p:nvSpPr>
        <p:spPr>
          <a:xfrm>
            <a:off x="1052213" y="2880360"/>
            <a:ext cx="8388965" cy="2353023"/>
          </a:xfrm>
          <a:prstGeom prst="rect">
            <a:avLst/>
          </a:prstGeom>
        </p:spPr>
        <p:txBody>
          <a:bodyPr anchor="ctr">
            <a:normAutofit fontScale="100000" lnSpcReduction="0"/>
          </a:bodyPr>
          <a:lstStyle>
            <a:lvl1pPr marL="0" indent="0">
              <a:spcBef>
                <a:spcPts val="0"/>
              </a:spcBef>
              <a:buSzTx/>
              <a:buFontTx/>
              <a:buNone/>
              <a:defRPr b="1" sz="5400"/>
            </a:lvl1pPr>
            <a:lvl2pPr marL="0" indent="457200">
              <a:spcBef>
                <a:spcPts val="0"/>
              </a:spcBef>
              <a:buSzTx/>
              <a:buFontTx/>
              <a:buNone/>
              <a:defRPr b="1" sz="5400"/>
            </a:lvl2pPr>
            <a:lvl3pPr marL="0" indent="914400">
              <a:spcBef>
                <a:spcPts val="0"/>
              </a:spcBef>
              <a:buSzTx/>
              <a:buFontTx/>
              <a:buNone/>
              <a:defRPr b="1" sz="5400"/>
            </a:lvl3pPr>
            <a:lvl4pPr marL="0" indent="1371600">
              <a:spcBef>
                <a:spcPts val="0"/>
              </a:spcBef>
              <a:buSzTx/>
              <a:buFontTx/>
              <a:buNone/>
              <a:defRPr b="1" sz="5400"/>
            </a:lvl4pPr>
            <a:lvl5pPr marL="0" indent="1828800">
              <a:spcBef>
                <a:spcPts val="0"/>
              </a:spcBef>
              <a:buSzTx/>
              <a:buFontTx/>
              <a:buNone/>
              <a:defRPr b="1" sz="5400"/>
            </a:lvl5pPr>
          </a:lstStyle>
          <a:p>
            <a:pPr/>
            <a:r>
              <a:t>here is the place for the chapter name (2-3 lines)</a:t>
            </a:r>
          </a:p>
          <a:p>
            <a:pPr lvl="1"/>
            <a:r>
              <a:t/>
            </a:r>
          </a:p>
          <a:p>
            <a:pPr lvl="2"/>
            <a:r>
              <a:t/>
            </a:r>
          </a:p>
          <a:p>
            <a:pPr lvl="3"/>
            <a:r>
              <a:t/>
            </a:r>
          </a:p>
          <a:p>
            <a:pPr lvl="4"/>
            <a:r>
              <a:t/>
            </a:r>
          </a:p>
        </p:txBody>
      </p:sp>
      <p:sp>
        <p:nvSpPr>
          <p:cNvPr id="157" name="Text Placeholder 3"/>
          <p:cNvSpPr/>
          <p:nvPr>
            <p:ph type="body" sz="quarter" idx="21" hasCustomPrompt="1"/>
          </p:nvPr>
        </p:nvSpPr>
        <p:spPr>
          <a:xfrm>
            <a:off x="1052213" y="635885"/>
            <a:ext cx="1668129" cy="1995300"/>
          </a:xfrm>
          <a:prstGeom prst="rect">
            <a:avLst/>
          </a:prstGeom>
        </p:spPr>
        <p:txBody>
          <a:bodyPr>
            <a:normAutofit fontScale="100000" lnSpcReduction="0"/>
          </a:bodyPr>
          <a:lstStyle>
            <a:lvl1pPr marL="0" indent="0" defTabSz="886968">
              <a:spcBef>
                <a:spcPts val="0"/>
              </a:spcBef>
              <a:buSzTx/>
              <a:buFontTx/>
              <a:buNone/>
              <a:defRPr b="1" sz="13386">
                <a:solidFill>
                  <a:srgbClr val="AAC50B"/>
                </a:solidFill>
              </a:defRPr>
            </a:lvl1pPr>
          </a:lstStyle>
          <a:p>
            <a:pPr/>
            <a:r>
              <a:t>#</a:t>
            </a:r>
          </a:p>
        </p:txBody>
      </p:sp>
      <p:sp>
        <p:nvSpPr>
          <p:cNvPr id="158"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 Id="rId17" Type="http://schemas.openxmlformats.org/officeDocument/2006/relationships/slideLayout" Target="../slideLayouts/slideLayout14.xml"/><Relationship Id="rId18" Type="http://schemas.openxmlformats.org/officeDocument/2006/relationships/slideLayout" Target="../slideLayouts/slideLayout15.xml"/><Relationship Id="rId19" Type="http://schemas.openxmlformats.org/officeDocument/2006/relationships/slideLayout" Target="../slideLayouts/slideLayout16.xml"/><Relationship Id="rId20" Type="http://schemas.openxmlformats.org/officeDocument/2006/relationships/slideLayout" Target="../slideLayouts/slideLayout17.xml"/><Relationship Id="rId21" Type="http://schemas.openxmlformats.org/officeDocument/2006/relationships/slideLayout" Target="../slideLayouts/slideLayout18.xml"/><Relationship Id="rId22" Type="http://schemas.openxmlformats.org/officeDocument/2006/relationships/slideLayout" Target="../slideLayouts/slideLayout19.xml"/><Relationship Id="rId23" Type="http://schemas.openxmlformats.org/officeDocument/2006/relationships/slideLayout" Target="../slideLayouts/slideLayout20.xml"/><Relationship Id="rId24" Type="http://schemas.openxmlformats.org/officeDocument/2006/relationships/slideLayout" Target="../slideLayouts/slideLayout21.xml"/><Relationship Id="rId25"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AAC40F"/>
        </a:solidFill>
      </p:bgPr>
    </p:bg>
    <p:spTree>
      <p:nvGrpSpPr>
        <p:cNvPr id="1" name=""/>
        <p:cNvGrpSpPr/>
        <p:nvPr/>
      </p:nvGrpSpPr>
      <p:grpSpPr>
        <a:xfrm>
          <a:off x="0" y="0"/>
          <a:ext cx="0" cy="0"/>
          <a:chOff x="0" y="0"/>
          <a:chExt cx="0" cy="0"/>
        </a:xfrm>
      </p:grpSpPr>
      <p:sp>
        <p:nvSpPr>
          <p:cNvPr id="2" name="TextBox 5"/>
          <p:cNvSpPr txBox="1"/>
          <p:nvPr/>
        </p:nvSpPr>
        <p:spPr>
          <a:xfrm>
            <a:off x="967467" y="182880"/>
            <a:ext cx="9380765" cy="24354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6600"/>
            </a:lvl1pPr>
          </a:lstStyle>
          <a:p>
            <a:pPr/>
            <a:r>
              <a:t>thx.</a:t>
            </a:r>
          </a:p>
        </p:txBody>
      </p:sp>
      <p:pic>
        <p:nvPicPr>
          <p:cNvPr id="3" name="Picture 6" descr="Picture 6"/>
          <p:cNvPicPr>
            <a:picLocks noChangeAspect="1"/>
          </p:cNvPicPr>
          <p:nvPr/>
        </p:nvPicPr>
        <p:blipFill>
          <a:blip r:embed="rId2">
            <a:extLst/>
          </a:blip>
          <a:srcRect l="0" t="0" r="0" b="40050"/>
          <a:stretch>
            <a:fillRect/>
          </a:stretch>
        </p:blipFill>
        <p:spPr>
          <a:xfrm rot="16200000">
            <a:off x="9483100" y="2054836"/>
            <a:ext cx="3500016" cy="662115"/>
          </a:xfrm>
          <a:prstGeom prst="rect">
            <a:avLst/>
          </a:prstGeom>
          <a:ln w="12700">
            <a:miter lim="400000"/>
          </a:ln>
        </p:spPr>
      </p:pic>
      <p:pic>
        <p:nvPicPr>
          <p:cNvPr id="4" name="Picture 7" descr="Picture 7"/>
          <p:cNvPicPr>
            <a:picLocks noChangeAspect="1"/>
          </p:cNvPicPr>
          <p:nvPr/>
        </p:nvPicPr>
        <p:blipFill>
          <a:blip r:embed="rId3">
            <a:extLst/>
          </a:blip>
          <a:srcRect l="0" t="50017" r="0" b="0"/>
          <a:stretch>
            <a:fillRect/>
          </a:stretch>
        </p:blipFill>
        <p:spPr>
          <a:xfrm>
            <a:off x="0" y="4133741"/>
            <a:ext cx="12192000" cy="2724261"/>
          </a:xfrm>
          <a:prstGeom prst="rect">
            <a:avLst/>
          </a:prstGeom>
          <a:ln w="12700">
            <a:miter lim="400000"/>
          </a:ln>
        </p:spPr>
      </p:pic>
      <p:sp>
        <p:nvSpPr>
          <p:cNvPr id="5" name="Straight Connector 8"/>
          <p:cNvSpPr/>
          <p:nvPr/>
        </p:nvSpPr>
        <p:spPr>
          <a:xfrm>
            <a:off x="-1" y="5785756"/>
            <a:ext cx="11315703" cy="1"/>
          </a:xfrm>
          <a:prstGeom prst="line">
            <a:avLst/>
          </a:prstGeom>
          <a:ln w="57150">
            <a:solidFill>
              <a:srgbClr val="FFFFFF"/>
            </a:solidFill>
            <a:prstDash val="sysDash"/>
            <a:miter/>
          </a:ln>
        </p:spPr>
        <p:txBody>
          <a:bodyPr lIns="45719" rIns="45719"/>
          <a:lstStyle/>
          <a:p>
            <a:pPr/>
          </a:p>
        </p:txBody>
      </p:sp>
      <p:sp>
        <p:nvSpPr>
          <p:cNvPr id="6" name="Straight Connector 9"/>
          <p:cNvSpPr/>
          <p:nvPr/>
        </p:nvSpPr>
        <p:spPr>
          <a:xfrm>
            <a:off x="11283043" y="4310742"/>
            <a:ext cx="1" cy="1475016"/>
          </a:xfrm>
          <a:prstGeom prst="line">
            <a:avLst/>
          </a:prstGeom>
          <a:ln w="57150">
            <a:solidFill>
              <a:srgbClr val="FFFFFF"/>
            </a:solidFill>
            <a:prstDash val="sysDash"/>
            <a:miter/>
          </a:ln>
        </p:spPr>
        <p:txBody>
          <a:bodyPr lIns="45719" rIns="45719"/>
          <a:lstStyle/>
          <a:p>
            <a:pPr/>
          </a:p>
        </p:txBody>
      </p:sp>
      <p:sp>
        <p:nvSpPr>
          <p:cNvPr id="7" name="Текст заголовка"/>
          <p:cNvSpPr txBox="1"/>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Текст заголовка</a:t>
            </a:r>
          </a:p>
        </p:txBody>
      </p:sp>
      <p:sp>
        <p:nvSpPr>
          <p:cNvPr id="8" name="Уровень текста 1…"/>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9" name="Номер слайда"/>
          <p:cNvSpPr txBox="1"/>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 id="2147483667" r:id="rId22"/>
    <p:sldLayoutId id="2147483668" r:id="rId23"/>
    <p:sldLayoutId id="2147483669" r:id="rId24"/>
    <p:sldLayoutId id="2147483670" r:id="rId25"/>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8.png"/><Relationship Id="rId3" Type="http://schemas.openxmlformats.org/officeDocument/2006/relationships/image" Target="../media/image2.tif"/><Relationship Id="rId4" Type="http://schemas.openxmlformats.org/officeDocument/2006/relationships/image" Target="../media/image3.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5.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3" name="Title 1"/>
          <p:cNvSpPr txBox="1"/>
          <p:nvPr>
            <p:ph type="title"/>
          </p:nvPr>
        </p:nvSpPr>
        <p:spPr>
          <a:xfrm>
            <a:off x="838199" y="1554480"/>
            <a:ext cx="9337648" cy="3749040"/>
          </a:xfrm>
          <a:prstGeom prst="rect">
            <a:avLst/>
          </a:prstGeom>
        </p:spPr>
        <p:txBody>
          <a:bodyPr/>
          <a:lstStyle/>
          <a:p>
            <a:pPr defTabSz="813816">
              <a:defRPr sz="4806">
                <a:latin typeface="Futura PT Demi"/>
                <a:ea typeface="Futura PT Demi"/>
                <a:cs typeface="Futura PT Demi"/>
                <a:sym typeface="Futura PT Demi"/>
              </a:defRPr>
            </a:pPr>
            <a:r>
              <a:t>Quick sort algorithm with different types of parallelization</a:t>
            </a:r>
            <a:br/>
            <a:br/>
            <a:r>
              <a:rPr sz="2136"/>
              <a:t>Course: High Performance Computing and Modern Architectures </a:t>
            </a:r>
            <a:br>
              <a:rPr sz="2136"/>
            </a:br>
            <a:r>
              <a:rPr sz="2136"/>
              <a:t>by prof. Sergey Rykovanov</a:t>
            </a:r>
            <a:br>
              <a:rPr sz="2136"/>
            </a:br>
            <a:br>
              <a:rPr sz="2136"/>
            </a:br>
            <a:br>
              <a:rPr sz="2136"/>
            </a:br>
          </a:p>
        </p:txBody>
      </p:sp>
      <p:sp>
        <p:nvSpPr>
          <p:cNvPr id="384" name="Text Placeholder 2"/>
          <p:cNvSpPr txBox="1"/>
          <p:nvPr>
            <p:ph type="body" sz="quarter" idx="1"/>
          </p:nvPr>
        </p:nvSpPr>
        <p:spPr>
          <a:xfrm>
            <a:off x="838198" y="5588692"/>
            <a:ext cx="6290185" cy="424734"/>
          </a:xfrm>
          <a:prstGeom prst="rect">
            <a:avLst/>
          </a:prstGeom>
        </p:spPr>
        <p:txBody>
          <a:bodyPr/>
          <a:lstStyle>
            <a:lvl1pPr defTabSz="859536">
              <a:defRPr sz="2256">
                <a:latin typeface="Futura PT Book"/>
                <a:ea typeface="Futura PT Book"/>
                <a:cs typeface="Futura PT Book"/>
                <a:sym typeface="Futura PT Book"/>
              </a:defRPr>
            </a:lvl1pPr>
          </a:lstStyle>
          <a:p>
            <a:pPr/>
            <a:r>
              <a:t>Elmira Volkova</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2" name="Title 1"/>
          <p:cNvSpPr txBox="1"/>
          <p:nvPr>
            <p:ph type="title"/>
          </p:nvPr>
        </p:nvSpPr>
        <p:spPr>
          <a:xfrm>
            <a:off x="834139" y="365122"/>
            <a:ext cx="10904781" cy="959179"/>
          </a:xfrm>
          <a:prstGeom prst="rect">
            <a:avLst/>
          </a:prstGeom>
        </p:spPr>
        <p:txBody>
          <a:bodyPr/>
          <a:lstStyle>
            <a:lvl1pPr>
              <a:defRPr sz="4000">
                <a:latin typeface="Futura PT Heavy"/>
                <a:ea typeface="Futura PT Heavy"/>
                <a:cs typeface="Futura PT Heavy"/>
                <a:sym typeface="Futura PT Heavy"/>
              </a:defRPr>
            </a:lvl1pPr>
          </a:lstStyle>
          <a:p>
            <a:pPr/>
            <a:r>
              <a:t>Title</a:t>
            </a:r>
          </a:p>
        </p:txBody>
      </p:sp>
      <p:sp>
        <p:nvSpPr>
          <p:cNvPr id="423" name="Slide Number Placeholder 9"/>
          <p:cNvSpPr txBox="1"/>
          <p:nvPr>
            <p:ph type="sldNum" sz="quarter" idx="2"/>
          </p:nvPr>
        </p:nvSpPr>
        <p:spPr>
          <a:xfrm>
            <a:off x="244171" y="6406783"/>
            <a:ext cx="273656" cy="26425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424" name="Таблица"/>
          <p:cNvGraphicFramePr/>
          <p:nvPr/>
        </p:nvGraphicFramePr>
        <p:xfrm>
          <a:off x="1382212" y="1871979"/>
          <a:ext cx="9821334" cy="5080001"/>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2452158"/>
                <a:gridCol w="2452158"/>
                <a:gridCol w="2452158"/>
                <a:gridCol w="2452158"/>
              </a:tblGrid>
              <a:tr h="1013460">
                <a:tc>
                  <a:txBody>
                    <a:bodyPr/>
                    <a:lstStyle/>
                    <a:p>
                      <a:pPr algn="ctr">
                        <a:defRPr b="0" sz="1800">
                          <a:solidFill>
                            <a:srgbClr val="000000"/>
                          </a:solidFill>
                        </a:defRPr>
                      </a:pPr>
                      <a:r>
                        <a:rPr b="1">
                          <a:solidFill>
                            <a:srgbClr val="FFFFFF"/>
                          </a:solidFill>
                        </a:rPr>
                        <a:t>Way of computing</a:t>
                      </a:r>
                    </a:p>
                  </a:txBody>
                  <a:tcPr marL="0" marR="0" marT="0" marB="0" anchor="ctr" anchorCtr="0" horzOverflow="overflow"/>
                </a:tc>
                <a:tc>
                  <a:txBody>
                    <a:bodyPr/>
                    <a:lstStyle/>
                    <a:p>
                      <a:pPr algn="ctr">
                        <a:defRPr b="0" sz="1800">
                          <a:solidFill>
                            <a:srgbClr val="000000"/>
                          </a:solidFill>
                        </a:defRPr>
                      </a:pPr>
                      <a:r>
                        <a:rPr b="1">
                          <a:solidFill>
                            <a:srgbClr val="FFFFFF"/>
                          </a:solidFill>
                        </a:rPr>
                        <a:t>Time evaluation</a:t>
                      </a:r>
                    </a:p>
                  </a:txBody>
                  <a:tcPr marL="0" marR="0" marT="0" marB="0" anchor="ctr" anchorCtr="0" horzOverflow="overflow"/>
                </a:tc>
                <a:tc>
                  <a:txBody>
                    <a:bodyPr/>
                    <a:lstStyle/>
                    <a:p>
                      <a:pPr algn="ctr">
                        <a:defRPr b="0" sz="1800">
                          <a:solidFill>
                            <a:srgbClr val="000000"/>
                          </a:solidFill>
                        </a:defRPr>
                      </a:pPr>
                      <a:r>
                        <a:rPr b="1">
                          <a:solidFill>
                            <a:srgbClr val="FFFFFF"/>
                          </a:solidFill>
                        </a:rPr>
                        <a:t>Mean Acceleration</a:t>
                      </a:r>
                    </a:p>
                  </a:txBody>
                  <a:tcPr marL="0" marR="0" marT="0" marB="0" anchor="ctr" anchorCtr="0" horzOverflow="overflow"/>
                </a:tc>
                <a:tc>
                  <a:txBody>
                    <a:bodyPr/>
                    <a:lstStyle/>
                    <a:p>
                      <a:pPr algn="ctr">
                        <a:defRPr b="0" sz="1800">
                          <a:solidFill>
                            <a:srgbClr val="000000"/>
                          </a:solidFill>
                        </a:defRPr>
                      </a:pPr>
                      <a:r>
                        <a:rPr b="1">
                          <a:solidFill>
                            <a:srgbClr val="FFFFFF"/>
                          </a:solidFill>
                        </a:rPr>
                        <a:t>Specific parameters</a:t>
                      </a:r>
                    </a:p>
                  </a:txBody>
                  <a:tcPr marL="0" marR="0" marT="0" marB="0" anchor="ctr" anchorCtr="0" horzOverflow="overflow"/>
                </a:tc>
              </a:tr>
              <a:tr h="1013460">
                <a:tc>
                  <a:txBody>
                    <a:bodyPr/>
                    <a:lstStyle/>
                    <a:p>
                      <a:pPr algn="ctr">
                        <a:defRPr b="0" sz="1800">
                          <a:solidFill>
                            <a:srgbClr val="000000"/>
                          </a:solidFill>
                        </a:defRPr>
                      </a:pPr>
                      <a:r>
                        <a:rPr b="1">
                          <a:solidFill>
                            <a:srgbClr val="FFFFFF"/>
                          </a:solidFill>
                        </a:rPr>
                        <a:t>Serial</a:t>
                      </a:r>
                    </a:p>
                  </a:txBody>
                  <a:tcPr marL="0" marR="0" marT="0" marB="0" anchor="ctr" anchorCtr="0" horzOverflow="overflow"/>
                </a:tc>
                <a:tc>
                  <a:txBody>
                    <a:bodyPr/>
                    <a:lstStyle/>
                    <a:p>
                      <a:pPr algn="ctr">
                        <a:defRPr sz="1800"/>
                      </a:pPr>
                      <a:r>
                        <a:t>«time.h»
clock_t  sth = clock();</a:t>
                      </a:r>
                    </a:p>
                  </a:txBody>
                  <a:tcPr marL="0" marR="0" marT="0" marB="0" anchor="ctr" anchorCtr="0" horzOverflow="overflow"/>
                </a:tc>
                <a:tc>
                  <a:txBody>
                    <a:bodyPr/>
                    <a:lstStyle/>
                    <a:p>
                      <a:pPr algn="ctr">
                        <a:defRPr sz="1800"/>
                      </a:pPr>
                      <a:r>
                        <a:t>1</a:t>
                      </a:r>
                    </a:p>
                  </a:txBody>
                  <a:tcPr marL="0" marR="0" marT="0" marB="0" anchor="ctr" anchorCtr="0" horzOverflow="overflow"/>
                </a:tc>
                <a:tc>
                  <a:txBody>
                    <a:bodyPr/>
                    <a:lstStyle/>
                    <a:p>
                      <a:pPr algn="ctr">
                        <a:defRPr sz="1800"/>
                      </a:pPr>
                      <a:r>
                        <a:t>-</a:t>
                      </a:r>
                    </a:p>
                  </a:txBody>
                  <a:tcPr marL="0" marR="0" marT="0" marB="0" anchor="ctr" anchorCtr="0" horzOverflow="overflow"/>
                </a:tc>
              </a:tr>
              <a:tr h="1013460">
                <a:tc>
                  <a:txBody>
                    <a:bodyPr/>
                    <a:lstStyle/>
                    <a:p>
                      <a:pPr algn="ctr">
                        <a:defRPr b="0" sz="1800">
                          <a:solidFill>
                            <a:srgbClr val="000000"/>
                          </a:solidFill>
                        </a:defRPr>
                      </a:pPr>
                      <a:r>
                        <a:rPr b="1">
                          <a:solidFill>
                            <a:srgbClr val="FFFFFF"/>
                          </a:solidFill>
                        </a:rPr>
                        <a:t>OpenMp</a:t>
                      </a:r>
                    </a:p>
                  </a:txBody>
                  <a:tcPr marL="0" marR="0" marT="0" marB="0" anchor="ctr" anchorCtr="0" horzOverflow="overflow"/>
                </a:tc>
                <a:tc>
                  <a:txBody>
                    <a:bodyPr/>
                    <a:lstStyle/>
                    <a:p>
                      <a:pPr algn="ctr">
                        <a:defRPr sz="1800"/>
                      </a:pPr>
                      <a:r>
                        <a:t>«omp.h»
double sth = omp_get_wtime();</a:t>
                      </a:r>
                    </a:p>
                  </a:txBody>
                  <a:tcPr marL="0" marR="0" marT="0" marB="0" anchor="ctr" anchorCtr="0" horzOverflow="overflow"/>
                </a:tc>
                <a:tc>
                  <a:txBody>
                    <a:bodyPr/>
                    <a:lstStyle/>
                    <a:p>
                      <a:pPr algn="ctr">
                        <a:defRPr sz="1800"/>
                      </a:pPr>
                      <a:r>
                        <a:t>2,019</a:t>
                      </a:r>
                    </a:p>
                  </a:txBody>
                  <a:tcPr marL="0" marR="0" marT="0" marB="0" anchor="ctr" anchorCtr="0" horzOverflow="overflow"/>
                </a:tc>
                <a:tc>
                  <a:txBody>
                    <a:bodyPr/>
                    <a:lstStyle/>
                    <a:p>
                      <a:pPr algn="ctr">
                        <a:defRPr sz="1800"/>
                      </a:pPr>
                      <a:r>
                        <a:t>Number of threads = 5</a:t>
                      </a:r>
                    </a:p>
                  </a:txBody>
                  <a:tcPr marL="0" marR="0" marT="0" marB="0" anchor="ctr" anchorCtr="0" horzOverflow="overflow"/>
                </a:tc>
              </a:tr>
            </a:tbl>
          </a:graphicData>
        </a:graphic>
      </p:graphicFrame>
      <p:graphicFrame>
        <p:nvGraphicFramePr>
          <p:cNvPr id="425" name="Таблица"/>
          <p:cNvGraphicFramePr/>
          <p:nvPr/>
        </p:nvGraphicFramePr>
        <p:xfrm>
          <a:off x="1382399" y="4915997"/>
          <a:ext cx="9808634" cy="1013461"/>
        </p:xfrm>
        <a:graphic xmlns:a="http://schemas.openxmlformats.org/drawingml/2006/main">
          <a:graphicData uri="http://schemas.openxmlformats.org/drawingml/2006/table">
            <a:tbl>
              <a:tblPr firstCol="1" firstRow="0" lastCol="0" lastRow="0" bandCol="0" bandRow="1" rtl="0">
                <a:tableStyleId>{4C3C2611-4C71-4FC5-86AE-919BDF0F9419}</a:tableStyleId>
              </a:tblPr>
              <a:tblGrid>
                <a:gridCol w="2452158"/>
                <a:gridCol w="2452158"/>
                <a:gridCol w="2452158"/>
                <a:gridCol w="2452158"/>
              </a:tblGrid>
              <a:tr h="1013460">
                <a:tc>
                  <a:txBody>
                    <a:bodyPr/>
                    <a:lstStyle/>
                    <a:p>
                      <a:pPr algn="ctr">
                        <a:defRPr b="0" sz="1800">
                          <a:solidFill>
                            <a:srgbClr val="000000"/>
                          </a:solidFill>
                        </a:defRPr>
                      </a:pPr>
                      <a:r>
                        <a:rPr b="1">
                          <a:solidFill>
                            <a:srgbClr val="FFFFFF"/>
                          </a:solidFill>
                        </a:rPr>
                        <a:t>Mpi</a:t>
                      </a:r>
                    </a:p>
                  </a:txBody>
                  <a:tcPr marL="0" marR="0" marT="0" marB="0" anchor="ctr" anchorCtr="0" horzOverflow="overflow"/>
                </a:tc>
                <a:tc>
                  <a:txBody>
                    <a:bodyPr/>
                    <a:lstStyle/>
                    <a:p>
                      <a:pPr algn="ctr">
                        <a:defRPr sz="1800"/>
                      </a:pPr>
                      <a:r>
                        <a:t>«mpi.h»
double sth = MPI_Wtime();</a:t>
                      </a:r>
                    </a:p>
                  </a:txBody>
                  <a:tcPr marL="0" marR="0" marT="0" marB="0" anchor="ctr" anchorCtr="0" horzOverflow="overflow"/>
                </a:tc>
                <a:tc>
                  <a:txBody>
                    <a:bodyPr/>
                    <a:lstStyle/>
                    <a:p>
                      <a:pPr algn="ctr">
                        <a:defRPr sz="1800"/>
                      </a:pPr>
                      <a:r>
                        <a:t>?</a:t>
                      </a:r>
                    </a:p>
                  </a:txBody>
                  <a:tcPr marL="0" marR="0" marT="0" marB="0" anchor="ctr" anchorCtr="0" horzOverflow="overflow"/>
                </a:tc>
                <a:tc>
                  <a:txBody>
                    <a:bodyPr/>
                    <a:lstStyle/>
                    <a:p>
                      <a:pPr algn="ctr">
                        <a:defRPr sz="1800"/>
                      </a:pPr>
                      <a:r>
                        <a:t>Number of processes: 2-4</a:t>
                      </a:r>
                    </a:p>
                  </a:txBody>
                  <a:tcPr marL="0" marR="0" marT="0" marB="0" anchor="ctr" anchorCtr="0" horzOverflow="overflow"/>
                </a:tc>
              </a:tr>
            </a:tbl>
          </a:graphicData>
        </a:graphic>
      </p:graphicFrame>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7" name="Title 1"/>
          <p:cNvSpPr txBox="1"/>
          <p:nvPr>
            <p:ph type="title"/>
          </p:nvPr>
        </p:nvSpPr>
        <p:spPr>
          <a:xfrm>
            <a:off x="834139" y="365122"/>
            <a:ext cx="10904781" cy="959179"/>
          </a:xfrm>
          <a:prstGeom prst="rect">
            <a:avLst/>
          </a:prstGeom>
        </p:spPr>
        <p:txBody>
          <a:bodyPr/>
          <a:lstStyle>
            <a:lvl1pPr>
              <a:defRPr sz="4000">
                <a:latin typeface="Futura PT Heavy"/>
                <a:ea typeface="Futura PT Heavy"/>
                <a:cs typeface="Futura PT Heavy"/>
                <a:sym typeface="Futura PT Heavy"/>
              </a:defRPr>
            </a:lvl1pPr>
          </a:lstStyle>
          <a:p>
            <a:pPr/>
            <a:r>
              <a:t>Hypothesis</a:t>
            </a:r>
          </a:p>
        </p:txBody>
      </p:sp>
      <p:sp>
        <p:nvSpPr>
          <p:cNvPr id="428" name="Slide Number Placeholder 9"/>
          <p:cNvSpPr txBox="1"/>
          <p:nvPr>
            <p:ph type="sldNum" sz="quarter" idx="2"/>
          </p:nvPr>
        </p:nvSpPr>
        <p:spPr>
          <a:xfrm>
            <a:off x="249826" y="6406783"/>
            <a:ext cx="262346" cy="26425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29" name="TextBox 6"/>
          <p:cNvSpPr txBox="1"/>
          <p:nvPr/>
        </p:nvSpPr>
        <p:spPr>
          <a:xfrm>
            <a:off x="986246" y="1493883"/>
            <a:ext cx="9177171" cy="1196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latin typeface="Futura PT Book"/>
                <a:ea typeface="Futura PT Book"/>
                <a:cs typeface="Futura PT Book"/>
                <a:sym typeface="Futura PT Book"/>
              </a:defRPr>
            </a:lvl1pPr>
          </a:lstStyle>
          <a:p>
            <a:pPr/>
            <a:r>
              <a:t>Extra time needed for creation (and finishing) particular number of threads and processes, that’s why for small number of elements it is worth using serial type of sorting</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1" name="Title 1"/>
          <p:cNvSpPr txBox="1"/>
          <p:nvPr>
            <p:ph type="title"/>
          </p:nvPr>
        </p:nvSpPr>
        <p:spPr>
          <a:xfrm>
            <a:off x="834139" y="365122"/>
            <a:ext cx="10904781" cy="959179"/>
          </a:xfrm>
          <a:prstGeom prst="rect">
            <a:avLst/>
          </a:prstGeom>
        </p:spPr>
        <p:txBody>
          <a:bodyPr/>
          <a:lstStyle>
            <a:lvl1pPr>
              <a:defRPr sz="4000">
                <a:latin typeface="Futura PT Heavy"/>
                <a:ea typeface="Futura PT Heavy"/>
                <a:cs typeface="Futura PT Heavy"/>
                <a:sym typeface="Futura PT Heavy"/>
              </a:defRPr>
            </a:lvl1pPr>
          </a:lstStyle>
          <a:p>
            <a:pPr/>
            <a:r>
              <a:t>Conclusions</a:t>
            </a:r>
          </a:p>
        </p:txBody>
      </p:sp>
      <p:sp>
        <p:nvSpPr>
          <p:cNvPr id="432" name="Slide Number Placeholder 9"/>
          <p:cNvSpPr txBox="1"/>
          <p:nvPr>
            <p:ph type="sldNum" sz="quarter" idx="2"/>
          </p:nvPr>
        </p:nvSpPr>
        <p:spPr>
          <a:xfrm>
            <a:off x="244171" y="6406783"/>
            <a:ext cx="273656" cy="26425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33" name="TextBox 6"/>
          <p:cNvSpPr txBox="1"/>
          <p:nvPr/>
        </p:nvSpPr>
        <p:spPr>
          <a:xfrm>
            <a:off x="986246" y="1658983"/>
            <a:ext cx="9129114" cy="2301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Font typeface="Arial"/>
              <a:buChar char="•"/>
              <a:defRPr sz="2400">
                <a:latin typeface="Futura PT Book"/>
                <a:ea typeface="Futura PT Book"/>
                <a:cs typeface="Futura PT Book"/>
                <a:sym typeface="Futura PT Book"/>
              </a:defRPr>
            </a:pPr>
            <a:r>
              <a:t>OpenMP gives good acceleration (x2) for quick sorting algorithm beginning from ~100 number of elements (for 5 threads)</a:t>
            </a:r>
          </a:p>
          <a:p>
            <a:pPr marL="342900" indent="-342900">
              <a:buSzPct val="100000"/>
              <a:buFont typeface="Arial"/>
              <a:buChar char="•"/>
              <a:defRPr sz="2400">
                <a:latin typeface="Futura PT Book"/>
                <a:ea typeface="Futura PT Book"/>
                <a:cs typeface="Futura PT Book"/>
                <a:sym typeface="Futura PT Book"/>
              </a:defRPr>
            </a:pPr>
            <a:r>
              <a:t>Attempt of MPI integration into code failed, as it is very hard to set collective communications for sorting, where participate only 2 stacks with constant motion inside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6" name="Title 1"/>
          <p:cNvSpPr txBox="1"/>
          <p:nvPr>
            <p:ph type="title"/>
          </p:nvPr>
        </p:nvSpPr>
        <p:spPr>
          <a:xfrm>
            <a:off x="834139" y="365122"/>
            <a:ext cx="10904781" cy="959179"/>
          </a:xfrm>
          <a:prstGeom prst="rect">
            <a:avLst/>
          </a:prstGeom>
        </p:spPr>
        <p:txBody>
          <a:bodyPr/>
          <a:lstStyle>
            <a:lvl1pPr>
              <a:defRPr sz="4000">
                <a:latin typeface="Futura PT Heavy"/>
                <a:ea typeface="Futura PT Heavy"/>
                <a:cs typeface="Futura PT Heavy"/>
                <a:sym typeface="Futura PT Heavy"/>
              </a:defRPr>
            </a:lvl1pPr>
          </a:lstStyle>
          <a:p>
            <a:pPr/>
            <a:r>
              <a:t>Idea of algorithm</a:t>
            </a:r>
          </a:p>
        </p:txBody>
      </p:sp>
      <p:sp>
        <p:nvSpPr>
          <p:cNvPr id="387" name="Slide Number Placeholder 9"/>
          <p:cNvSpPr txBox="1"/>
          <p:nvPr>
            <p:ph type="sldNum" sz="quarter" idx="2"/>
          </p:nvPr>
        </p:nvSpPr>
        <p:spPr>
          <a:xfrm>
            <a:off x="286550" y="6406783"/>
            <a:ext cx="188898" cy="26425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88" name="Изображение" descr="Изображение"/>
          <p:cNvPicPr>
            <a:picLocks noChangeAspect="1"/>
          </p:cNvPicPr>
          <p:nvPr/>
        </p:nvPicPr>
        <p:blipFill>
          <a:blip r:embed="rId2">
            <a:extLst/>
          </a:blip>
          <a:stretch>
            <a:fillRect/>
          </a:stretch>
        </p:blipFill>
        <p:spPr>
          <a:xfrm>
            <a:off x="2914996" y="1603938"/>
            <a:ext cx="6362008" cy="4488324"/>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0" name="Title 1"/>
          <p:cNvSpPr txBox="1"/>
          <p:nvPr>
            <p:ph type="title"/>
          </p:nvPr>
        </p:nvSpPr>
        <p:spPr>
          <a:xfrm>
            <a:off x="834139" y="365122"/>
            <a:ext cx="10904781" cy="959179"/>
          </a:xfrm>
          <a:prstGeom prst="rect">
            <a:avLst/>
          </a:prstGeom>
        </p:spPr>
        <p:txBody>
          <a:bodyPr/>
          <a:lstStyle>
            <a:lvl1pPr>
              <a:defRPr sz="4000">
                <a:latin typeface="Futura PT Heavy"/>
                <a:ea typeface="Futura PT Heavy"/>
                <a:cs typeface="Futura PT Heavy"/>
                <a:sym typeface="Futura PT Heavy"/>
              </a:defRPr>
            </a:lvl1pPr>
          </a:lstStyle>
          <a:p>
            <a:pPr/>
            <a:r>
              <a:t>Preprocessing</a:t>
            </a:r>
          </a:p>
        </p:txBody>
      </p:sp>
      <p:sp>
        <p:nvSpPr>
          <p:cNvPr id="391" name="Slide Number Placeholder 9"/>
          <p:cNvSpPr txBox="1"/>
          <p:nvPr>
            <p:ph type="sldNum" sz="quarter" idx="2"/>
          </p:nvPr>
        </p:nvSpPr>
        <p:spPr>
          <a:xfrm>
            <a:off x="286550" y="6406783"/>
            <a:ext cx="188898" cy="26425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2" name="TextBox 6"/>
          <p:cNvSpPr txBox="1"/>
          <p:nvPr/>
        </p:nvSpPr>
        <p:spPr>
          <a:xfrm>
            <a:off x="986246" y="1658983"/>
            <a:ext cx="9373341" cy="273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899" indent="-342899">
              <a:buSzPct val="100000"/>
              <a:buFont typeface="Arial"/>
              <a:buChar char="•"/>
              <a:defRPr sz="2200">
                <a:latin typeface="Futura PT Book"/>
                <a:ea typeface="Futura PT Book"/>
                <a:cs typeface="Futura PT Book"/>
                <a:sym typeface="Futura PT Book"/>
              </a:defRPr>
            </a:pPr>
            <a:r>
              <a:t>Creating doubly linked ring list with explicit pointers on the first and last elements of the array</a:t>
            </a:r>
          </a:p>
          <a:p>
            <a:pPr marL="342899" indent="-342899">
              <a:buSzPct val="100000"/>
              <a:buFont typeface="Arial"/>
              <a:buChar char="•"/>
              <a:defRPr sz="2200">
                <a:latin typeface="Futura PT Book"/>
                <a:ea typeface="Futura PT Book"/>
                <a:cs typeface="Futura PT Book"/>
                <a:sym typeface="Futura PT Book"/>
              </a:defRPr>
            </a:pPr>
            <a:r>
              <a:t>Read array from standard input, allocating memory for new elements that translates from str to int, counting number of elements at the same time. All this is done for stack A, stack B will be empty till the end of reading</a:t>
            </a:r>
          </a:p>
          <a:p>
            <a:pPr marL="342899" indent="-342899">
              <a:buSzPct val="100000"/>
              <a:buFont typeface="Arial"/>
              <a:buChar char="•"/>
              <a:defRPr sz="2200">
                <a:latin typeface="Futura PT Book"/>
                <a:ea typeface="Futura PT Book"/>
                <a:cs typeface="Futura PT Book"/>
                <a:sym typeface="Futura PT Book"/>
              </a:defRPr>
            </a:pPr>
            <a:r>
              <a:t>If size of array &lt;= 3 use simple way of sorting, otherwise use implemented algorithm</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4" name="Title 1"/>
          <p:cNvSpPr txBox="1"/>
          <p:nvPr>
            <p:ph type="title"/>
          </p:nvPr>
        </p:nvSpPr>
        <p:spPr>
          <a:xfrm>
            <a:off x="834139" y="365122"/>
            <a:ext cx="10904781" cy="959179"/>
          </a:xfrm>
          <a:prstGeom prst="rect">
            <a:avLst/>
          </a:prstGeom>
        </p:spPr>
        <p:txBody>
          <a:bodyPr/>
          <a:lstStyle>
            <a:lvl1pPr>
              <a:defRPr sz="4000">
                <a:latin typeface="Futura PT Heavy"/>
                <a:ea typeface="Futura PT Heavy"/>
                <a:cs typeface="Futura PT Heavy"/>
                <a:sym typeface="Futura PT Heavy"/>
              </a:defRPr>
            </a:lvl1pPr>
          </a:lstStyle>
          <a:p>
            <a:pPr/>
            <a:r>
              <a:t>Implementation of algorithm</a:t>
            </a:r>
          </a:p>
        </p:txBody>
      </p:sp>
      <p:sp>
        <p:nvSpPr>
          <p:cNvPr id="395" name="Slide Number Placeholder 9"/>
          <p:cNvSpPr txBox="1"/>
          <p:nvPr>
            <p:ph type="sldNum" sz="quarter" idx="2"/>
          </p:nvPr>
        </p:nvSpPr>
        <p:spPr>
          <a:xfrm>
            <a:off x="286550" y="6406783"/>
            <a:ext cx="188898" cy="26425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6" name="TextBox 6"/>
          <p:cNvSpPr txBox="1"/>
          <p:nvPr/>
        </p:nvSpPr>
        <p:spPr>
          <a:xfrm>
            <a:off x="986246" y="1658983"/>
            <a:ext cx="10369632" cy="4384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899" indent="-342899">
              <a:buSzPct val="100000"/>
              <a:buFont typeface="Arial"/>
              <a:buChar char="•"/>
              <a:defRPr sz="2200">
                <a:latin typeface="Futura PT Book"/>
                <a:ea typeface="Futura PT Book"/>
                <a:cs typeface="Futura PT Book"/>
                <a:sym typeface="Futura PT Book"/>
              </a:defRPr>
            </a:pPr>
            <a:r>
              <a:t>Find max, min and conditional mid values of elements in stack A</a:t>
            </a:r>
          </a:p>
          <a:p>
            <a:pPr marL="342899" indent="-342899">
              <a:buSzPct val="100000"/>
              <a:buFont typeface="Arial"/>
              <a:buChar char="•"/>
              <a:defRPr sz="2200">
                <a:latin typeface="Futura PT Book"/>
                <a:ea typeface="Futura PT Book"/>
                <a:cs typeface="Futura PT Book"/>
                <a:sym typeface="Futura PT Book"/>
              </a:defRPr>
            </a:pPr>
            <a:r>
              <a:t>All elements between min and mid values go to stack B</a:t>
            </a:r>
          </a:p>
          <a:p>
            <a:pPr marL="342899" indent="-342899">
              <a:buSzPct val="100000"/>
              <a:buFont typeface="Arial"/>
              <a:buChar char="•"/>
              <a:defRPr sz="2200">
                <a:latin typeface="Futura PT Book"/>
                <a:ea typeface="Futura PT Book"/>
                <a:cs typeface="Futura PT Book"/>
                <a:sym typeface="Futura PT Book"/>
              </a:defRPr>
            </a:pPr>
            <a:r>
              <a:t>Repeat first step for stack B</a:t>
            </a:r>
          </a:p>
          <a:p>
            <a:pPr marL="342899" indent="-342899">
              <a:buSzPct val="100000"/>
              <a:buFont typeface="Arial"/>
              <a:buChar char="•"/>
              <a:defRPr sz="2200">
                <a:latin typeface="Futura PT Book"/>
                <a:ea typeface="Futura PT Book"/>
                <a:cs typeface="Futura PT Book"/>
                <a:sym typeface="Futura PT Book"/>
              </a:defRPr>
            </a:pPr>
            <a:r>
              <a:t>All elements between min and mid goes to the end of stack A. That way now the smallest sorted elements of initial array placed at the end of stack A and stack B is not empty</a:t>
            </a:r>
          </a:p>
          <a:p>
            <a:pPr marL="342899" indent="-342899">
              <a:buSzPct val="100000"/>
              <a:buFont typeface="Arial"/>
              <a:buChar char="•"/>
              <a:defRPr sz="2200">
                <a:latin typeface="Futura PT Book"/>
                <a:ea typeface="Futura PT Book"/>
                <a:cs typeface="Futura PT Book"/>
                <a:sym typeface="Futura PT Book"/>
              </a:defRPr>
            </a:pPr>
            <a:r>
              <a:t>For stack A new min and mid values are found and following steps are repeated</a:t>
            </a:r>
          </a:p>
          <a:p>
            <a:pPr marL="342899" indent="-342899">
              <a:buSzPct val="100000"/>
              <a:buFont typeface="Arial"/>
              <a:buChar char="•"/>
              <a:defRPr sz="2200">
                <a:latin typeface="Futura PT Book"/>
                <a:ea typeface="Futura PT Book"/>
                <a:cs typeface="Futura PT Book"/>
                <a:sym typeface="Futura PT Book"/>
              </a:defRPr>
            </a:pPr>
            <a:r>
              <a:t>After N steps min, mid and max elements in stack B will have the same value and be pushed to the end of stack A</a:t>
            </a:r>
          </a:p>
          <a:p>
            <a:pPr>
              <a:defRPr sz="2200">
                <a:latin typeface="Futura PT Book"/>
                <a:ea typeface="Futura PT Book"/>
                <a:cs typeface="Futura PT Book"/>
                <a:sym typeface="Futura PT Book"/>
              </a:defRPr>
            </a:pPr>
          </a:p>
          <a:p>
            <a:pPr>
              <a:defRPr sz="2200">
                <a:latin typeface="Futura PT Book"/>
                <a:ea typeface="Futura PT Book"/>
                <a:cs typeface="Futura PT Book"/>
                <a:sym typeface="Futura PT Book"/>
              </a:defRPr>
            </a:pPr>
            <a:r>
              <a:t>Thus, initial array become sorted in the following way:</a:t>
            </a:r>
          </a:p>
          <a:p>
            <a:pPr>
              <a:defRPr sz="2200">
                <a:latin typeface="Futura PT Book"/>
                <a:ea typeface="Futura PT Book"/>
                <a:cs typeface="Futura PT Book"/>
                <a:sym typeface="Futura PT Book"/>
              </a:defRPr>
            </a:pPr>
            <a:r>
              <a:t>Smaller elements are pushed to the end of stack A and then step by step get closer to the beginning of the array by putting bigger elements to the end</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8" name="Title 1"/>
          <p:cNvSpPr txBox="1"/>
          <p:nvPr>
            <p:ph type="title"/>
          </p:nvPr>
        </p:nvSpPr>
        <p:spPr>
          <a:xfrm>
            <a:off x="834139" y="365122"/>
            <a:ext cx="10904781" cy="959179"/>
          </a:xfrm>
          <a:prstGeom prst="rect">
            <a:avLst/>
          </a:prstGeom>
        </p:spPr>
        <p:txBody>
          <a:bodyPr/>
          <a:lstStyle>
            <a:lvl1pPr>
              <a:defRPr sz="4000">
                <a:latin typeface="Futura PT Heavy"/>
                <a:ea typeface="Futura PT Heavy"/>
                <a:cs typeface="Futura PT Heavy"/>
                <a:sym typeface="Futura PT Heavy"/>
              </a:defRPr>
            </a:lvl1pPr>
          </a:lstStyle>
          <a:p>
            <a:pPr/>
            <a:r>
              <a:t>Used instructions</a:t>
            </a:r>
          </a:p>
        </p:txBody>
      </p:sp>
      <p:sp>
        <p:nvSpPr>
          <p:cNvPr id="399" name="Slide Number Placeholder 9"/>
          <p:cNvSpPr txBox="1"/>
          <p:nvPr>
            <p:ph type="sldNum" sz="quarter" idx="2"/>
          </p:nvPr>
        </p:nvSpPr>
        <p:spPr>
          <a:xfrm>
            <a:off x="286550" y="6406783"/>
            <a:ext cx="188898" cy="26425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00" name="TextBox 6"/>
          <p:cNvSpPr txBox="1"/>
          <p:nvPr/>
        </p:nvSpPr>
        <p:spPr>
          <a:xfrm>
            <a:off x="986246" y="1265283"/>
            <a:ext cx="10600568" cy="4828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457200" indent="-317500" defTabSz="457200">
              <a:spcBef>
                <a:spcPts val="1200"/>
              </a:spcBef>
              <a:buClr>
                <a:srgbClr val="000000"/>
              </a:buClr>
              <a:buSzPct val="100000"/>
              <a:buFont typeface="Times Roman"/>
              <a:buChar char="•"/>
              <a:defRPr>
                <a:latin typeface="Times Roman"/>
                <a:ea typeface="Times Roman"/>
                <a:cs typeface="Times Roman"/>
                <a:sym typeface="Times Roman"/>
              </a:defRPr>
            </a:pPr>
            <a:r>
              <a:rPr b="1"/>
              <a:t>sa: </a:t>
            </a:r>
            <a:r>
              <a:t>swaps the first 2 elements at the top of stack a</a:t>
            </a:r>
          </a:p>
          <a:p>
            <a:pPr marL="457200" indent="-317500" defTabSz="457200">
              <a:spcBef>
                <a:spcPts val="1200"/>
              </a:spcBef>
              <a:buClr>
                <a:srgbClr val="000000"/>
              </a:buClr>
              <a:buSzPct val="100000"/>
              <a:buFont typeface="Times Roman"/>
              <a:buChar char="•"/>
              <a:defRPr>
                <a:latin typeface="Times Roman"/>
                <a:ea typeface="Times Roman"/>
                <a:cs typeface="Times Roman"/>
                <a:sym typeface="Times Roman"/>
              </a:defRPr>
            </a:pPr>
            <a:r>
              <a:rPr b="1"/>
              <a:t>sb: </a:t>
            </a:r>
            <a:r>
              <a:t>swaps the first 2 elements at the top of stack b</a:t>
            </a:r>
          </a:p>
          <a:p>
            <a:pPr marL="457200" indent="-317500" defTabSz="457200">
              <a:spcBef>
                <a:spcPts val="1200"/>
              </a:spcBef>
              <a:buClr>
                <a:srgbClr val="000000"/>
              </a:buClr>
              <a:buSzPct val="100000"/>
              <a:buFont typeface="Times Roman"/>
              <a:buChar char="•"/>
              <a:defRPr>
                <a:latin typeface="Times Roman"/>
                <a:ea typeface="Times Roman"/>
                <a:cs typeface="Times Roman"/>
                <a:sym typeface="Times Roman"/>
              </a:defRPr>
            </a:pPr>
            <a:r>
              <a:rPr b="1"/>
              <a:t>ss: </a:t>
            </a:r>
            <a:r>
              <a:t>does </a:t>
            </a:r>
            <a:r>
              <a:rPr b="1"/>
              <a:t>sa</a:t>
            </a:r>
            <a:r>
              <a:t> and </a:t>
            </a:r>
            <a:r>
              <a:rPr b="1"/>
              <a:t>sb</a:t>
            </a:r>
            <a:r>
              <a:t> at the same time</a:t>
            </a:r>
          </a:p>
          <a:p>
            <a:pPr marL="457200" indent="-317500" defTabSz="457200">
              <a:spcBef>
                <a:spcPts val="1200"/>
              </a:spcBef>
              <a:buClr>
                <a:srgbClr val="000000"/>
              </a:buClr>
              <a:buSzPct val="100000"/>
              <a:buFont typeface="Times Roman"/>
              <a:buChar char="•"/>
              <a:defRPr>
                <a:latin typeface="Times Roman"/>
                <a:ea typeface="Times Roman"/>
                <a:cs typeface="Times Roman"/>
                <a:sym typeface="Times Roman"/>
              </a:defRPr>
            </a:pPr>
            <a:r>
              <a:rPr b="1"/>
              <a:t>pa: </a:t>
            </a:r>
            <a:r>
              <a:t>takes the first element at the top of b and puts it at the top of a</a:t>
            </a:r>
          </a:p>
          <a:p>
            <a:pPr marL="457200" indent="-317500" defTabSz="457200">
              <a:spcBef>
                <a:spcPts val="1200"/>
              </a:spcBef>
              <a:buClr>
                <a:srgbClr val="000000"/>
              </a:buClr>
              <a:buSzPct val="100000"/>
              <a:buFont typeface="Times Roman"/>
              <a:buChar char="•"/>
              <a:defRPr>
                <a:latin typeface="Times Roman"/>
                <a:ea typeface="Times Roman"/>
                <a:cs typeface="Times Roman"/>
                <a:sym typeface="Times Roman"/>
              </a:defRPr>
            </a:pPr>
            <a:r>
              <a:rPr b="1"/>
              <a:t>pb: </a:t>
            </a:r>
            <a:r>
              <a:t>takes the first element at the top of a and puts it at the top of b</a:t>
            </a:r>
          </a:p>
          <a:p>
            <a:pPr marL="457200" indent="-317500" defTabSz="457200">
              <a:spcBef>
                <a:spcPts val="1200"/>
              </a:spcBef>
              <a:buClr>
                <a:srgbClr val="000000"/>
              </a:buClr>
              <a:buSzPct val="100000"/>
              <a:buFont typeface="Times Roman"/>
              <a:buChar char="•"/>
              <a:defRPr>
                <a:latin typeface="Times Roman"/>
                <a:ea typeface="Times Roman"/>
                <a:cs typeface="Times Roman"/>
                <a:sym typeface="Times Roman"/>
              </a:defRPr>
            </a:pPr>
            <a:r>
              <a:rPr b="1"/>
              <a:t>ra: </a:t>
            </a:r>
            <a:r>
              <a:t>shift up all elements of stack a by 1 so that the first element becomes the last one</a:t>
            </a:r>
          </a:p>
          <a:p>
            <a:pPr marL="457200" indent="-317500" defTabSz="457200">
              <a:spcBef>
                <a:spcPts val="1200"/>
              </a:spcBef>
              <a:buClr>
                <a:srgbClr val="000000"/>
              </a:buClr>
              <a:buSzPct val="100000"/>
              <a:buFont typeface="Times Roman"/>
              <a:buChar char="•"/>
              <a:defRPr>
                <a:latin typeface="Times Roman"/>
                <a:ea typeface="Times Roman"/>
                <a:cs typeface="Times Roman"/>
                <a:sym typeface="Times Roman"/>
              </a:defRPr>
            </a:pPr>
            <a:r>
              <a:rPr b="1"/>
              <a:t>rb: </a:t>
            </a:r>
            <a:r>
              <a:t>shifts up all elements of stack b by 1 so that the first element becomes the last one</a:t>
            </a:r>
          </a:p>
          <a:p>
            <a:pPr marL="457200" indent="-317500" defTabSz="457200">
              <a:spcBef>
                <a:spcPts val="1200"/>
              </a:spcBef>
              <a:buClr>
                <a:srgbClr val="000000"/>
              </a:buClr>
              <a:buSzPct val="100000"/>
              <a:buFont typeface="Times Roman"/>
              <a:buChar char="•"/>
              <a:defRPr>
                <a:latin typeface="Times Roman"/>
                <a:ea typeface="Times Roman"/>
                <a:cs typeface="Times Roman"/>
                <a:sym typeface="Times Roman"/>
              </a:defRPr>
            </a:pPr>
            <a:r>
              <a:rPr b="1"/>
              <a:t>rr: </a:t>
            </a:r>
            <a:r>
              <a:t>does </a:t>
            </a:r>
            <a:r>
              <a:rPr b="1"/>
              <a:t>ra</a:t>
            </a:r>
            <a:r>
              <a:t> and </a:t>
            </a:r>
            <a:r>
              <a:rPr b="1"/>
              <a:t>rb</a:t>
            </a:r>
            <a:r>
              <a:t> at the same time</a:t>
            </a:r>
          </a:p>
          <a:p>
            <a:pPr marL="457200" indent="-317500" defTabSz="457200">
              <a:spcBef>
                <a:spcPts val="1200"/>
              </a:spcBef>
              <a:buClr>
                <a:srgbClr val="000000"/>
              </a:buClr>
              <a:buSzPct val="100000"/>
              <a:buFont typeface="Times Roman"/>
              <a:buChar char="•"/>
              <a:defRPr>
                <a:latin typeface="Times Roman"/>
                <a:ea typeface="Times Roman"/>
                <a:cs typeface="Times Roman"/>
                <a:sym typeface="Times Roman"/>
              </a:defRPr>
            </a:pPr>
            <a:r>
              <a:rPr b="1"/>
              <a:t>rra: </a:t>
            </a:r>
            <a:r>
              <a:t>shifts down all elements of stack a by 1 so that the last element becomes the first one</a:t>
            </a:r>
          </a:p>
          <a:p>
            <a:pPr marL="457200" indent="-317500" defTabSz="457200">
              <a:spcBef>
                <a:spcPts val="1200"/>
              </a:spcBef>
              <a:buClr>
                <a:srgbClr val="000000"/>
              </a:buClr>
              <a:buSzPct val="100000"/>
              <a:buFont typeface="Times Roman"/>
              <a:buChar char="•"/>
              <a:defRPr>
                <a:latin typeface="Times Roman"/>
                <a:ea typeface="Times Roman"/>
                <a:cs typeface="Times Roman"/>
                <a:sym typeface="Times Roman"/>
              </a:defRPr>
            </a:pPr>
            <a:r>
              <a:rPr b="1"/>
              <a:t>rrb: </a:t>
            </a:r>
            <a:r>
              <a:t>shifts down all elements of stack b by 1 so that the last element becomes the first one</a:t>
            </a:r>
          </a:p>
          <a:p>
            <a:pPr marL="457200" indent="-317500" defTabSz="457200">
              <a:spcBef>
                <a:spcPts val="1200"/>
              </a:spcBef>
              <a:buClr>
                <a:srgbClr val="000000"/>
              </a:buClr>
              <a:buSzPct val="100000"/>
              <a:buFont typeface="Times Roman"/>
              <a:buChar char="•"/>
              <a:defRPr>
                <a:latin typeface="Times Roman"/>
                <a:ea typeface="Times Roman"/>
                <a:cs typeface="Times Roman"/>
                <a:sym typeface="Times Roman"/>
              </a:defRPr>
            </a:pPr>
            <a:r>
              <a:rPr b="1"/>
              <a:t>rrr: </a:t>
            </a:r>
            <a:r>
              <a:t>does </a:t>
            </a:r>
            <a:r>
              <a:rPr b="1"/>
              <a:t>rra</a:t>
            </a:r>
            <a:r>
              <a:t> and </a:t>
            </a:r>
            <a:r>
              <a:rPr b="1"/>
              <a:t>rrb</a:t>
            </a:r>
            <a:r>
              <a:t> at the same time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2" name="Title 1"/>
          <p:cNvSpPr txBox="1"/>
          <p:nvPr>
            <p:ph type="title"/>
          </p:nvPr>
        </p:nvSpPr>
        <p:spPr>
          <a:xfrm>
            <a:off x="834139" y="365122"/>
            <a:ext cx="10904781" cy="959179"/>
          </a:xfrm>
          <a:prstGeom prst="rect">
            <a:avLst/>
          </a:prstGeom>
        </p:spPr>
        <p:txBody>
          <a:bodyPr/>
          <a:lstStyle>
            <a:lvl1pPr>
              <a:defRPr sz="4000">
                <a:latin typeface="Futura PT Heavy"/>
                <a:ea typeface="Futura PT Heavy"/>
                <a:cs typeface="Futura PT Heavy"/>
                <a:sym typeface="Futura PT Heavy"/>
              </a:defRPr>
            </a:lvl1pPr>
          </a:lstStyle>
          <a:p>
            <a:pPr/>
            <a:r>
              <a:t>Ways of running algorithm</a:t>
            </a:r>
          </a:p>
        </p:txBody>
      </p:sp>
      <p:sp>
        <p:nvSpPr>
          <p:cNvPr id="403" name="Slide Number Placeholder 9"/>
          <p:cNvSpPr txBox="1"/>
          <p:nvPr>
            <p:ph type="sldNum" sz="quarter" idx="2"/>
          </p:nvPr>
        </p:nvSpPr>
        <p:spPr>
          <a:xfrm>
            <a:off x="286550" y="6406783"/>
            <a:ext cx="188898" cy="26425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04" name="TextBox 6"/>
          <p:cNvSpPr txBox="1"/>
          <p:nvPr/>
        </p:nvSpPr>
        <p:spPr>
          <a:xfrm>
            <a:off x="986246" y="1658983"/>
            <a:ext cx="6479177" cy="1564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Font typeface="Arial"/>
              <a:buChar char="•"/>
              <a:defRPr sz="2400">
                <a:latin typeface="Futura PT Book"/>
                <a:ea typeface="Futura PT Book"/>
                <a:cs typeface="Futura PT Book"/>
                <a:sym typeface="Futura PT Book"/>
              </a:defRPr>
            </a:pPr>
            <a:r>
              <a:t>Serial</a:t>
            </a:r>
          </a:p>
          <a:p>
            <a:pPr marL="342900" indent="-342900">
              <a:buSzPct val="100000"/>
              <a:buFont typeface="Arial"/>
              <a:buChar char="•"/>
              <a:defRPr sz="2400">
                <a:latin typeface="Futura PT Book"/>
                <a:ea typeface="Futura PT Book"/>
                <a:cs typeface="Futura PT Book"/>
                <a:sym typeface="Futura PT Book"/>
              </a:defRPr>
            </a:pPr>
            <a:r>
              <a:t>Parallel:</a:t>
            </a:r>
          </a:p>
          <a:p>
            <a:pPr lvl="1" marL="800100" indent="-342900">
              <a:buSzPct val="100000"/>
              <a:buFont typeface="Arial"/>
              <a:buChar char="•"/>
              <a:defRPr sz="2400">
                <a:latin typeface="Futura PT Book"/>
                <a:ea typeface="Futura PT Book"/>
                <a:cs typeface="Futura PT Book"/>
                <a:sym typeface="Futura PT Book"/>
              </a:defRPr>
            </a:pPr>
            <a:r>
              <a:t>Message Passing Interface (MPI)</a:t>
            </a:r>
          </a:p>
          <a:p>
            <a:pPr lvl="1" marL="800100" indent="-342900">
              <a:buSzPct val="100000"/>
              <a:buFont typeface="Arial"/>
              <a:buChar char="•"/>
              <a:defRPr sz="2400">
                <a:latin typeface="Futura PT Book"/>
                <a:ea typeface="Futura PT Book"/>
                <a:cs typeface="Futura PT Book"/>
                <a:sym typeface="Futura PT Book"/>
              </a:defRPr>
            </a:pPr>
            <a:r>
              <a:t>OpenMP</a:t>
            </a:r>
          </a:p>
        </p:txBody>
      </p:sp>
      <p:pic>
        <p:nvPicPr>
          <p:cNvPr id="405" name="Снимок экрана 2021-05-27 в 03.52.48.png" descr="Снимок экрана 2021-05-27 в 03.52.48.png"/>
          <p:cNvPicPr>
            <a:picLocks noChangeAspect="1"/>
          </p:cNvPicPr>
          <p:nvPr/>
        </p:nvPicPr>
        <p:blipFill>
          <a:blip r:embed="rId2">
            <a:extLst/>
          </a:blip>
          <a:stretch>
            <a:fillRect/>
          </a:stretch>
        </p:blipFill>
        <p:spPr>
          <a:xfrm>
            <a:off x="6616045" y="1716233"/>
            <a:ext cx="1564679" cy="1450140"/>
          </a:xfrm>
          <a:prstGeom prst="rect">
            <a:avLst/>
          </a:prstGeom>
          <a:ln w="12700">
            <a:miter lim="400000"/>
          </a:ln>
        </p:spPr>
      </p:pic>
      <p:pic>
        <p:nvPicPr>
          <p:cNvPr id="406" name="Изображение" descr="Изображение"/>
          <p:cNvPicPr>
            <a:picLocks noChangeAspect="1"/>
          </p:cNvPicPr>
          <p:nvPr/>
        </p:nvPicPr>
        <p:blipFill>
          <a:blip r:embed="rId3">
            <a:extLst/>
          </a:blip>
          <a:stretch>
            <a:fillRect/>
          </a:stretch>
        </p:blipFill>
        <p:spPr>
          <a:xfrm>
            <a:off x="6842449" y="3558305"/>
            <a:ext cx="4312817" cy="2156409"/>
          </a:xfrm>
          <a:prstGeom prst="rect">
            <a:avLst/>
          </a:prstGeom>
          <a:ln w="12700">
            <a:miter lim="400000"/>
          </a:ln>
        </p:spPr>
      </p:pic>
      <p:pic>
        <p:nvPicPr>
          <p:cNvPr id="407" name="Изображение" descr="Изображение"/>
          <p:cNvPicPr>
            <a:picLocks noChangeAspect="1"/>
          </p:cNvPicPr>
          <p:nvPr/>
        </p:nvPicPr>
        <p:blipFill>
          <a:blip r:embed="rId4">
            <a:extLst/>
          </a:blip>
          <a:stretch>
            <a:fillRect/>
          </a:stretch>
        </p:blipFill>
        <p:spPr>
          <a:xfrm>
            <a:off x="8473131" y="1658983"/>
            <a:ext cx="3464005" cy="2474289"/>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9" name="Title 1"/>
          <p:cNvSpPr txBox="1"/>
          <p:nvPr>
            <p:ph type="title"/>
          </p:nvPr>
        </p:nvSpPr>
        <p:spPr>
          <a:xfrm>
            <a:off x="834139" y="365122"/>
            <a:ext cx="10904781" cy="959179"/>
          </a:xfrm>
          <a:prstGeom prst="rect">
            <a:avLst/>
          </a:prstGeom>
        </p:spPr>
        <p:txBody>
          <a:bodyPr/>
          <a:lstStyle>
            <a:lvl1pPr defTabSz="694944">
              <a:defRPr sz="3040">
                <a:latin typeface="Futura PT Heavy"/>
                <a:ea typeface="Futura PT Heavy"/>
                <a:cs typeface="Futura PT Heavy"/>
                <a:sym typeface="Futura PT Heavy"/>
              </a:defRPr>
            </a:lvl1pPr>
          </a:lstStyle>
          <a:p>
            <a:pPr/>
            <a:r>
              <a:t>Visual representation of differences in the types of parallelization used in work</a:t>
            </a:r>
          </a:p>
        </p:txBody>
      </p:sp>
      <p:sp>
        <p:nvSpPr>
          <p:cNvPr id="410" name="Slide Number Placeholder 9"/>
          <p:cNvSpPr txBox="1"/>
          <p:nvPr>
            <p:ph type="sldNum" sz="quarter" idx="2"/>
          </p:nvPr>
        </p:nvSpPr>
        <p:spPr>
          <a:xfrm>
            <a:off x="286550" y="6406783"/>
            <a:ext cx="188898" cy="26425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11" name="Изображение" descr="Изображение"/>
          <p:cNvPicPr>
            <a:picLocks noChangeAspect="1"/>
          </p:cNvPicPr>
          <p:nvPr/>
        </p:nvPicPr>
        <p:blipFill>
          <a:blip r:embed="rId2">
            <a:extLst/>
          </a:blip>
          <a:stretch>
            <a:fillRect/>
          </a:stretch>
        </p:blipFill>
        <p:spPr>
          <a:xfrm>
            <a:off x="3239397" y="1870978"/>
            <a:ext cx="6094265" cy="4355285"/>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3" name="Title 1"/>
          <p:cNvSpPr txBox="1"/>
          <p:nvPr>
            <p:ph type="title"/>
          </p:nvPr>
        </p:nvSpPr>
        <p:spPr>
          <a:xfrm>
            <a:off x="834139" y="365122"/>
            <a:ext cx="10904781" cy="959179"/>
          </a:xfrm>
          <a:prstGeom prst="rect">
            <a:avLst/>
          </a:prstGeom>
        </p:spPr>
        <p:txBody>
          <a:bodyPr/>
          <a:lstStyle>
            <a:lvl1pPr defTabSz="694944">
              <a:defRPr sz="3040">
                <a:latin typeface="Futura PT Heavy"/>
                <a:ea typeface="Futura PT Heavy"/>
                <a:cs typeface="Futura PT Heavy"/>
                <a:sym typeface="Futura PT Heavy"/>
              </a:defRPr>
            </a:lvl1pPr>
          </a:lstStyle>
          <a:p>
            <a:pPr/>
            <a:r>
              <a:t>Visual representation of differences in the types of parallelization used in work</a:t>
            </a:r>
          </a:p>
        </p:txBody>
      </p:sp>
      <p:sp>
        <p:nvSpPr>
          <p:cNvPr id="414" name="Slide Number Placeholder 9"/>
          <p:cNvSpPr txBox="1"/>
          <p:nvPr>
            <p:ph type="sldNum" sz="quarter" idx="2"/>
          </p:nvPr>
        </p:nvSpPr>
        <p:spPr>
          <a:xfrm>
            <a:off x="286550" y="6406783"/>
            <a:ext cx="188898" cy="26425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15" name="Изображение" descr="Изображение"/>
          <p:cNvPicPr>
            <a:picLocks noChangeAspect="1"/>
          </p:cNvPicPr>
          <p:nvPr/>
        </p:nvPicPr>
        <p:blipFill>
          <a:blip r:embed="rId2">
            <a:extLst/>
          </a:blip>
          <a:stretch>
            <a:fillRect/>
          </a:stretch>
        </p:blipFill>
        <p:spPr>
          <a:xfrm>
            <a:off x="3238174" y="1897750"/>
            <a:ext cx="6096711" cy="430174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7" name="Title 1"/>
          <p:cNvSpPr txBox="1"/>
          <p:nvPr>
            <p:ph type="title"/>
          </p:nvPr>
        </p:nvSpPr>
        <p:spPr>
          <a:xfrm>
            <a:off x="834139" y="365122"/>
            <a:ext cx="10904781" cy="959179"/>
          </a:xfrm>
          <a:prstGeom prst="rect">
            <a:avLst/>
          </a:prstGeom>
        </p:spPr>
        <p:txBody>
          <a:bodyPr/>
          <a:lstStyle>
            <a:lvl1pPr>
              <a:defRPr sz="4000">
                <a:latin typeface="Futura PT Heavy"/>
                <a:ea typeface="Futura PT Heavy"/>
                <a:cs typeface="Futura PT Heavy"/>
                <a:sym typeface="Futura PT Heavy"/>
              </a:defRPr>
            </a:lvl1pPr>
          </a:lstStyle>
          <a:p>
            <a:pPr/>
            <a:r>
              <a:t>Time needed for arrays sorting</a:t>
            </a:r>
          </a:p>
        </p:txBody>
      </p:sp>
      <p:sp>
        <p:nvSpPr>
          <p:cNvPr id="418" name="Slide Number Placeholder 9"/>
          <p:cNvSpPr txBox="1"/>
          <p:nvPr>
            <p:ph type="sldNum" sz="quarter" idx="2"/>
          </p:nvPr>
        </p:nvSpPr>
        <p:spPr>
          <a:xfrm>
            <a:off x="286550" y="6406783"/>
            <a:ext cx="188898" cy="26425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419" name="Таблица"/>
          <p:cNvGraphicFramePr/>
          <p:nvPr/>
        </p:nvGraphicFramePr>
        <p:xfrm>
          <a:off x="1310237" y="1485900"/>
          <a:ext cx="9584226" cy="4872484"/>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2392881"/>
                <a:gridCol w="2392881"/>
                <a:gridCol w="2392881"/>
              </a:tblGrid>
              <a:tr h="539976">
                <a:tc>
                  <a:txBody>
                    <a:bodyPr/>
                    <a:lstStyle/>
                    <a:p>
                      <a:pPr algn="ctr">
                        <a:defRPr b="0" sz="1800">
                          <a:solidFill>
                            <a:srgbClr val="000000"/>
                          </a:solidFill>
                        </a:defRPr>
                      </a:pPr>
                      <a:r>
                        <a:rPr b="1">
                          <a:solidFill>
                            <a:srgbClr val="FFFFFF"/>
                          </a:solidFill>
                        </a:rPr>
                        <a:t>Number of elements</a:t>
                      </a:r>
                    </a:p>
                  </a:txBody>
                  <a:tcPr marL="0" marR="0" marT="0" marB="0" anchor="ctr" anchorCtr="0" horzOverflow="overflow"/>
                </a:tc>
                <a:tc>
                  <a:txBody>
                    <a:bodyPr/>
                    <a:lstStyle/>
                    <a:p>
                      <a:pPr algn="ctr">
                        <a:defRPr b="0" sz="1800">
                          <a:solidFill>
                            <a:srgbClr val="000000"/>
                          </a:solidFill>
                        </a:defRPr>
                      </a:pPr>
                      <a:r>
                        <a:rPr b="1">
                          <a:solidFill>
                            <a:srgbClr val="FFFFFF"/>
                          </a:solidFill>
                        </a:rPr>
                        <a:t>Serial</a:t>
                      </a:r>
                    </a:p>
                  </a:txBody>
                  <a:tcPr marL="0" marR="0" marT="0" marB="0" anchor="ctr" anchorCtr="0" horzOverflow="overflow"/>
                </a:tc>
                <a:tc>
                  <a:txBody>
                    <a:bodyPr/>
                    <a:lstStyle/>
                    <a:p>
                      <a:pPr algn="ctr">
                        <a:defRPr b="0" sz="1800">
                          <a:solidFill>
                            <a:srgbClr val="000000"/>
                          </a:solidFill>
                        </a:defRPr>
                      </a:pPr>
                      <a:r>
                        <a:rPr b="1">
                          <a:solidFill>
                            <a:srgbClr val="FFFFFF"/>
                          </a:solidFill>
                        </a:rPr>
                        <a:t>OpenMP</a:t>
                      </a:r>
                    </a:p>
                  </a:txBody>
                  <a:tcPr marL="0" marR="0" marT="0" marB="0" anchor="ctr" anchorCtr="0" horzOverflow="overflow"/>
                </a:tc>
              </a:tr>
              <a:tr h="539976">
                <a:tc>
                  <a:txBody>
                    <a:bodyPr/>
                    <a:lstStyle/>
                    <a:p>
                      <a:pPr algn="ctr">
                        <a:defRPr b="0" sz="1800">
                          <a:solidFill>
                            <a:srgbClr val="000000"/>
                          </a:solidFill>
                        </a:defRPr>
                      </a:pPr>
                      <a:r>
                        <a:rPr b="1">
                          <a:solidFill>
                            <a:srgbClr val="FFFFFF"/>
                          </a:solidFill>
                        </a:rPr>
                        <a:t>10</a:t>
                      </a:r>
                    </a:p>
                  </a:txBody>
                  <a:tcPr marL="0" marR="0" marT="0" marB="0" anchor="ctr" anchorCtr="0" horzOverflow="overflow"/>
                </a:tc>
                <a:tc>
                  <a:txBody>
                    <a:bodyPr/>
                    <a:lstStyle/>
                    <a:p>
                      <a:pPr algn="ctr">
                        <a:defRPr sz="1800"/>
                      </a:pPr>
                      <a:r>
                        <a:t>0.264</a:t>
                      </a:r>
                    </a:p>
                  </a:txBody>
                  <a:tcPr marL="0" marR="0" marT="0" marB="0" anchor="ctr" anchorCtr="0" horzOverflow="overflow"/>
                </a:tc>
                <a:tc>
                  <a:txBody>
                    <a:bodyPr/>
                    <a:lstStyle/>
                    <a:p>
                      <a:pPr algn="ctr">
                        <a:defRPr sz="1800"/>
                      </a:pPr>
                      <a:r>
                        <a:t>1.04</a:t>
                      </a:r>
                    </a:p>
                  </a:txBody>
                  <a:tcPr marL="0" marR="0" marT="0" marB="0" anchor="ctr" anchorCtr="0" horzOverflow="overflow"/>
                </a:tc>
              </a:tr>
              <a:tr h="539976">
                <a:tc>
                  <a:txBody>
                    <a:bodyPr/>
                    <a:lstStyle/>
                    <a:p>
                      <a:pPr algn="ctr">
                        <a:defRPr b="0" sz="1800">
                          <a:solidFill>
                            <a:srgbClr val="000000"/>
                          </a:solidFill>
                        </a:defRPr>
                      </a:pPr>
                      <a:r>
                        <a:rPr b="1">
                          <a:solidFill>
                            <a:srgbClr val="FFFFFF"/>
                          </a:solidFill>
                        </a:rPr>
                        <a:t>50</a:t>
                      </a:r>
                    </a:p>
                  </a:txBody>
                  <a:tcPr marL="0" marR="0" marT="0" marB="0" anchor="ctr" anchorCtr="0" horzOverflow="overflow"/>
                </a:tc>
                <a:tc>
                  <a:txBody>
                    <a:bodyPr/>
                    <a:lstStyle/>
                    <a:p>
                      <a:pPr algn="ctr">
                        <a:defRPr sz="1800"/>
                      </a:pPr>
                      <a:r>
                        <a:t>1.418</a:t>
                      </a:r>
                    </a:p>
                  </a:txBody>
                  <a:tcPr marL="0" marR="0" marT="0" marB="0" anchor="ctr" anchorCtr="0" horzOverflow="overflow"/>
                </a:tc>
                <a:tc>
                  <a:txBody>
                    <a:bodyPr/>
                    <a:lstStyle/>
                    <a:p>
                      <a:pPr algn="ctr">
                        <a:defRPr sz="1800"/>
                      </a:pPr>
                      <a:r>
                        <a:t>2.539</a:t>
                      </a:r>
                    </a:p>
                  </a:txBody>
                  <a:tcPr marL="0" marR="0" marT="0" marB="0" anchor="ctr" anchorCtr="0" horzOverflow="overflow"/>
                </a:tc>
              </a:tr>
              <a:tr h="539976">
                <a:tc>
                  <a:txBody>
                    <a:bodyPr/>
                    <a:lstStyle/>
                    <a:p>
                      <a:pPr algn="ctr">
                        <a:defRPr b="0" sz="1800">
                          <a:solidFill>
                            <a:srgbClr val="000000"/>
                          </a:solidFill>
                        </a:defRPr>
                      </a:pPr>
                      <a:r>
                        <a:rPr b="1">
                          <a:solidFill>
                            <a:srgbClr val="FFFFFF"/>
                          </a:solidFill>
                        </a:rPr>
                        <a:t>100</a:t>
                      </a:r>
                    </a:p>
                  </a:txBody>
                  <a:tcPr marL="0" marR="0" marT="0" marB="0" anchor="ctr" anchorCtr="0" horzOverflow="overflow"/>
                </a:tc>
                <a:tc>
                  <a:txBody>
                    <a:bodyPr/>
                    <a:lstStyle/>
                    <a:p>
                      <a:pPr algn="ctr">
                        <a:defRPr sz="1800"/>
                      </a:pPr>
                      <a:r>
                        <a:t>4.015</a:t>
                      </a:r>
                    </a:p>
                  </a:txBody>
                  <a:tcPr marL="0" marR="0" marT="0" marB="0" anchor="ctr" anchorCtr="0" horzOverflow="overflow"/>
                </a:tc>
                <a:tc>
                  <a:txBody>
                    <a:bodyPr/>
                    <a:lstStyle/>
                    <a:p>
                      <a:pPr algn="ctr">
                        <a:defRPr sz="1800"/>
                      </a:pPr>
                      <a:r>
                        <a:t>5.023</a:t>
                      </a:r>
                    </a:p>
                  </a:txBody>
                  <a:tcPr marL="0" marR="0" marT="0" marB="0" anchor="ctr" anchorCtr="0" horzOverflow="overflow"/>
                </a:tc>
              </a:tr>
              <a:tr h="539976">
                <a:tc>
                  <a:txBody>
                    <a:bodyPr/>
                    <a:lstStyle/>
                    <a:p>
                      <a:pPr algn="ctr">
                        <a:defRPr b="0" sz="1800">
                          <a:solidFill>
                            <a:srgbClr val="000000"/>
                          </a:solidFill>
                        </a:defRPr>
                      </a:pPr>
                      <a:r>
                        <a:rPr b="1">
                          <a:solidFill>
                            <a:srgbClr val="FFFFFF"/>
                          </a:solidFill>
                        </a:rPr>
                        <a:t>150</a:t>
                      </a:r>
                    </a:p>
                  </a:txBody>
                  <a:tcPr marL="0" marR="0" marT="0" marB="0" anchor="ctr" anchorCtr="0" horzOverflow="overflow"/>
                </a:tc>
                <a:tc>
                  <a:txBody>
                    <a:bodyPr/>
                    <a:lstStyle/>
                    <a:p>
                      <a:pPr algn="ctr">
                        <a:defRPr sz="1800"/>
                      </a:pPr>
                      <a:r>
                        <a:t>6.18</a:t>
                      </a:r>
                    </a:p>
                  </a:txBody>
                  <a:tcPr marL="0" marR="0" marT="0" marB="0" anchor="ctr" anchorCtr="0" horzOverflow="overflow"/>
                </a:tc>
                <a:tc>
                  <a:txBody>
                    <a:bodyPr/>
                    <a:lstStyle/>
                    <a:p>
                      <a:pPr algn="ctr">
                        <a:defRPr sz="1800"/>
                      </a:pPr>
                      <a:r>
                        <a:t>3.065</a:t>
                      </a:r>
                    </a:p>
                  </a:txBody>
                  <a:tcPr marL="0" marR="0" marT="0" marB="0" anchor="ctr" anchorCtr="0" horzOverflow="overflow"/>
                </a:tc>
              </a:tr>
              <a:tr h="539976">
                <a:tc>
                  <a:txBody>
                    <a:bodyPr/>
                    <a:lstStyle/>
                    <a:p>
                      <a:pPr algn="ctr">
                        <a:defRPr b="0" sz="1800">
                          <a:solidFill>
                            <a:srgbClr val="000000"/>
                          </a:solidFill>
                        </a:defRPr>
                      </a:pPr>
                      <a:r>
                        <a:rPr b="1">
                          <a:solidFill>
                            <a:srgbClr val="FFFFFF"/>
                          </a:solidFill>
                        </a:rPr>
                        <a:t>300</a:t>
                      </a:r>
                    </a:p>
                  </a:txBody>
                  <a:tcPr marL="0" marR="0" marT="0" marB="0" anchor="ctr" anchorCtr="0" horzOverflow="overflow"/>
                </a:tc>
                <a:tc>
                  <a:txBody>
                    <a:bodyPr/>
                    <a:lstStyle/>
                    <a:p>
                      <a:pPr algn="ctr">
                        <a:defRPr sz="1800"/>
                      </a:pPr>
                      <a:r>
                        <a:t>12.251</a:t>
                      </a:r>
                    </a:p>
                  </a:txBody>
                  <a:tcPr marL="0" marR="0" marT="0" marB="0" anchor="ctr" anchorCtr="0" horzOverflow="overflow"/>
                </a:tc>
                <a:tc>
                  <a:txBody>
                    <a:bodyPr/>
                    <a:lstStyle/>
                    <a:p>
                      <a:pPr algn="ctr">
                        <a:defRPr sz="1800"/>
                      </a:pPr>
                      <a:r>
                        <a:t>6.113</a:t>
                      </a:r>
                    </a:p>
                  </a:txBody>
                  <a:tcPr marL="0" marR="0" marT="0" marB="0" anchor="ctr" anchorCtr="0" horzOverflow="overflow"/>
                </a:tc>
              </a:tr>
              <a:tr h="539976">
                <a:tc>
                  <a:txBody>
                    <a:bodyPr/>
                    <a:lstStyle/>
                    <a:p>
                      <a:pPr algn="ctr">
                        <a:defRPr b="0" sz="1800">
                          <a:solidFill>
                            <a:srgbClr val="000000"/>
                          </a:solidFill>
                        </a:defRPr>
                      </a:pPr>
                      <a:r>
                        <a:rPr b="1">
                          <a:solidFill>
                            <a:srgbClr val="FFFFFF"/>
                          </a:solidFill>
                        </a:rPr>
                        <a:t>500</a:t>
                      </a:r>
                    </a:p>
                  </a:txBody>
                  <a:tcPr marL="0" marR="0" marT="0" marB="0" anchor="ctr" anchorCtr="0" horzOverflow="overflow"/>
                </a:tc>
                <a:tc>
                  <a:txBody>
                    <a:bodyPr/>
                    <a:lstStyle/>
                    <a:p>
                      <a:pPr algn="ctr">
                        <a:defRPr sz="1800"/>
                      </a:pPr>
                      <a:r>
                        <a:t>21.81</a:t>
                      </a:r>
                    </a:p>
                  </a:txBody>
                  <a:tcPr marL="0" marR="0" marT="0" marB="0" anchor="ctr" anchorCtr="0" horzOverflow="overflow"/>
                </a:tc>
                <a:tc>
                  <a:txBody>
                    <a:bodyPr/>
                    <a:lstStyle/>
                    <a:p>
                      <a:pPr algn="ctr">
                        <a:defRPr sz="1800"/>
                      </a:pPr>
                      <a:r>
                        <a:t>5.635</a:t>
                      </a:r>
                    </a:p>
                  </a:txBody>
                  <a:tcPr marL="0" marR="0" marT="0" marB="0" anchor="ctr" anchorCtr="0" horzOverflow="overflow"/>
                </a:tc>
              </a:tr>
              <a:tr h="539976">
                <a:tc>
                  <a:txBody>
                    <a:bodyPr/>
                    <a:lstStyle/>
                    <a:p>
                      <a:pPr algn="ctr">
                        <a:defRPr b="0" sz="1800">
                          <a:solidFill>
                            <a:srgbClr val="000000"/>
                          </a:solidFill>
                        </a:defRPr>
                      </a:pPr>
                      <a:r>
                        <a:rPr b="1">
                          <a:solidFill>
                            <a:srgbClr val="FFFFFF"/>
                          </a:solidFill>
                        </a:rPr>
                        <a:t>750</a:t>
                      </a:r>
                    </a:p>
                  </a:txBody>
                  <a:tcPr marL="0" marR="0" marT="0" marB="0" anchor="ctr" anchorCtr="0" horzOverflow="overflow"/>
                </a:tc>
                <a:tc>
                  <a:txBody>
                    <a:bodyPr/>
                    <a:lstStyle/>
                    <a:p>
                      <a:pPr algn="ctr">
                        <a:defRPr sz="1800"/>
                      </a:pPr>
                      <a:r>
                        <a:t>37.18</a:t>
                      </a:r>
                    </a:p>
                  </a:txBody>
                  <a:tcPr marL="0" marR="0" marT="0" marB="0" anchor="ctr" anchorCtr="0" horzOverflow="overflow"/>
                </a:tc>
                <a:tc>
                  <a:txBody>
                    <a:bodyPr/>
                    <a:lstStyle/>
                    <a:p>
                      <a:pPr algn="ctr">
                        <a:defRPr sz="1800"/>
                      </a:pPr>
                      <a:r>
                        <a:t>7.648</a:t>
                      </a:r>
                    </a:p>
                  </a:txBody>
                  <a:tcPr marL="0" marR="0" marT="0" marB="0" anchor="ctr" anchorCtr="0" horzOverflow="overflow"/>
                </a:tc>
              </a:tr>
              <a:tr h="539976">
                <a:tc>
                  <a:txBody>
                    <a:bodyPr/>
                    <a:lstStyle/>
                    <a:p>
                      <a:pPr algn="ctr">
                        <a:defRPr b="0" sz="1800">
                          <a:solidFill>
                            <a:srgbClr val="000000"/>
                          </a:solidFill>
                        </a:defRPr>
                      </a:pPr>
                      <a:r>
                        <a:rPr b="1">
                          <a:solidFill>
                            <a:srgbClr val="FFFFFF"/>
                          </a:solidFill>
                        </a:rPr>
                        <a:t>1000</a:t>
                      </a:r>
                    </a:p>
                  </a:txBody>
                  <a:tcPr marL="0" marR="0" marT="0" marB="0" anchor="ctr" anchorCtr="0" horzOverflow="overflow"/>
                </a:tc>
                <a:tc>
                  <a:txBody>
                    <a:bodyPr/>
                    <a:lstStyle/>
                    <a:p>
                      <a:pPr algn="ctr">
                        <a:defRPr sz="1800"/>
                      </a:pPr>
                      <a:r>
                        <a:t>49.36</a:t>
                      </a:r>
                    </a:p>
                  </a:txBody>
                  <a:tcPr marL="0" marR="0" marT="0" marB="0" anchor="ctr" anchorCtr="0" horzOverflow="overflow"/>
                </a:tc>
                <a:tc>
                  <a:txBody>
                    <a:bodyPr/>
                    <a:lstStyle/>
                    <a:p>
                      <a:pPr algn="ctr">
                        <a:defRPr sz="1800"/>
                      </a:pPr>
                      <a:r>
                        <a:t>27.633</a:t>
                      </a:r>
                    </a:p>
                  </a:txBody>
                  <a:tcPr marL="0" marR="0" marT="0" marB="0" anchor="ctr" anchorCtr="0" horzOverflow="overflow"/>
                </a:tc>
              </a:tr>
            </a:tbl>
          </a:graphicData>
        </a:graphic>
      </p:graphicFrame>
      <p:graphicFrame>
        <p:nvGraphicFramePr>
          <p:cNvPr id="420" name="Таблица"/>
          <p:cNvGraphicFramePr/>
          <p:nvPr/>
        </p:nvGraphicFramePr>
        <p:xfrm>
          <a:off x="8478788" y="1485435"/>
          <a:ext cx="2392883" cy="4859785"/>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392881"/>
              </a:tblGrid>
              <a:tr h="539976">
                <a:tc>
                  <a:txBody>
                    <a:bodyPr/>
                    <a:lstStyle/>
                    <a:p>
                      <a:pPr algn="ctr">
                        <a:defRPr b="0" sz="1800">
                          <a:solidFill>
                            <a:srgbClr val="000000"/>
                          </a:solidFill>
                        </a:defRPr>
                      </a:pPr>
                      <a:r>
                        <a:rPr b="1">
                          <a:solidFill>
                            <a:srgbClr val="FFFFFF"/>
                          </a:solidFill>
                        </a:rPr>
                        <a:t>Mpi</a:t>
                      </a:r>
                    </a:p>
                  </a:txBody>
                  <a:tcPr marL="0" marR="0" marT="0" marB="0" anchor="ctr" anchorCtr="0" horzOverflow="overflow"/>
                </a:tc>
              </a:tr>
              <a:tr h="539976">
                <a:tc>
                  <a:txBody>
                    <a:bodyPr/>
                    <a:lstStyle/>
                    <a:p>
                      <a:pPr algn="ctr">
                        <a:defRPr sz="1800"/>
                      </a:pPr>
                      <a:r>
                        <a:t>12.482</a:t>
                      </a:r>
                    </a:p>
                  </a:txBody>
                  <a:tcPr marL="0" marR="0" marT="0" marB="0" anchor="ctr" anchorCtr="0" horzOverflow="overflow"/>
                </a:tc>
              </a:tr>
              <a:tr h="539976">
                <a:tc>
                  <a:txBody>
                    <a:bodyPr/>
                    <a:lstStyle/>
                    <a:p>
                      <a:pPr algn="ctr">
                        <a:defRPr sz="1800"/>
                      </a:pPr>
                      <a:r>
                        <a:t>-</a:t>
                      </a:r>
                    </a:p>
                  </a:txBody>
                  <a:tcPr marL="0" marR="0" marT="0" marB="0" anchor="ctr" anchorCtr="0" horzOverflow="overflow"/>
                </a:tc>
              </a:tr>
              <a:tr h="539976">
                <a:tc>
                  <a:txBody>
                    <a:bodyPr/>
                    <a:lstStyle/>
                    <a:p>
                      <a:pPr algn="ctr">
                        <a:defRPr sz="1800"/>
                      </a:pPr>
                      <a:r>
                        <a:t>-</a:t>
                      </a:r>
                    </a:p>
                  </a:txBody>
                  <a:tcPr marL="0" marR="0" marT="0" marB="0" anchor="ctr" anchorCtr="0" horzOverflow="overflow"/>
                </a:tc>
              </a:tr>
              <a:tr h="539976">
                <a:tc>
                  <a:txBody>
                    <a:bodyPr/>
                    <a:lstStyle/>
                    <a:p>
                      <a:pPr algn="ctr">
                        <a:defRPr sz="1800"/>
                      </a:pPr>
                      <a:r>
                        <a:t>-</a:t>
                      </a:r>
                    </a:p>
                  </a:txBody>
                  <a:tcPr marL="0" marR="0" marT="0" marB="0" anchor="ctr" anchorCtr="0" horzOverflow="overflow"/>
                </a:tc>
              </a:tr>
              <a:tr h="539976">
                <a:tc>
                  <a:txBody>
                    <a:bodyPr/>
                    <a:lstStyle/>
                    <a:p>
                      <a:pPr algn="ctr">
                        <a:defRPr sz="1800"/>
                      </a:pPr>
                      <a:r>
                        <a:t>-</a:t>
                      </a:r>
                    </a:p>
                  </a:txBody>
                  <a:tcPr marL="0" marR="0" marT="0" marB="0" anchor="ctr" anchorCtr="0" horzOverflow="overflow"/>
                </a:tc>
              </a:tr>
              <a:tr h="539976">
                <a:tc>
                  <a:txBody>
                    <a:bodyPr/>
                    <a:lstStyle/>
                    <a:p>
                      <a:pPr algn="ctr">
                        <a:defRPr sz="1800"/>
                      </a:pPr>
                      <a:r>
                        <a:t>-</a:t>
                      </a:r>
                    </a:p>
                  </a:txBody>
                  <a:tcPr marL="0" marR="0" marT="0" marB="0" anchor="ctr" anchorCtr="0" horzOverflow="overflow"/>
                </a:tc>
              </a:tr>
              <a:tr h="539976">
                <a:tc>
                  <a:txBody>
                    <a:bodyPr/>
                    <a:lstStyle/>
                    <a:p>
                      <a:pPr algn="ctr">
                        <a:defRPr sz="1800"/>
                      </a:pPr>
                      <a:r>
                        <a:t>-</a:t>
                      </a:r>
                    </a:p>
                  </a:txBody>
                  <a:tcPr marL="0" marR="0" marT="0" marB="0" anchor="ctr" anchorCtr="0" horzOverflow="overflow"/>
                </a:tc>
              </a:tr>
              <a:tr h="539976">
                <a:tc>
                  <a:txBody>
                    <a:bodyPr/>
                    <a:lstStyle/>
                    <a:p>
                      <a:pPr algn="ctr">
                        <a:defRPr sz="1800"/>
                      </a:pPr>
                      <a:r>
                        <a:t>-</a:t>
                      </a:r>
                    </a:p>
                  </a:txBody>
                  <a:tcPr marL="0" marR="0" marT="0" marB="0" anchor="ctr" anchorCtr="0" horzOverflow="overflow"/>
                </a:tc>
              </a:tr>
            </a:tbl>
          </a:graphicData>
        </a:graphic>
      </p:graphicFrame>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asic slides">
  <a:themeElements>
    <a:clrScheme name="Basic slides">
      <a:dk1>
        <a:srgbClr val="000000"/>
      </a:dk1>
      <a:lt1>
        <a:srgbClr val="FFFFFF"/>
      </a:lt1>
      <a:dk2>
        <a:srgbClr val="A7A7A7"/>
      </a:dk2>
      <a:lt2>
        <a:srgbClr val="535353"/>
      </a:lt2>
      <a:accent1>
        <a:srgbClr val="AAC508"/>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Basic slides">
      <a:majorFont>
        <a:latin typeface="Calibri"/>
        <a:ea typeface="Calibri"/>
        <a:cs typeface="Calibri"/>
      </a:majorFont>
      <a:minorFont>
        <a:latin typeface="Helvetica"/>
        <a:ea typeface="Helvetica"/>
        <a:cs typeface="Helvetica"/>
      </a:minorFont>
    </a:fontScheme>
    <a:fmtScheme name="Basic slid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asic slides">
  <a:themeElements>
    <a:clrScheme name="Basic slides">
      <a:dk1>
        <a:srgbClr val="000000"/>
      </a:dk1>
      <a:lt1>
        <a:srgbClr val="FFFFFF"/>
      </a:lt1>
      <a:dk2>
        <a:srgbClr val="A7A7A7"/>
      </a:dk2>
      <a:lt2>
        <a:srgbClr val="535353"/>
      </a:lt2>
      <a:accent1>
        <a:srgbClr val="AAC508"/>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Basic slides">
      <a:majorFont>
        <a:latin typeface="Calibri"/>
        <a:ea typeface="Calibri"/>
        <a:cs typeface="Calibri"/>
      </a:majorFont>
      <a:minorFont>
        <a:latin typeface="Helvetica"/>
        <a:ea typeface="Helvetica"/>
        <a:cs typeface="Helvetica"/>
      </a:minorFont>
    </a:fontScheme>
    <a:fmtScheme name="Basic slid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