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63" r:id="rId4"/>
    <p:sldId id="275" r:id="rId5"/>
    <p:sldId id="257" r:id="rId6"/>
    <p:sldId id="258" r:id="rId7"/>
    <p:sldId id="261" r:id="rId8"/>
    <p:sldId id="262" r:id="rId9"/>
    <p:sldId id="264" r:id="rId10"/>
    <p:sldId id="267" r:id="rId11"/>
    <p:sldId id="2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513580-8368-47B6-9BFE-442BD0258795}">
  <a:tblStyle styleId="{44513580-8368-47B6-9BFE-442BD025879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75409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19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14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521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59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55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89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185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72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460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337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2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5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4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844761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6782273" y="1129125"/>
            <a:ext cx="1842900" cy="3796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se">
    <p:bg>
      <p:bgPr>
        <a:solidFill>
          <a:srgbClr val="00000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on-mayrhof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5181116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Webseite erstellen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0" y="1129129"/>
            <a:ext cx="2339788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Aktualisieren!</a:t>
            </a:r>
            <a:endParaRPr lang="en" dirty="0"/>
          </a:p>
        </p:txBody>
      </p:sp>
      <p:grpSp>
        <p:nvGrpSpPr>
          <p:cNvPr id="156" name="Shape 156"/>
          <p:cNvGrpSpPr/>
          <p:nvPr/>
        </p:nvGrpSpPr>
        <p:grpSpPr>
          <a:xfrm>
            <a:off x="1706050" y="613864"/>
            <a:ext cx="316043" cy="515210"/>
            <a:chOff x="6730350" y="2315900"/>
            <a:chExt cx="257700" cy="420100"/>
          </a:xfrm>
        </p:grpSpPr>
        <p:sp>
          <p:nvSpPr>
            <p:cNvPr id="157" name="Shape 15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2887038" y="1045127"/>
            <a:ext cx="5887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 smtClean="0"/>
              <a:t>Neue HTML, CSS,… hochladen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 smtClean="0"/>
              <a:t>Dynamische Inhalte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 smtClean="0"/>
              <a:t>Aktuelle Webseite = mehr Nutzer = bessere </a:t>
            </a:r>
            <a:r>
              <a:rPr lang="de-DE" sz="2400" dirty="0"/>
              <a:t>W</a:t>
            </a:r>
            <a:r>
              <a:rPr lang="de-DE" sz="2400" dirty="0" smtClean="0"/>
              <a:t>ebseite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Testen der Webseite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 smtClean="0"/>
              <a:t>O</a:t>
            </a:r>
            <a:r>
              <a:rPr lang="en" b="1" dirty="0" smtClean="0"/>
              <a:t>nline Tester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dirty="0" smtClean="0"/>
              <a:t>Html dokument oder Domain eingeben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dirty="0" smtClean="0"/>
              <a:t>Analysiert die webseite auf Fehler, Links und viele Berwertungskriterien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0243" y="1125389"/>
            <a:ext cx="2228509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Möglichkeiten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Programme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dirty="0" smtClean="0"/>
              <a:t>Eigentlich das Gleiche</a:t>
            </a:r>
            <a:endParaRPr lang="en" dirty="0"/>
          </a:p>
        </p:txBody>
      </p:sp>
      <p:grpSp>
        <p:nvGrpSpPr>
          <p:cNvPr id="116" name="Shape 116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117" name="Shape 11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2530984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6418730" y="0"/>
            <a:ext cx="246052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Cabin Condensed"/>
                <a:ea typeface="Cabin Condensed"/>
                <a:cs typeface="Cabin Condensed"/>
                <a:sym typeface="Cabin Condensed"/>
              </a:rPr>
              <a:t>Mobil</a:t>
            </a:r>
          </a:p>
          <a:p>
            <a:pPr lvl="0">
              <a:spcBef>
                <a:spcPts val="0"/>
              </a:spcBef>
              <a:buNone/>
            </a:pPr>
            <a:endParaRPr lang="en" b="1" dirty="0"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Testprogramme</a:t>
            </a:r>
          </a:p>
          <a:p>
            <a:pPr lvl="0">
              <a:spcBef>
                <a:spcPts val="0"/>
              </a:spcBef>
              <a:buNone/>
            </a:pPr>
            <a:endParaRPr lang="en" sz="2000" dirty="0"/>
          </a:p>
          <a:p>
            <a:pPr lvl="0">
              <a:spcBef>
                <a:spcPts val="0"/>
              </a:spcBef>
              <a:buNone/>
            </a:pPr>
            <a:endParaRPr lang="en" sz="2000" dirty="0" smtClean="0"/>
          </a:p>
          <a:p>
            <a:pPr lvl="0">
              <a:spcBef>
                <a:spcPts val="0"/>
              </a:spcBef>
              <a:buNone/>
            </a:pPr>
            <a:endParaRPr lang="en" sz="2000" dirty="0"/>
          </a:p>
          <a:p>
            <a:pPr lvl="0">
              <a:spcBef>
                <a:spcPts val="0"/>
              </a:spcBef>
              <a:buNone/>
            </a:pPr>
            <a:endParaRPr lang="en" sz="2000" dirty="0" smtClean="0"/>
          </a:p>
          <a:p>
            <a:pPr lvl="0">
              <a:spcBef>
                <a:spcPts val="0"/>
              </a:spcBef>
              <a:buNone/>
            </a:pPr>
            <a:endParaRPr lang="en" sz="2000" dirty="0"/>
          </a:p>
          <a:p>
            <a:pPr lvl="0">
              <a:spcBef>
                <a:spcPts val="0"/>
              </a:spcBef>
              <a:buNone/>
            </a:pPr>
            <a:endParaRPr lang="en" sz="2000" dirty="0" smtClean="0"/>
          </a:p>
          <a:p>
            <a:pPr lvl="0">
              <a:spcBef>
                <a:spcPts val="0"/>
              </a:spcBef>
              <a:buNone/>
            </a:pPr>
            <a:endParaRPr lang="en" sz="2000" dirty="0"/>
          </a:p>
          <a:p>
            <a:pPr lvl="0">
              <a:spcBef>
                <a:spcPts val="0"/>
              </a:spcBef>
              <a:buNone/>
            </a:pPr>
            <a:endParaRPr lang="en" sz="2000" dirty="0" smtClean="0"/>
          </a:p>
          <a:p>
            <a:pPr>
              <a:buNone/>
            </a:pPr>
            <a:r>
              <a:rPr lang="de-DE" sz="1400" dirty="0" smtClean="0"/>
              <a:t>Beispiel:</a:t>
            </a:r>
          </a:p>
          <a:p>
            <a:pPr>
              <a:buNone/>
            </a:pPr>
            <a:r>
              <a:rPr lang="de-DE" sz="1200" dirty="0" smtClean="0">
                <a:hlinkClick r:id="rId3"/>
              </a:rPr>
              <a:t>http://www.simon-mayrhofer.com</a:t>
            </a:r>
            <a:endParaRPr lang="de-DE" sz="1200" dirty="0"/>
          </a:p>
          <a:p>
            <a:pPr lvl="0">
              <a:spcBef>
                <a:spcPts val="0"/>
              </a:spcBef>
              <a:buNone/>
            </a:pPr>
            <a:endParaRPr lang="en" sz="2000" dirty="0" smtClean="0"/>
          </a:p>
          <a:p>
            <a:pPr lvl="0">
              <a:spcBef>
                <a:spcPts val="0"/>
              </a:spcBef>
              <a:buNone/>
            </a:pPr>
            <a:endParaRPr lang="en" sz="2000" dirty="0"/>
          </a:p>
          <a:p>
            <a:pPr lvl="0">
              <a:spcBef>
                <a:spcPts val="0"/>
              </a:spcBef>
              <a:buNone/>
            </a:pPr>
            <a:endParaRPr lang="en" sz="2000" dirty="0"/>
          </a:p>
        </p:txBody>
      </p:sp>
      <p:sp>
        <p:nvSpPr>
          <p:cNvPr id="255" name="Shape 255"/>
          <p:cNvSpPr/>
          <p:nvPr/>
        </p:nvSpPr>
        <p:spPr>
          <a:xfrm>
            <a:off x="2624300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00" y="839001"/>
            <a:ext cx="1904392" cy="335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-170329" y="1172830"/>
            <a:ext cx="2537012" cy="34159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Was brauche ich alles um die Webseite zu veröffentlichen?</a:t>
            </a:r>
            <a:endParaRPr lang="en" dirty="0"/>
          </a:p>
        </p:txBody>
      </p:sp>
      <p:grpSp>
        <p:nvGrpSpPr>
          <p:cNvPr id="53" name="Shape 53"/>
          <p:cNvGrpSpPr/>
          <p:nvPr/>
        </p:nvGrpSpPr>
        <p:grpSpPr>
          <a:xfrm>
            <a:off x="1428200" y="590422"/>
            <a:ext cx="590469" cy="538705"/>
            <a:chOff x="6625350" y="1613750"/>
            <a:chExt cx="480525" cy="438400"/>
          </a:xfrm>
        </p:grpSpPr>
        <p:sp>
          <p:nvSpPr>
            <p:cNvPr id="54" name="Shape 5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/>
          <p:nvPr/>
        </p:nvSpPr>
        <p:spPr>
          <a:xfrm>
            <a:off x="3000875" y="1200150"/>
            <a:ext cx="5685900" cy="31746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 smtClean="0"/>
              <a:t>Fertige Website(</a:t>
            </a:r>
            <a:r>
              <a:rPr lang="de-DE" sz="2000" dirty="0" err="1" smtClean="0"/>
              <a:t>html</a:t>
            </a:r>
            <a:r>
              <a:rPr lang="de-DE" sz="2000" dirty="0" smtClean="0"/>
              <a:t>, </a:t>
            </a:r>
            <a:r>
              <a:rPr lang="de-DE" sz="2000" dirty="0" err="1" smtClean="0"/>
              <a:t>css</a:t>
            </a:r>
            <a:r>
              <a:rPr lang="de-DE" sz="2000" dirty="0" smtClean="0"/>
              <a:t>,…)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 smtClean="0"/>
              <a:t>Provider</a:t>
            </a:r>
            <a:r>
              <a:rPr lang="de-DE" sz="2000" dirty="0"/>
              <a:t>, der Speicherplatz und Domainnamen zur Verfügung </a:t>
            </a:r>
            <a:r>
              <a:rPr lang="de-DE" sz="2000" dirty="0" smtClean="0"/>
              <a:t>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 smtClean="0"/>
              <a:t>FTP-Zugangsdaten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FTP-Programm zum Übertragen der Dateien installieren (und nutzen)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 idx="4294967295"/>
          </p:nvPr>
        </p:nvSpPr>
        <p:spPr>
          <a:xfrm>
            <a:off x="898481" y="431385"/>
            <a:ext cx="5741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de-DE" sz="7200" b="0" dirty="0"/>
              <a:t> </a:t>
            </a:r>
            <a:r>
              <a:rPr lang="de-DE" sz="7200" b="0" dirty="0">
                <a:solidFill>
                  <a:schemeClr val="tx1"/>
                </a:solidFill>
              </a:rPr>
              <a:t>Provider</a:t>
            </a:r>
            <a:r>
              <a:rPr lang="de-DE" sz="7200" b="0" dirty="0"/>
              <a:t/>
            </a:r>
            <a:br>
              <a:rPr lang="de-DE" sz="7200" b="0" dirty="0"/>
            </a:br>
            <a:endParaRPr lang="en" sz="7200" dirty="0">
              <a:solidFill>
                <a:srgbClr val="000000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4294967295"/>
          </p:nvPr>
        </p:nvSpPr>
        <p:spPr>
          <a:xfrm>
            <a:off x="1538000" y="2000199"/>
            <a:ext cx="3586500" cy="29931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r>
              <a:rPr lang="de-DE" sz="2200" dirty="0" smtClean="0">
                <a:solidFill>
                  <a:srgbClr val="FFFF00"/>
                </a:solidFill>
                <a:highlight>
                  <a:srgbClr val="000000"/>
                </a:highlight>
              </a:rPr>
              <a:t>S</a:t>
            </a:r>
            <a:r>
              <a:rPr lang="en" sz="2200" dirty="0" smtClean="0">
                <a:solidFill>
                  <a:srgbClr val="FFFF00"/>
                </a:solidFill>
                <a:highlight>
                  <a:srgbClr val="000000"/>
                </a:highlight>
              </a:rPr>
              <a:t>tellt Domain bereit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r>
              <a:rPr lang="de-DE" sz="2200" dirty="0" smtClean="0">
                <a:solidFill>
                  <a:srgbClr val="FFFF00"/>
                </a:solidFill>
                <a:highlight>
                  <a:srgbClr val="000000"/>
                </a:highlight>
              </a:rPr>
              <a:t>V</a:t>
            </a:r>
            <a:r>
              <a:rPr lang="en" sz="2200" dirty="0" smtClean="0">
                <a:solidFill>
                  <a:srgbClr val="FFFF00"/>
                </a:solidFill>
                <a:highlight>
                  <a:srgbClr val="000000"/>
                </a:highlight>
              </a:rPr>
              <a:t>eröffentlichzt die Seite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r>
              <a:rPr lang="en" sz="2200" dirty="0" smtClean="0">
                <a:solidFill>
                  <a:srgbClr val="FFFF00"/>
                </a:solidFill>
                <a:highlight>
                  <a:srgbClr val="000000"/>
                </a:highlight>
              </a:rPr>
              <a:t>Eventuel auch statistiken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r>
              <a:rPr lang="de-DE" sz="2200" dirty="0" smtClean="0">
                <a:solidFill>
                  <a:srgbClr val="FFFF00"/>
                </a:solidFill>
                <a:highlight>
                  <a:srgbClr val="000000"/>
                </a:highlight>
              </a:rPr>
              <a:t>A</a:t>
            </a:r>
            <a:r>
              <a:rPr lang="en" sz="2200" dirty="0" smtClean="0">
                <a:solidFill>
                  <a:srgbClr val="FFFF00"/>
                </a:solidFill>
                <a:highlight>
                  <a:srgbClr val="000000"/>
                </a:highlight>
              </a:rPr>
              <a:t>nsprechende Domains meist kostenpflichtig</a:t>
            </a:r>
          </a:p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endParaRPr lang="en" sz="2200" dirty="0" smtClean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marL="342900" indent="-342900">
              <a:spcBef>
                <a:spcPts val="0"/>
              </a:spcBef>
              <a:spcAft>
                <a:spcPts val="1000"/>
              </a:spcAft>
            </a:pPr>
            <a:endParaRPr lang="en" sz="2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pic>
        <p:nvPicPr>
          <p:cNvPr id="1028" name="Picture 4" descr="http://www.affordableinternet.net/images/domainregistr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74" y="1291640"/>
            <a:ext cx="2939117" cy="196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24118" y="1129129"/>
            <a:ext cx="1874732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Hochladen der Webseite</a:t>
            </a: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/>
            <a:r>
              <a:rPr lang="de-DE" sz="2800" dirty="0" smtClean="0"/>
              <a:t>FTP-Programm(</a:t>
            </a:r>
            <a:r>
              <a:rPr lang="de-DE" sz="2800" dirty="0" err="1" smtClean="0"/>
              <a:t>FileZilla</a:t>
            </a:r>
            <a:r>
              <a:rPr lang="de-DE" sz="2800" dirty="0" smtClean="0"/>
              <a:t>,…)</a:t>
            </a:r>
          </a:p>
          <a:p>
            <a:pPr marL="457200" indent="-406400"/>
            <a:r>
              <a:rPr lang="de-DE" sz="2800" dirty="0"/>
              <a:t>Verbinden zum bereitgestellten </a:t>
            </a:r>
            <a:r>
              <a:rPr lang="de-DE" sz="2800" dirty="0" smtClean="0"/>
              <a:t>Server</a:t>
            </a:r>
          </a:p>
          <a:p>
            <a:pPr marL="457200" indent="-406400"/>
            <a:r>
              <a:rPr lang="de-DE" sz="2800" dirty="0"/>
              <a:t>Hochladen der notwendigen Dateien</a:t>
            </a:r>
          </a:p>
          <a:p>
            <a:pPr marL="457200" indent="-406400"/>
            <a:endParaRPr lang="de-DE" sz="2800" dirty="0"/>
          </a:p>
          <a:p>
            <a:pPr marL="457200" lvl="0" indent="-406400"/>
            <a:endParaRPr lang="de-DE" sz="2800" dirty="0" smtClean="0"/>
          </a:p>
        </p:txBody>
      </p:sp>
      <p:grpSp>
        <p:nvGrpSpPr>
          <p:cNvPr id="87" name="Shape 87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88" name="Shape 8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 idx="4294967295"/>
          </p:nvPr>
        </p:nvSpPr>
        <p:spPr>
          <a:xfrm>
            <a:off x="1660725" y="2497750"/>
            <a:ext cx="58223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000000"/>
                </a:solidFill>
                <a:highlight>
                  <a:srgbClr val="FFFF00"/>
                </a:highlight>
              </a:rPr>
              <a:t>STATISTIKEN</a:t>
            </a:r>
            <a:endParaRPr lang="en" sz="6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grpSp>
        <p:nvGrpSpPr>
          <p:cNvPr id="99" name="Shape 99"/>
          <p:cNvGrpSpPr/>
          <p:nvPr/>
        </p:nvGrpSpPr>
        <p:grpSpPr>
          <a:xfrm>
            <a:off x="4235600" y="717555"/>
            <a:ext cx="1457296" cy="1457425"/>
            <a:chOff x="6654650" y="3665275"/>
            <a:chExt cx="409100" cy="409125"/>
          </a:xfrm>
        </p:grpSpPr>
        <p:sp>
          <p:nvSpPr>
            <p:cNvPr id="100" name="Shape 10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2" name="Shape 102"/>
          <p:cNvGrpSpPr/>
          <p:nvPr/>
        </p:nvGrpSpPr>
        <p:grpSpPr>
          <a:xfrm rot="1868784">
            <a:off x="3207305" y="1243433"/>
            <a:ext cx="779848" cy="779854"/>
            <a:chOff x="570875" y="4322250"/>
            <a:chExt cx="443300" cy="443325"/>
          </a:xfrm>
        </p:grpSpPr>
        <p:sp>
          <p:nvSpPr>
            <p:cNvPr id="103" name="Shape 10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7" name="Shape 107"/>
          <p:cNvSpPr/>
          <p:nvPr/>
        </p:nvSpPr>
        <p:spPr>
          <a:xfrm>
            <a:off x="3742651" y="7175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 rot="1799983">
            <a:off x="5734788" y="1380473"/>
            <a:ext cx="243896" cy="2328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I</a:t>
            </a:r>
            <a:r>
              <a:rPr lang="en" dirty="0" smtClean="0"/>
              <a:t>st meine Webseite beliebt?</a:t>
            </a:r>
            <a:endParaRPr lang="en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772780" y="555393"/>
            <a:ext cx="3301144" cy="379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sz="2000" b="1" dirty="0" smtClean="0"/>
              <a:t>Provider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" dirty="0" smtClean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" sz="2000" dirty="0" smtClean="0"/>
              <a:t>Wie viele klicks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" sz="2000" dirty="0" smtClean="0"/>
              <a:t>Wann und wer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" sz="2000" dirty="0" smtClean="0"/>
              <a:t>Softwareinfos des Users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000" dirty="0" smtClean="0"/>
              <a:t>T</a:t>
            </a:r>
            <a:r>
              <a:rPr lang="en" sz="2000" dirty="0" smtClean="0"/>
              <a:t>raffic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" dirty="0" smtClean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en" dirty="0" smtClean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en" dirty="0" smtClean="0"/>
          </a:p>
          <a:p>
            <a:pPr marL="285750" lvl="4" indent="-285750">
              <a:buFont typeface="Wingdings" panose="05000000000000000000" pitchFamily="2" charset="2"/>
              <a:buChar char="§"/>
            </a:pPr>
            <a:endParaRPr lang="en" dirty="0" smtClean="0"/>
          </a:p>
          <a:p>
            <a:pPr marL="285750" lvl="1" indent="-285750"/>
            <a:endParaRPr lang="en" dirty="0" smtClean="0"/>
          </a:p>
          <a:p>
            <a:pPr>
              <a:buNone/>
            </a:pPr>
            <a:r>
              <a:rPr lang="en" dirty="0" smtClean="0"/>
              <a:t>	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endParaRPr lang="en" dirty="0" smtClean="0"/>
          </a:p>
          <a:p>
            <a:pPr lvl="8"/>
            <a:endParaRPr lang="en" dirty="0" smtClean="0"/>
          </a:p>
          <a:p>
            <a:pPr marL="285750" lvl="0" indent="-285750" rtl="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6885437" y="550633"/>
            <a:ext cx="2053080" cy="379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sz="2000" b="1" dirty="0" smtClean="0"/>
              <a:t>Drittanbieter</a:t>
            </a:r>
            <a:endParaRPr lang="e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" dirty="0" smtClean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" sz="2000" dirty="0" smtClean="0"/>
              <a:t>Ziemlich das Gleiche</a:t>
            </a:r>
            <a:endParaRPr lang="en" sz="2000" dirty="0"/>
          </a:p>
        </p:txBody>
      </p:sp>
      <p:grpSp>
        <p:nvGrpSpPr>
          <p:cNvPr id="130" name="Shape 130"/>
          <p:cNvGrpSpPr/>
          <p:nvPr/>
        </p:nvGrpSpPr>
        <p:grpSpPr>
          <a:xfrm>
            <a:off x="1512238" y="483379"/>
            <a:ext cx="564103" cy="601050"/>
            <a:chOff x="5970800" y="1619250"/>
            <a:chExt cx="428650" cy="456725"/>
          </a:xfrm>
        </p:grpSpPr>
        <p:sp>
          <p:nvSpPr>
            <p:cNvPr id="131" name="Shape 13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Dash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68" y="2612928"/>
            <a:ext cx="6707732" cy="232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</Words>
  <Application>Microsoft Office PowerPoint</Application>
  <PresentationFormat>Bildschirmpräsentation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Cabin</vt:lpstr>
      <vt:lpstr>Cabin Condensed</vt:lpstr>
      <vt:lpstr>Symbol</vt:lpstr>
      <vt:lpstr>Wingdings</vt:lpstr>
      <vt:lpstr>Snug</vt:lpstr>
      <vt:lpstr>Webseite erstellen</vt:lpstr>
      <vt:lpstr>1 Testen der Webseite</vt:lpstr>
      <vt:lpstr>Möglichkeiten</vt:lpstr>
      <vt:lpstr>PowerPoint-Präsentation</vt:lpstr>
      <vt:lpstr>Was brauche ich alles um die Webseite zu veröffentlichen?</vt:lpstr>
      <vt:lpstr> Provider </vt:lpstr>
      <vt:lpstr>Hochladen der Webseite</vt:lpstr>
      <vt:lpstr>STATISTIKEN</vt:lpstr>
      <vt:lpstr>Ist meine Webseite beliebt?</vt:lpstr>
      <vt:lpstr>Aktualisieren!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RB</cp:lastModifiedBy>
  <cp:revision>30</cp:revision>
  <dcterms:modified xsi:type="dcterms:W3CDTF">2016-10-24T15:29:08Z</dcterms:modified>
</cp:coreProperties>
</file>