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24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9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5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2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8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7B722F-994C-46E8-B4CB-FBCA36E87FEE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2699" y="0"/>
            <a:ext cx="8000999" cy="12065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Mein Web-Projekt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564367"/>
            <a:ext cx="7658100" cy="891722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Info Seite für Touristen über das Wipptal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1" y="182789"/>
            <a:ext cx="2578100" cy="1381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3530600"/>
            <a:ext cx="12233088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100" y="187325"/>
            <a:ext cx="10515600" cy="1325563"/>
          </a:xfrm>
        </p:spPr>
        <p:txBody>
          <a:bodyPr/>
          <a:lstStyle/>
          <a:p>
            <a:r>
              <a:rPr lang="de-DE" dirty="0" smtClean="0"/>
              <a:t>Was macht die Webseite?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51600" y="4213225"/>
            <a:ext cx="5016500" cy="197167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Info Seite für Touristen</a:t>
            </a:r>
          </a:p>
          <a:p>
            <a:r>
              <a:rPr lang="de-DE" dirty="0" smtClean="0"/>
              <a:t>Werbeplattform für </a:t>
            </a:r>
          </a:p>
          <a:p>
            <a:pPr lvl="1"/>
            <a:r>
              <a:rPr lang="de-DE" dirty="0" smtClean="0"/>
              <a:t>Hotels</a:t>
            </a:r>
          </a:p>
          <a:p>
            <a:pPr lvl="1"/>
            <a:r>
              <a:rPr lang="de-DE" dirty="0" smtClean="0"/>
              <a:t>Restaurants</a:t>
            </a:r>
          </a:p>
          <a:p>
            <a:pPr lvl="1"/>
            <a:r>
              <a:rPr lang="de-DE" dirty="0" smtClean="0"/>
              <a:t>Bars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755775"/>
            <a:ext cx="6007100" cy="399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2" y="414111"/>
            <a:ext cx="4618178" cy="346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4667250" cy="1743075"/>
          </a:xfrm>
        </p:spPr>
        <p:txBody>
          <a:bodyPr>
            <a:normAutofit/>
          </a:bodyPr>
          <a:lstStyle/>
          <a:p>
            <a:r>
              <a:rPr lang="de-DE" dirty="0" smtClean="0"/>
              <a:t>Was Sehe </a:t>
            </a:r>
            <a:br>
              <a:rPr lang="de-DE" dirty="0" smtClean="0"/>
            </a:br>
            <a:r>
              <a:rPr lang="de-DE" dirty="0" smtClean="0"/>
              <a:t>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2931300" cy="2886075"/>
          </a:xfrm>
        </p:spPr>
        <p:txBody>
          <a:bodyPr/>
          <a:lstStyle/>
          <a:p>
            <a:r>
              <a:rPr lang="de-DE" dirty="0" smtClean="0"/>
              <a:t>Menü- Links</a:t>
            </a:r>
          </a:p>
          <a:p>
            <a:r>
              <a:rPr lang="de-DE" dirty="0" smtClean="0"/>
              <a:t>Sprachfeld</a:t>
            </a:r>
          </a:p>
          <a:p>
            <a:r>
              <a:rPr lang="de-DE" dirty="0" smtClean="0"/>
              <a:t>Einzelne Beiträge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75" y="207055"/>
            <a:ext cx="7626350" cy="641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800" y="365125"/>
            <a:ext cx="6007100" cy="1057275"/>
          </a:xfrm>
        </p:spPr>
        <p:txBody>
          <a:bodyPr>
            <a:normAutofit fontScale="90000"/>
          </a:bodyPr>
          <a:lstStyle/>
          <a:p>
            <a:r>
              <a:rPr lang="de-DE" sz="4800" dirty="0" smtClean="0"/>
              <a:t>Was Kann die Webseite?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0093" y="365125"/>
            <a:ext cx="4937900" cy="2382838"/>
          </a:xfrm>
        </p:spPr>
        <p:txBody>
          <a:bodyPr/>
          <a:lstStyle/>
          <a:p>
            <a:r>
              <a:rPr lang="de-DE" sz="2400" dirty="0" smtClean="0"/>
              <a:t>Karte anzeigen </a:t>
            </a:r>
          </a:p>
          <a:p>
            <a:r>
              <a:rPr lang="de-DE" sz="2400" dirty="0" smtClean="0"/>
              <a:t>Bildgalerien</a:t>
            </a:r>
          </a:p>
          <a:p>
            <a:r>
              <a:rPr lang="de-DE" sz="2400" dirty="0" smtClean="0"/>
              <a:t>Beiträge Sortieren</a:t>
            </a:r>
          </a:p>
          <a:p>
            <a:r>
              <a:rPr lang="de-DE" sz="2400" dirty="0" smtClean="0"/>
              <a:t>Informieren</a:t>
            </a:r>
          </a:p>
          <a:p>
            <a:r>
              <a:rPr lang="de-DE" sz="2400" dirty="0" smtClean="0"/>
              <a:t>Kommentare Hinterlassen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2909665"/>
            <a:ext cx="5280501" cy="2836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0" y="1117423"/>
            <a:ext cx="3707200" cy="2905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2" y="4191000"/>
            <a:ext cx="5625208" cy="2370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7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43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Mein Web-Projekt</vt:lpstr>
      <vt:lpstr>Was macht die Webseite?</vt:lpstr>
      <vt:lpstr>Was Sehe  ich?</vt:lpstr>
      <vt:lpstr>Was Kann die Webseite?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Borri, Mirco</dc:creator>
  <cp:lastModifiedBy>Borri, Mirco</cp:lastModifiedBy>
  <cp:revision>15</cp:revision>
  <dcterms:created xsi:type="dcterms:W3CDTF">2016-12-05T09:37:03Z</dcterms:created>
  <dcterms:modified xsi:type="dcterms:W3CDTF">2016-12-05T09:57:38Z</dcterms:modified>
</cp:coreProperties>
</file>