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57" r:id="rId4"/>
    <p:sldId id="258" r:id="rId5"/>
    <p:sldId id="263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71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42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649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7248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190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352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224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1987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173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49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55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380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970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874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06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32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24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87B722F-994C-46E8-B4CB-FBCA36E87FEE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023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jpe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mplated.co/visualize" TargetMode="External"/><Relationship Id="rId5" Type="http://schemas.openxmlformats.org/officeDocument/2006/relationships/hyperlink" Target="http://owlgraphic.com/owlcarousel/" TargetMode="Externa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12699" y="0"/>
            <a:ext cx="8000999" cy="12065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Mein Web-Projekt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1564367"/>
            <a:ext cx="7658100" cy="1715728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Info Seite für Touristen über das Wipptal</a:t>
            </a:r>
          </a:p>
          <a:p>
            <a:pPr algn="l"/>
            <a:endParaRPr lang="de-DE" dirty="0"/>
          </a:p>
          <a:p>
            <a:pPr algn="l"/>
            <a:r>
              <a:rPr lang="de-DE" sz="2400" dirty="0" smtClean="0"/>
              <a:t>Mirco Borri</a:t>
            </a:r>
            <a:endParaRPr lang="de-DE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01" y="182789"/>
            <a:ext cx="2578100" cy="13815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99" y="3530600"/>
            <a:ext cx="12233088" cy="332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326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Planung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766375" y="2232361"/>
            <a:ext cx="3533776" cy="2886075"/>
          </a:xfrm>
        </p:spPr>
        <p:txBody>
          <a:bodyPr/>
          <a:lstStyle/>
          <a:p>
            <a:r>
              <a:rPr lang="de-DE" dirty="0" smtClean="0"/>
              <a:t>Pflichtenheft</a:t>
            </a:r>
          </a:p>
          <a:p>
            <a:r>
              <a:rPr lang="de-DE" dirty="0" smtClean="0"/>
              <a:t>Designheft</a:t>
            </a:r>
          </a:p>
          <a:p>
            <a:r>
              <a:rPr lang="de-DE" dirty="0" smtClean="0"/>
              <a:t>Implementierung</a:t>
            </a:r>
          </a:p>
          <a:p>
            <a:r>
              <a:rPr lang="de-DE" dirty="0" smtClean="0"/>
              <a:t>Testpersonen</a:t>
            </a:r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246" y="0"/>
            <a:ext cx="772754" cy="4141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hteck 6"/>
          <p:cNvSpPr/>
          <p:nvPr/>
        </p:nvSpPr>
        <p:spPr>
          <a:xfrm>
            <a:off x="5172447" y="515309"/>
            <a:ext cx="2102478" cy="862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Analyse und Planung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6223686" y="1571557"/>
            <a:ext cx="2102478" cy="862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Design und Entwurf</a:t>
            </a:r>
          </a:p>
        </p:txBody>
      </p:sp>
      <p:sp>
        <p:nvSpPr>
          <p:cNvPr id="14" name="Rechteck 13"/>
          <p:cNvSpPr/>
          <p:nvPr/>
        </p:nvSpPr>
        <p:spPr>
          <a:xfrm>
            <a:off x="7274925" y="2661420"/>
            <a:ext cx="2102478" cy="862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Implementation</a:t>
            </a:r>
          </a:p>
        </p:txBody>
      </p:sp>
      <p:sp>
        <p:nvSpPr>
          <p:cNvPr id="15" name="Rechteck 14"/>
          <p:cNvSpPr/>
          <p:nvPr/>
        </p:nvSpPr>
        <p:spPr>
          <a:xfrm>
            <a:off x="8326164" y="3716587"/>
            <a:ext cx="2102478" cy="862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</a:t>
            </a:r>
          </a:p>
        </p:txBody>
      </p:sp>
      <p:sp>
        <p:nvSpPr>
          <p:cNvPr id="16" name="Rechteck 15"/>
          <p:cNvSpPr/>
          <p:nvPr/>
        </p:nvSpPr>
        <p:spPr>
          <a:xfrm>
            <a:off x="9377403" y="4771754"/>
            <a:ext cx="2102478" cy="862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Wartung</a:t>
            </a:r>
          </a:p>
        </p:txBody>
      </p:sp>
      <p:sp>
        <p:nvSpPr>
          <p:cNvPr id="23" name="Nach unten gekrümmter Pfeil 22"/>
          <p:cNvSpPr/>
          <p:nvPr/>
        </p:nvSpPr>
        <p:spPr>
          <a:xfrm rot="13219479">
            <a:off x="4542843" y="1916158"/>
            <a:ext cx="1531632" cy="469557"/>
          </a:xfrm>
          <a:prstGeom prst="curvedDownArrow">
            <a:avLst>
              <a:gd name="adj1" fmla="val 40083"/>
              <a:gd name="adj2" fmla="val 106733"/>
              <a:gd name="adj3" fmla="val 46120"/>
            </a:avLst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" name="Nach unten gekrümmter Pfeil 24"/>
          <p:cNvSpPr/>
          <p:nvPr/>
        </p:nvSpPr>
        <p:spPr>
          <a:xfrm rot="13219479">
            <a:off x="5532255" y="3052744"/>
            <a:ext cx="1531632" cy="469557"/>
          </a:xfrm>
          <a:prstGeom prst="curvedDownArrow">
            <a:avLst>
              <a:gd name="adj1" fmla="val 40083"/>
              <a:gd name="adj2" fmla="val 106733"/>
              <a:gd name="adj3" fmla="val 46120"/>
            </a:avLst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6" name="Nach unten gekrümmter Pfeil 25"/>
          <p:cNvSpPr/>
          <p:nvPr/>
        </p:nvSpPr>
        <p:spPr>
          <a:xfrm rot="13219479">
            <a:off x="6564704" y="4259687"/>
            <a:ext cx="1531632" cy="469557"/>
          </a:xfrm>
          <a:prstGeom prst="curvedDownArrow">
            <a:avLst>
              <a:gd name="adj1" fmla="val 40083"/>
              <a:gd name="adj2" fmla="val 106733"/>
              <a:gd name="adj3" fmla="val 46120"/>
            </a:avLst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7" name="Nach unten gekrümmter Pfeil 26"/>
          <p:cNvSpPr/>
          <p:nvPr/>
        </p:nvSpPr>
        <p:spPr>
          <a:xfrm rot="13219479">
            <a:off x="7704852" y="5459137"/>
            <a:ext cx="1531632" cy="469557"/>
          </a:xfrm>
          <a:prstGeom prst="curvedDownArrow">
            <a:avLst>
              <a:gd name="adj1" fmla="val 40083"/>
              <a:gd name="adj2" fmla="val 106733"/>
              <a:gd name="adj3" fmla="val 46120"/>
            </a:avLst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8" name="Nach unten gekrümmter Pfeil 27"/>
          <p:cNvSpPr/>
          <p:nvPr/>
        </p:nvSpPr>
        <p:spPr>
          <a:xfrm rot="3003867">
            <a:off x="7414350" y="640709"/>
            <a:ext cx="1531632" cy="469557"/>
          </a:xfrm>
          <a:prstGeom prst="curvedDownArrow">
            <a:avLst>
              <a:gd name="adj1" fmla="val 40083"/>
              <a:gd name="adj2" fmla="val 106733"/>
              <a:gd name="adj3" fmla="val 46120"/>
            </a:avLst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9" name="Nach unten gekrümmter Pfeil 28"/>
          <p:cNvSpPr/>
          <p:nvPr/>
        </p:nvSpPr>
        <p:spPr>
          <a:xfrm rot="3003867">
            <a:off x="8552084" y="1730946"/>
            <a:ext cx="1531632" cy="469557"/>
          </a:xfrm>
          <a:prstGeom prst="curvedDownArrow">
            <a:avLst>
              <a:gd name="adj1" fmla="val 40083"/>
              <a:gd name="adj2" fmla="val 106733"/>
              <a:gd name="adj3" fmla="val 46120"/>
            </a:avLst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0" name="Nach unten gekrümmter Pfeil 29"/>
          <p:cNvSpPr/>
          <p:nvPr/>
        </p:nvSpPr>
        <p:spPr>
          <a:xfrm rot="3003867">
            <a:off x="9552400" y="2864057"/>
            <a:ext cx="1531632" cy="469557"/>
          </a:xfrm>
          <a:prstGeom prst="curvedDownArrow">
            <a:avLst>
              <a:gd name="adj1" fmla="val 40083"/>
              <a:gd name="adj2" fmla="val 106733"/>
              <a:gd name="adj3" fmla="val 46120"/>
            </a:avLst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1" name="Nach unten gekrümmter Pfeil 30"/>
          <p:cNvSpPr/>
          <p:nvPr/>
        </p:nvSpPr>
        <p:spPr>
          <a:xfrm rot="3003867">
            <a:off x="10653429" y="3973048"/>
            <a:ext cx="1531632" cy="469557"/>
          </a:xfrm>
          <a:prstGeom prst="curvedDownArrow">
            <a:avLst>
              <a:gd name="adj1" fmla="val 40083"/>
              <a:gd name="adj2" fmla="val 106733"/>
              <a:gd name="adj3" fmla="val 46120"/>
            </a:avLst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97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5100" y="187325"/>
            <a:ext cx="10515600" cy="1325563"/>
          </a:xfrm>
        </p:spPr>
        <p:txBody>
          <a:bodyPr/>
          <a:lstStyle/>
          <a:p>
            <a:r>
              <a:rPr lang="de-DE" dirty="0" smtClean="0"/>
              <a:t>Was macht die Webseite?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51600" y="4213225"/>
            <a:ext cx="5016500" cy="1971675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Info Seite für Touristen</a:t>
            </a:r>
          </a:p>
          <a:p>
            <a:r>
              <a:rPr lang="de-DE" dirty="0" smtClean="0"/>
              <a:t>Werbeplattform für </a:t>
            </a:r>
          </a:p>
          <a:p>
            <a:pPr lvl="1"/>
            <a:r>
              <a:rPr lang="de-DE" dirty="0" smtClean="0"/>
              <a:t>Hotels</a:t>
            </a:r>
          </a:p>
          <a:p>
            <a:pPr lvl="1"/>
            <a:r>
              <a:rPr lang="de-DE" dirty="0" smtClean="0"/>
              <a:t>Restaurants</a:t>
            </a:r>
          </a:p>
          <a:p>
            <a:pPr lvl="1"/>
            <a:r>
              <a:rPr lang="de-DE" dirty="0" smtClean="0"/>
              <a:t>Bars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755775"/>
            <a:ext cx="6007100" cy="39947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822" y="414111"/>
            <a:ext cx="4618178" cy="3467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246" y="0"/>
            <a:ext cx="772754" cy="4141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411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5900" y="200025"/>
            <a:ext cx="4667250" cy="1743075"/>
          </a:xfrm>
        </p:spPr>
        <p:txBody>
          <a:bodyPr>
            <a:normAutofit/>
          </a:bodyPr>
          <a:lstStyle/>
          <a:p>
            <a:r>
              <a:rPr lang="de-DE" dirty="0" smtClean="0"/>
              <a:t>Was Sehe </a:t>
            </a:r>
            <a:br>
              <a:rPr lang="de-DE" dirty="0" smtClean="0"/>
            </a:br>
            <a:r>
              <a:rPr lang="de-DE" dirty="0" smtClean="0"/>
              <a:t>ich?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6375" y="2232361"/>
            <a:ext cx="2931300" cy="2886075"/>
          </a:xfrm>
        </p:spPr>
        <p:txBody>
          <a:bodyPr/>
          <a:lstStyle/>
          <a:p>
            <a:r>
              <a:rPr lang="de-DE" dirty="0" smtClean="0"/>
              <a:t>Menü- Links</a:t>
            </a:r>
          </a:p>
          <a:p>
            <a:r>
              <a:rPr lang="de-DE" dirty="0" smtClean="0"/>
              <a:t>Sprachfeld</a:t>
            </a:r>
          </a:p>
          <a:p>
            <a:r>
              <a:rPr lang="de-DE" dirty="0" smtClean="0"/>
              <a:t>Einzelne Beiträge</a:t>
            </a:r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854" y="852489"/>
            <a:ext cx="5600574" cy="4708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246" y="0"/>
            <a:ext cx="772754" cy="4141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hape 393"/>
          <p:cNvSpPr/>
          <p:nvPr/>
        </p:nvSpPr>
        <p:spPr>
          <a:xfrm>
            <a:off x="4464908" y="543697"/>
            <a:ext cx="6096000" cy="623604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A1BE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14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0362" y="340413"/>
            <a:ext cx="6493476" cy="1010594"/>
          </a:xfrm>
        </p:spPr>
        <p:txBody>
          <a:bodyPr/>
          <a:lstStyle/>
          <a:p>
            <a:r>
              <a:rPr lang="de-DE" dirty="0" smtClean="0"/>
              <a:t>Was finde ich heraus?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20000" y="1825625"/>
            <a:ext cx="2957730" cy="3850245"/>
          </a:xfrm>
        </p:spPr>
        <p:txBody>
          <a:bodyPr/>
          <a:lstStyle/>
          <a:p>
            <a:r>
              <a:rPr lang="de-DE" dirty="0" smtClean="0"/>
              <a:t>Wo ich schöne Hotels, Restaurants oder Bars finde</a:t>
            </a:r>
          </a:p>
          <a:p>
            <a:r>
              <a:rPr lang="de-DE" dirty="0" smtClean="0"/>
              <a:t>Informationen </a:t>
            </a:r>
            <a:r>
              <a:rPr lang="de-DE" dirty="0"/>
              <a:t>ü</a:t>
            </a:r>
            <a:r>
              <a:rPr lang="de-DE" dirty="0" smtClean="0"/>
              <a:t>ber diese</a:t>
            </a:r>
          </a:p>
          <a:p>
            <a:r>
              <a:rPr lang="de-DE" dirty="0" smtClean="0"/>
              <a:t>und noch viel mehr</a:t>
            </a:r>
          </a:p>
          <a:p>
            <a:endParaRPr lang="de-DE" dirty="0"/>
          </a:p>
        </p:txBody>
      </p:sp>
      <p:sp>
        <p:nvSpPr>
          <p:cNvPr id="4" name="Shape 372"/>
          <p:cNvSpPr/>
          <p:nvPr/>
        </p:nvSpPr>
        <p:spPr>
          <a:xfrm>
            <a:off x="7339914" y="340413"/>
            <a:ext cx="3171567" cy="6249858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A1BE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431" y="857517"/>
            <a:ext cx="2902549" cy="517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8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9800" y="365125"/>
            <a:ext cx="6007100" cy="1057275"/>
          </a:xfrm>
        </p:spPr>
        <p:txBody>
          <a:bodyPr>
            <a:normAutofit fontScale="90000"/>
          </a:bodyPr>
          <a:lstStyle/>
          <a:p>
            <a:r>
              <a:rPr lang="de-DE" sz="4800" dirty="0" smtClean="0"/>
              <a:t>Was kann die Webseite?</a:t>
            </a:r>
            <a:endParaRPr lang="de-DE" sz="4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950093" y="365125"/>
            <a:ext cx="4937900" cy="2382838"/>
          </a:xfrm>
        </p:spPr>
        <p:txBody>
          <a:bodyPr>
            <a:normAutofit fontScale="92500" lnSpcReduction="10000"/>
          </a:bodyPr>
          <a:lstStyle/>
          <a:p>
            <a:r>
              <a:rPr lang="de-DE" sz="2400" dirty="0" smtClean="0"/>
              <a:t>Karte anzeigen </a:t>
            </a:r>
          </a:p>
          <a:p>
            <a:r>
              <a:rPr lang="de-DE" sz="2400" dirty="0" smtClean="0"/>
              <a:t>Bildgalerien</a:t>
            </a:r>
          </a:p>
          <a:p>
            <a:r>
              <a:rPr lang="de-DE" sz="2400" dirty="0" smtClean="0"/>
              <a:t>Beiträge Sortieren</a:t>
            </a:r>
          </a:p>
          <a:p>
            <a:r>
              <a:rPr lang="de-DE" sz="2400" dirty="0" smtClean="0"/>
              <a:t>Informieren</a:t>
            </a:r>
          </a:p>
          <a:p>
            <a:r>
              <a:rPr lang="de-DE" sz="2400" dirty="0" smtClean="0"/>
              <a:t>Kommentare Hinterlassen</a:t>
            </a:r>
          </a:p>
          <a:p>
            <a:r>
              <a:rPr lang="de-DE" sz="2400" dirty="0" smtClean="0"/>
              <a:t>Mehrere Sprachen</a:t>
            </a:r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492" y="2909665"/>
            <a:ext cx="5280501" cy="28364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00" y="1117423"/>
            <a:ext cx="3707200" cy="2905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92" y="4191000"/>
            <a:ext cx="5625208" cy="23701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246" y="0"/>
            <a:ext cx="772754" cy="4141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5771" y="1738313"/>
            <a:ext cx="18764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1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wurde es realisiert?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20000" y="1825625"/>
            <a:ext cx="5205299" cy="1741359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Selber Programmiert(soweit wie es die Kenntnisse zuließen)</a:t>
            </a:r>
          </a:p>
          <a:p>
            <a:r>
              <a:rPr lang="de-DE" dirty="0" smtClean="0"/>
              <a:t>Teile aus dem Internet übernehmen 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246" y="0"/>
            <a:ext cx="772754" cy="4141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480" y="1586797"/>
            <a:ext cx="5144143" cy="31324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937049"/>
            <a:ext cx="7296150" cy="1162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feld 4"/>
          <p:cNvSpPr txBox="1"/>
          <p:nvPr/>
        </p:nvSpPr>
        <p:spPr>
          <a:xfrm>
            <a:off x="1309816" y="3698018"/>
            <a:ext cx="46971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Quellen:</a:t>
            </a:r>
          </a:p>
          <a:p>
            <a:r>
              <a:rPr lang="de-DE" dirty="0" smtClean="0"/>
              <a:t>Bildgalerie: </a:t>
            </a:r>
            <a:r>
              <a:rPr lang="de-DE" dirty="0" smtClean="0">
                <a:hlinkClick r:id="rId5"/>
              </a:rPr>
              <a:t>http</a:t>
            </a:r>
            <a:r>
              <a:rPr lang="de-DE" dirty="0">
                <a:hlinkClick r:id="rId5"/>
              </a:rPr>
              <a:t>://owlgraphic.com/owlcarousel</a:t>
            </a:r>
            <a:r>
              <a:rPr lang="de-DE" dirty="0" smtClean="0">
                <a:hlinkClick r:id="rId5"/>
              </a:rPr>
              <a:t>/</a:t>
            </a:r>
            <a:endParaRPr lang="de-DE" dirty="0" smtClean="0"/>
          </a:p>
          <a:p>
            <a:r>
              <a:rPr lang="de-DE" dirty="0"/>
              <a:t>Design Beiträge: </a:t>
            </a:r>
            <a:r>
              <a:rPr lang="de-DE" dirty="0">
                <a:hlinkClick r:id="rId6"/>
              </a:rPr>
              <a:t>https://</a:t>
            </a:r>
            <a:r>
              <a:rPr lang="de-DE" dirty="0" smtClean="0">
                <a:hlinkClick r:id="rId6"/>
              </a:rPr>
              <a:t>templated.co/visualize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416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Wartung und Einnahmen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20000" y="1825625"/>
            <a:ext cx="4028649" cy="2779326"/>
          </a:xfrm>
        </p:spPr>
        <p:txBody>
          <a:bodyPr/>
          <a:lstStyle/>
          <a:p>
            <a:r>
              <a:rPr lang="de-DE" dirty="0" smtClean="0"/>
              <a:t>Neue Beiträge hinzufügen</a:t>
            </a:r>
          </a:p>
          <a:p>
            <a:r>
              <a:rPr lang="de-DE" dirty="0" smtClean="0"/>
              <a:t>Änderungen vornehmen</a:t>
            </a:r>
          </a:p>
          <a:p>
            <a:r>
              <a:rPr lang="de-DE" dirty="0" smtClean="0"/>
              <a:t>Weiterleitung zu Webseiten der Betriebe</a:t>
            </a:r>
            <a:endParaRPr lang="de-DE" dirty="0"/>
          </a:p>
        </p:txBody>
      </p:sp>
      <p:pic>
        <p:nvPicPr>
          <p:cNvPr id="11" name="Picture 14" descr="http://us.123rf.com/450wm/sarahdesign/sarahdesign1505/sarahdesign150502339/39775670-link-symbol.jpg?ver=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124" y="4650319"/>
            <a:ext cx="1953311" cy="19841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064" name="Picture 16" descr="http://previews.123rf.com/images/alexwhite/alexwhite1505/alexwhite150507139/40220732-money-violet-icon-cash-symbol-Stock-Phot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101" y="4318103"/>
            <a:ext cx="2193925" cy="2193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9802" y="1280088"/>
            <a:ext cx="3924300" cy="2600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3653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efe">
  <a:themeElements>
    <a:clrScheme name="Violet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Tief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ief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3016C5A4-E631-4977-A608-ACFB475526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TM04033923[[fn=Tiefe]]</Template>
  <TotalTime>0</TotalTime>
  <Words>127</Words>
  <Application>Microsoft Office PowerPoint</Application>
  <PresentationFormat>Breitbild</PresentationFormat>
  <Paragraphs>46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Corbel</vt:lpstr>
      <vt:lpstr>Tiefe</vt:lpstr>
      <vt:lpstr>Mein Web-Projekt</vt:lpstr>
      <vt:lpstr>Planung</vt:lpstr>
      <vt:lpstr>Was macht die Webseite?</vt:lpstr>
      <vt:lpstr>Was Sehe  ich?</vt:lpstr>
      <vt:lpstr>Was finde ich heraus?</vt:lpstr>
      <vt:lpstr>Was kann die Webseite?</vt:lpstr>
      <vt:lpstr>Wie wurde es realisiert?</vt:lpstr>
      <vt:lpstr>Wartung und Einnahmen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Borri, Mirco</dc:creator>
  <cp:lastModifiedBy>Mirco B</cp:lastModifiedBy>
  <cp:revision>29</cp:revision>
  <dcterms:created xsi:type="dcterms:W3CDTF">2016-12-05T09:37:03Z</dcterms:created>
  <dcterms:modified xsi:type="dcterms:W3CDTF">2016-12-11T14:41:21Z</dcterms:modified>
</cp:coreProperties>
</file>