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10" d="100"/>
          <a:sy n="110" d="100"/>
        </p:scale>
        <p:origin x="342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71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42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49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24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190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35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224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987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3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55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8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97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87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0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32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24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87B722F-994C-46E8-B4CB-FBCA36E87FEE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02FFDBE-BB1A-4B1D-8A5A-F4B2252A4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2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2699" y="0"/>
            <a:ext cx="8000999" cy="12065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Mein Web-Projekt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1564367"/>
            <a:ext cx="7658100" cy="1715728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Info Seite für Touristen über das </a:t>
            </a:r>
            <a:r>
              <a:rPr lang="de-DE" dirty="0" smtClean="0"/>
              <a:t>Wipptal</a:t>
            </a:r>
          </a:p>
          <a:p>
            <a:pPr algn="l"/>
            <a:endParaRPr lang="de-DE" dirty="0"/>
          </a:p>
          <a:p>
            <a:pPr algn="l"/>
            <a:r>
              <a:rPr lang="de-DE" sz="2400" dirty="0" smtClean="0"/>
              <a:t>Mirco Borri</a:t>
            </a:r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1" y="182789"/>
            <a:ext cx="2578100" cy="1381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" y="3530600"/>
            <a:ext cx="12233088" cy="332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2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766375" y="2232361"/>
            <a:ext cx="3533776" cy="2886075"/>
          </a:xfrm>
        </p:spPr>
        <p:txBody>
          <a:bodyPr/>
          <a:lstStyle/>
          <a:p>
            <a:r>
              <a:rPr lang="de-DE" dirty="0" smtClean="0"/>
              <a:t>Pflichtenheft</a:t>
            </a:r>
          </a:p>
          <a:p>
            <a:r>
              <a:rPr lang="de-DE" dirty="0" smtClean="0"/>
              <a:t>Designheft</a:t>
            </a:r>
          </a:p>
          <a:p>
            <a:r>
              <a:rPr lang="de-DE" dirty="0" smtClean="0"/>
              <a:t>Implementierung</a:t>
            </a:r>
          </a:p>
          <a:p>
            <a:r>
              <a:rPr lang="de-DE" dirty="0" smtClean="0"/>
              <a:t>Testpersonen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hteck 6"/>
          <p:cNvSpPr/>
          <p:nvPr/>
        </p:nvSpPr>
        <p:spPr>
          <a:xfrm>
            <a:off x="5172447" y="515309"/>
            <a:ext cx="2102478" cy="86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Analyse und Planung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223686" y="1571557"/>
            <a:ext cx="2102478" cy="86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 und Entwurf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274925" y="2661420"/>
            <a:ext cx="2102478" cy="86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Implementation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8326164" y="3716587"/>
            <a:ext cx="2102478" cy="86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9377403" y="4771754"/>
            <a:ext cx="2102478" cy="86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Wartung</a:t>
            </a:r>
            <a:endParaRPr lang="de-DE" dirty="0"/>
          </a:p>
        </p:txBody>
      </p:sp>
      <p:sp>
        <p:nvSpPr>
          <p:cNvPr id="23" name="Nach unten gekrümmter Pfeil 22"/>
          <p:cNvSpPr/>
          <p:nvPr/>
        </p:nvSpPr>
        <p:spPr>
          <a:xfrm rot="13219479">
            <a:off x="4542843" y="1916158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Nach unten gekrümmter Pfeil 24"/>
          <p:cNvSpPr/>
          <p:nvPr/>
        </p:nvSpPr>
        <p:spPr>
          <a:xfrm rot="13219479">
            <a:off x="5532255" y="3052744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Nach unten gekrümmter Pfeil 25"/>
          <p:cNvSpPr/>
          <p:nvPr/>
        </p:nvSpPr>
        <p:spPr>
          <a:xfrm rot="13219479">
            <a:off x="6564704" y="4259687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Nach unten gekrümmter Pfeil 26"/>
          <p:cNvSpPr/>
          <p:nvPr/>
        </p:nvSpPr>
        <p:spPr>
          <a:xfrm rot="13219479">
            <a:off x="7704852" y="5459137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Nach unten gekrümmter Pfeil 27"/>
          <p:cNvSpPr/>
          <p:nvPr/>
        </p:nvSpPr>
        <p:spPr>
          <a:xfrm rot="3003867">
            <a:off x="7414350" y="640709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Nach unten gekrümmter Pfeil 28"/>
          <p:cNvSpPr/>
          <p:nvPr/>
        </p:nvSpPr>
        <p:spPr>
          <a:xfrm rot="3003867">
            <a:off x="8552084" y="1730946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Nach unten gekrümmter Pfeil 29"/>
          <p:cNvSpPr/>
          <p:nvPr/>
        </p:nvSpPr>
        <p:spPr>
          <a:xfrm rot="3003867">
            <a:off x="9552400" y="2864057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Nach unten gekrümmter Pfeil 30"/>
          <p:cNvSpPr/>
          <p:nvPr/>
        </p:nvSpPr>
        <p:spPr>
          <a:xfrm rot="3003867">
            <a:off x="10653429" y="3973048"/>
            <a:ext cx="1531632" cy="469557"/>
          </a:xfrm>
          <a:prstGeom prst="curvedDownArrow">
            <a:avLst>
              <a:gd name="adj1" fmla="val 40083"/>
              <a:gd name="adj2" fmla="val 106733"/>
              <a:gd name="adj3" fmla="val 46120"/>
            </a:avLst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100" y="187325"/>
            <a:ext cx="10515600" cy="1325563"/>
          </a:xfrm>
        </p:spPr>
        <p:txBody>
          <a:bodyPr/>
          <a:lstStyle/>
          <a:p>
            <a:r>
              <a:rPr lang="de-DE" dirty="0" smtClean="0"/>
              <a:t>Was macht die Webseite?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51600" y="4213225"/>
            <a:ext cx="5016500" cy="1971675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Info Seite für Touristen</a:t>
            </a:r>
          </a:p>
          <a:p>
            <a:r>
              <a:rPr lang="de-DE" dirty="0" smtClean="0"/>
              <a:t>Werbeplattform für </a:t>
            </a:r>
          </a:p>
          <a:p>
            <a:pPr lvl="1"/>
            <a:r>
              <a:rPr lang="de-DE" dirty="0" smtClean="0"/>
              <a:t>Hotels</a:t>
            </a:r>
          </a:p>
          <a:p>
            <a:pPr lvl="1"/>
            <a:r>
              <a:rPr lang="de-DE" dirty="0" smtClean="0"/>
              <a:t>Restaurants</a:t>
            </a:r>
          </a:p>
          <a:p>
            <a:pPr lvl="1"/>
            <a:r>
              <a:rPr lang="de-DE" dirty="0" smtClean="0"/>
              <a:t>Bars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755775"/>
            <a:ext cx="6007100" cy="39947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2" y="414111"/>
            <a:ext cx="4618178" cy="3467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1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900" y="200025"/>
            <a:ext cx="4667250" cy="1743075"/>
          </a:xfrm>
        </p:spPr>
        <p:txBody>
          <a:bodyPr>
            <a:normAutofit/>
          </a:bodyPr>
          <a:lstStyle/>
          <a:p>
            <a:r>
              <a:rPr lang="de-DE" dirty="0" smtClean="0"/>
              <a:t>Was Sehe </a:t>
            </a:r>
            <a:br>
              <a:rPr lang="de-DE" dirty="0" smtClean="0"/>
            </a:br>
            <a:r>
              <a:rPr lang="de-DE" dirty="0" smtClean="0"/>
              <a:t>ich?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6375" y="2232361"/>
            <a:ext cx="2931300" cy="2886075"/>
          </a:xfrm>
        </p:spPr>
        <p:txBody>
          <a:bodyPr/>
          <a:lstStyle/>
          <a:p>
            <a:r>
              <a:rPr lang="de-DE" dirty="0" smtClean="0"/>
              <a:t>Menü- Links</a:t>
            </a:r>
          </a:p>
          <a:p>
            <a:r>
              <a:rPr lang="de-DE" dirty="0" smtClean="0"/>
              <a:t>Sprachfeld</a:t>
            </a:r>
          </a:p>
          <a:p>
            <a:r>
              <a:rPr lang="de-DE" dirty="0" smtClean="0"/>
              <a:t>Einzelne Beiträge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675" y="207055"/>
            <a:ext cx="7626350" cy="6410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1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9800" y="365125"/>
            <a:ext cx="6007100" cy="1057275"/>
          </a:xfrm>
        </p:spPr>
        <p:txBody>
          <a:bodyPr>
            <a:normAutofit fontScale="90000"/>
          </a:bodyPr>
          <a:lstStyle/>
          <a:p>
            <a:r>
              <a:rPr lang="de-DE" sz="4800" dirty="0" smtClean="0"/>
              <a:t>Was </a:t>
            </a:r>
            <a:r>
              <a:rPr lang="de-DE" sz="4800" dirty="0" smtClean="0"/>
              <a:t>kann </a:t>
            </a:r>
            <a:r>
              <a:rPr lang="de-DE" sz="4800" dirty="0" smtClean="0"/>
              <a:t>die Webseite?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50093" y="365125"/>
            <a:ext cx="4937900" cy="2382838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 smtClean="0"/>
              <a:t>Karte anzeigen </a:t>
            </a:r>
          </a:p>
          <a:p>
            <a:r>
              <a:rPr lang="de-DE" sz="2400" dirty="0" smtClean="0"/>
              <a:t>Bildgalerien</a:t>
            </a:r>
          </a:p>
          <a:p>
            <a:r>
              <a:rPr lang="de-DE" sz="2400" dirty="0" smtClean="0"/>
              <a:t>Beiträge Sortieren</a:t>
            </a:r>
          </a:p>
          <a:p>
            <a:r>
              <a:rPr lang="de-DE" sz="2400" dirty="0" smtClean="0"/>
              <a:t>Informieren</a:t>
            </a:r>
          </a:p>
          <a:p>
            <a:r>
              <a:rPr lang="de-DE" sz="2400" dirty="0" smtClean="0"/>
              <a:t>Kommentare </a:t>
            </a:r>
            <a:r>
              <a:rPr lang="de-DE" sz="2400" dirty="0" smtClean="0"/>
              <a:t>Hinterlassen</a:t>
            </a:r>
          </a:p>
          <a:p>
            <a:r>
              <a:rPr lang="de-DE" sz="2400" dirty="0" smtClean="0"/>
              <a:t>Mehrere Sprachen</a:t>
            </a:r>
            <a:endParaRPr lang="de-DE" sz="2400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492" y="2909665"/>
            <a:ext cx="5280501" cy="2836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0" y="1117423"/>
            <a:ext cx="3707200" cy="2905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92" y="4191000"/>
            <a:ext cx="5625208" cy="2370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771" y="1738313"/>
            <a:ext cx="18764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wurde es realisiert?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205299" cy="174135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Selber </a:t>
            </a:r>
            <a:r>
              <a:rPr lang="de-DE" dirty="0" smtClean="0"/>
              <a:t>Programmiert(soweit </a:t>
            </a:r>
            <a:r>
              <a:rPr lang="de-DE" dirty="0" smtClean="0"/>
              <a:t>wie es die Kenntnisse zuließen)</a:t>
            </a:r>
          </a:p>
          <a:p>
            <a:r>
              <a:rPr lang="de-DE" dirty="0" smtClean="0"/>
              <a:t>Teile aus dem Internet übernehmen 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46" y="0"/>
            <a:ext cx="772754" cy="414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480" y="1586797"/>
            <a:ext cx="5144143" cy="3132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37049"/>
            <a:ext cx="7296150" cy="1162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41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Wartung und Einnahmen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4028649" cy="2779326"/>
          </a:xfrm>
        </p:spPr>
        <p:txBody>
          <a:bodyPr/>
          <a:lstStyle/>
          <a:p>
            <a:r>
              <a:rPr lang="de-DE" dirty="0" smtClean="0"/>
              <a:t>Neue Beiträge hinzufügen</a:t>
            </a:r>
          </a:p>
          <a:p>
            <a:r>
              <a:rPr lang="de-DE" dirty="0" smtClean="0"/>
              <a:t>Änderungen vornehmen</a:t>
            </a:r>
          </a:p>
          <a:p>
            <a:r>
              <a:rPr lang="de-DE" dirty="0" smtClean="0"/>
              <a:t>Weiterleitung zu Webseiten der Betriebe</a:t>
            </a:r>
            <a:endParaRPr lang="de-DE" dirty="0"/>
          </a:p>
        </p:txBody>
      </p:sp>
      <p:pic>
        <p:nvPicPr>
          <p:cNvPr id="11" name="Picture 14" descr="http://us.123rf.com/450wm/sarahdesign/sarahdesign1505/sarahdesign150502339/39775670-link-symbol.jpg?ver=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124" y="4650319"/>
            <a:ext cx="1953311" cy="1984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previews.123rf.com/images/alexwhite/alexwhite1505/alexwhite150507139/40220732-money-violet-icon-cash-symbol-Stock-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101" y="4318103"/>
            <a:ext cx="2193925" cy="219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802" y="1280088"/>
            <a:ext cx="3924300" cy="2600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6533172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Violet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ief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92</Words>
  <Application>Microsoft Office PowerPoint</Application>
  <PresentationFormat>Breitbild</PresentationFormat>
  <Paragraphs>39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Corbel</vt:lpstr>
      <vt:lpstr>Tiefe</vt:lpstr>
      <vt:lpstr>Mein Web-Projekt</vt:lpstr>
      <vt:lpstr>Planung</vt:lpstr>
      <vt:lpstr>Was macht die Webseite?</vt:lpstr>
      <vt:lpstr>Was Sehe  ich?</vt:lpstr>
      <vt:lpstr>Was kann die Webseite?</vt:lpstr>
      <vt:lpstr>Wie wurde es realisiert?</vt:lpstr>
      <vt:lpstr>Wartung und Einnahmen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Borri, Mirco</dc:creator>
  <cp:lastModifiedBy>Mirco B</cp:lastModifiedBy>
  <cp:revision>25</cp:revision>
  <dcterms:created xsi:type="dcterms:W3CDTF">2016-12-05T09:37:03Z</dcterms:created>
  <dcterms:modified xsi:type="dcterms:W3CDTF">2016-12-06T15:09:39Z</dcterms:modified>
</cp:coreProperties>
</file>