
<file path=[Content_Types].xml><?xml version="1.0" encoding="utf-8"?>
<Types xmlns="http://schemas.openxmlformats.org/package/2006/content-types">
  <Default Extension="xlsx" ContentType="application/vnd.openxmlformats-officedocument.spreadsheetml.sheet"/>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slides/slide10.xml" ContentType="application/vnd.openxmlformats-officedocument.presentationml.slide+xml"/>
  <Override PartName="/ppt/slides/slide6.xml" ContentType="application/vnd.openxmlformats-officedocument.presentationml.slide+xml"/>
  <Override PartName="/ppt/slides/slide3.xml" ContentType="application/vnd.openxmlformats-officedocument.presentationml.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s/slide5.xml" ContentType="application/vnd.openxmlformats-officedocument.presentationml.slide+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Override PartName="/ppt/slideLayouts/slideLayout6.xml" ContentType="application/vnd.openxmlformats-officedocument.presentationml.slideLayout+xml"/>
  <Override PartName="/ppt/presProps.xml" ContentType="application/vnd.openxmlformats-officedocument.presentationml.presProps+xml"/>
  <Override PartName="/ppt/slides/slide7.xml" ContentType="application/vnd.openxmlformats-officedocument.presentationml.slide+xml"/>
  <Override PartName="/ppt/charts/style1.xml" ContentType="application/vnd.ms-office.chartstyle+xml"/>
  <Override PartName="/ppt/slideLayouts/slideLayout10.xml" ContentType="application/vnd.openxmlformats-officedocument.presentationml.slideLayout+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charts/colors1.xml" ContentType="application/vnd.ms-office.chartcolorstyle+xml"/>
  <Override PartName="/ppt/charts/chart1.xml" ContentType="application/vnd.openxmlformats-officedocument.drawingml.chart+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Lst>
  <p:sldSz cx="12192000" cy="6858000"/>
  <p:notesSz cx="12192000" cy="6858000"/>
  <p:defaultTextStyle>
    <a:defPPr>
      <a:defRPr lang="en-US"/>
    </a:defPPr>
    <a:lvl1pPr marL="0" algn="l" defTabSz="457200">
      <a:defRPr sz="1800">
        <a:solidFill>
          <a:schemeClr val="tx1"/>
        </a:solidFill>
        <a:latin typeface="+mn-lt"/>
        <a:ea typeface="+mn-ea"/>
        <a:cs typeface="+mn-cs"/>
      </a:defRPr>
    </a:lvl1pPr>
    <a:lvl2pPr marL="457200" algn="l" defTabSz="457200">
      <a:defRPr sz="1800">
        <a:solidFill>
          <a:schemeClr val="tx1"/>
        </a:solidFill>
        <a:latin typeface="+mn-lt"/>
        <a:ea typeface="+mn-ea"/>
        <a:cs typeface="+mn-cs"/>
      </a:defRPr>
    </a:lvl2pPr>
    <a:lvl3pPr marL="914400" algn="l" defTabSz="457200">
      <a:defRPr sz="1800">
        <a:solidFill>
          <a:schemeClr val="tx1"/>
        </a:solidFill>
        <a:latin typeface="+mn-lt"/>
        <a:ea typeface="+mn-ea"/>
        <a:cs typeface="+mn-cs"/>
      </a:defRPr>
    </a:lvl3pPr>
    <a:lvl4pPr marL="1371600" algn="l" defTabSz="457200">
      <a:defRPr sz="1800">
        <a:solidFill>
          <a:schemeClr val="tx1"/>
        </a:solidFill>
        <a:latin typeface="+mn-lt"/>
        <a:ea typeface="+mn-ea"/>
        <a:cs typeface="+mn-cs"/>
      </a:defRPr>
    </a:lvl4pPr>
    <a:lvl5pPr marL="1828800" algn="l" defTabSz="457200">
      <a:defRPr sz="1800">
        <a:solidFill>
          <a:schemeClr val="tx1"/>
        </a:solidFill>
        <a:latin typeface="+mn-lt"/>
        <a:ea typeface="+mn-ea"/>
        <a:cs typeface="+mn-cs"/>
      </a:defRPr>
    </a:lvl5pPr>
    <a:lvl6pPr marL="2286000" algn="l" defTabSz="457200">
      <a:defRPr sz="1800">
        <a:solidFill>
          <a:schemeClr val="tx1"/>
        </a:solidFill>
        <a:latin typeface="+mn-lt"/>
        <a:ea typeface="+mn-ea"/>
        <a:cs typeface="+mn-cs"/>
      </a:defRPr>
    </a:lvl6pPr>
    <a:lvl7pPr marL="2743200" algn="l" defTabSz="457200">
      <a:defRPr sz="1800">
        <a:solidFill>
          <a:schemeClr val="tx1"/>
        </a:solidFill>
        <a:latin typeface="+mn-lt"/>
        <a:ea typeface="+mn-ea"/>
        <a:cs typeface="+mn-cs"/>
      </a:defRPr>
    </a:lvl7pPr>
    <a:lvl8pPr marL="3200400" algn="l" defTabSz="457200">
      <a:defRPr sz="1800">
        <a:solidFill>
          <a:schemeClr val="tx1"/>
        </a:solidFill>
        <a:latin typeface="+mn-lt"/>
        <a:ea typeface="+mn-ea"/>
        <a:cs typeface="+mn-cs"/>
      </a:defRPr>
    </a:lvl8pPr>
    <a:lvl9pPr marL="3657600" algn="l" defTabSz="4572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236" y="-90"/>
      </p:cViewPr>
      <p:guideLst>
        <p:guide pos="2160" orient="horz"/>
        <p:guide pos="2880"/>
      </p:guideLst>
    </p:cSldViewPr>
  </p:slideViewPr>
  <p:notesTextViewPr>
    <p:cViewPr>
      <p:scale>
        <a:sx n="100" d="100"/>
        <a:sy n="100" d="100"/>
      </p:scale>
      <p:origin x="0" y="0"/>
    </p:cViewPr>
  </p:notesText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presProps" Target="presProps.xml" /><Relationship Id="rId14" Type="http://schemas.openxmlformats.org/officeDocument/2006/relationships/tableStyles" Target="tableStyles.xml" /><Relationship Id="rId15" Type="http://schemas.openxmlformats.org/officeDocument/2006/relationships/viewProps" Target="viewProps.xml" /></Relationships>
</file>

<file path=ppt/charts/_rels/chart1.xml.rels><?xml version="1.0" encoding="UTF-8" standalone="yes"?><Relationships xmlns="http://schemas.openxmlformats.org/package/2006/relationships"><Relationship Id="rId1" Type="http://schemas.microsoft.com/office/2011/relationships/chartStyle" Target="style1.xml" /><Relationship Id="rId2" Type="http://schemas.microsoft.com/office/2011/relationships/chartColorStyle" Target="colors1.xml" /><Relationship Id="rId3" Type="http://schemas.openxmlformats.org/officeDocument/2006/relationships/package" Target="../embeddings/Microsoft_Excel_Worksheet1.xlsx" /></Relationships>
</file>

<file path=ppt/charts/chart1.xml><?xml version="1.0" encoding="utf-8"?>
<c:chartSpace xmlns:c="http://schemas.openxmlformats.org/drawingml/2006/chart" xmlns:a="http://schemas.openxmlformats.org/drawingml/2006/main" xmlns:r="http://schemas.openxmlformats.org/officeDocument/2006/relationships" xmlns:mc="http://schemas.openxmlformats.org/markup-compatibility/2006" xmlns:c14="http://schemas.microsoft.com/office/drawing/2007/8/2/chart">
  <c:date1904 val="0"/>
  <c:lang val="en-GB"/>
  <c:roundedCorners val="0"/>
  <mc:AlternateContent>
    <mc:Choice Requires="c14">
      <c14:style val="102"/>
    </mc:Choice>
    <mc:Fallback>
      <c:style val="2"/>
    </mc:Fallback>
  </mc:AlternateContent>
  <c:chart>
    <c:title>
      <c:layout/>
      <c:overlay val="0"/>
      <c:spPr bwMode="auto">
        <a:prstGeom prst="rect">
          <a:avLst/>
        </a:prstGeom>
        <a:noFill/>
        <a:ln>
          <a:noFill/>
        </a:ln>
        <a:effectLst/>
      </c:spPr>
      <c:txPr>
        <a:bodyPr rot="0" spcFirstLastPara="1" vertOverflow="ellipsis" vert="horz" wrap="square" anchor="ctr" anchorCtr="1"/>
        <a:lstStyle/>
        <a:p>
          <a:pPr>
            <a:defRPr sz="2200" b="1" i="0" u="none" strike="noStrike">
              <a:solidFill>
                <a:schemeClr val="dk1">
                  <a:lumMod val="75000"/>
                  <a:lumOff val="25000"/>
                </a:schemeClr>
              </a:solidFill>
              <a:latin typeface="+mn-lt"/>
              <a:ea typeface="+mn-ea"/>
              <a:cs typeface="+mn-cs"/>
            </a:defRPr>
          </a:pPr>
          <a:endParaRPr/>
        </a:p>
      </c:txPr>
    </c:title>
    <c:autoTitleDeleted val="0"/>
    <c:plotArea>
      <c:layout/>
      <c:pieChart>
        <c:varyColors val="1"/>
        <c:ser>
          <c:idx val="0"/>
          <c:order val="0"/>
          <c:tx>
            <c:strRef>
              <c:f>Sheet1!$B$1</c:f>
              <c:strCache>
                <c:ptCount val="1"/>
                <c:pt idx="0">
                  <c:v>Total</c:v>
                </c:pt>
              </c:strCache>
            </c:strRef>
          </c:tx>
          <c:dPt>
            <c:idx val="0"/>
            <c:bubble3D val="0"/>
            <c:spPr bwMode="auto">
              <a:prstGeom prst="rect">
                <a:avLst/>
              </a:prstGeom>
              <a:solidFill>
                <a:schemeClr val="accent1"/>
              </a:solidFill>
              <a:ln>
                <a:noFill/>
              </a:ln>
              <a:effectLst>
                <a:outerShdw blurRad="254000" sx="102000" sy="102000" rotWithShape="0">
                  <a:prstClr val="black">
                    <a:alpha val="20000"/>
                  </a:prstClr>
                </a:outerShdw>
              </a:effectLst>
            </c:spPr>
          </c:dPt>
          <c:dPt>
            <c:idx val="1"/>
            <c:bubble3D val="0"/>
            <c:spPr bwMode="auto">
              <a:prstGeom prst="rect">
                <a:avLst/>
              </a:prstGeom>
              <a:solidFill>
                <a:schemeClr val="accent2"/>
              </a:solidFill>
              <a:ln>
                <a:noFill/>
              </a:ln>
              <a:effectLst>
                <a:outerShdw blurRad="254000" sx="102000" sy="102000" rotWithShape="0">
                  <a:prstClr val="black">
                    <a:alpha val="20000"/>
                  </a:prstClr>
                </a:outerShdw>
              </a:effectLst>
            </c:spPr>
          </c:dPt>
          <c:dPt>
            <c:idx val="2"/>
            <c:bubble3D val="0"/>
            <c:spPr bwMode="auto">
              <a:prstGeom prst="rect">
                <a:avLst/>
              </a:prstGeom>
              <a:solidFill>
                <a:schemeClr val="accent3"/>
              </a:solidFill>
              <a:ln>
                <a:noFill/>
              </a:ln>
              <a:effectLst>
                <a:outerShdw blurRad="254000" sx="102000" sy="102000" rotWithShape="0">
                  <a:prstClr val="black">
                    <a:alpha val="20000"/>
                  </a:prstClr>
                </a:outerShdw>
              </a:effectLst>
            </c:spPr>
          </c:dPt>
          <c:dPt>
            <c:idx val="3"/>
            <c:bubble3D val="0"/>
            <c:spPr bwMode="auto">
              <a:prstGeom prst="rect">
                <a:avLst/>
              </a:prstGeom>
              <a:solidFill>
                <a:schemeClr val="accent4"/>
              </a:solidFill>
              <a:ln>
                <a:noFill/>
              </a:ln>
              <a:effectLst>
                <a:outerShdw blurRad="254000" sx="102000" sy="102000" rotWithShape="0">
                  <a:prstClr val="black">
                    <a:alpha val="20000"/>
                  </a:prstClr>
                </a:outerShdw>
              </a:effectLst>
            </c:spPr>
          </c:dPt>
          <c:dLbls>
            <c:dLblPos val="ctr"/>
            <c:leaderLines>
              <c:spPr bwMode="auto">
                <a:prstGeom prst="rect">
                  <a:avLst/>
                </a:prstGeom>
                <a:ln w="9525">
                  <a:solidFill>
                    <a:schemeClr val="dk1">
                      <a:lumMod val="50000"/>
                      <a:lumOff val="50000"/>
                    </a:schemeClr>
                  </a:solidFill>
                </a:ln>
                <a:effectLst/>
              </c:spPr>
            </c:leaderLines>
            <c:showBubbleSize val="0"/>
            <c:showCatName val="0"/>
            <c:showLeaderLines val="1"/>
            <c:showLegendKey val="0"/>
            <c:showPercent val="0"/>
            <c:showSerName val="0"/>
            <c:showVal val="1"/>
            <c:spPr bwMode="auto">
              <a:prstGeom prst="rect">
                <a:avLst/>
              </a:prstGeom>
              <a:pattFill prst="pct75">
                <a:fgClr>
                  <a:schemeClr val="dk1">
                    <a:lumMod val="75000"/>
                    <a:lumOff val="25000"/>
                  </a:schemeClr>
                </a:fgClr>
                <a:bgClr>
                  <a:schemeClr val="dk1">
                    <a:lumMod val="65000"/>
                    <a:lumOff val="35000"/>
                  </a:schemeClr>
                </a:bgClr>
              </a:pattFill>
              <a:ln>
                <a:noFill/>
              </a:ln>
              <a:effectLst>
                <a:outerShdw blurRad="50800" dir="2700000" dist="38100" rotWithShape="0">
                  <a:prstClr val="black">
                    <a:alpha val="40000"/>
                  </a:prstClr>
                </a:outerShdw>
              </a:effectLst>
            </c:spPr>
            <c:txPr>
              <a:bodyPr rot="0" spcFirstLastPara="1" vertOverflow="ellipsis" vert="horz" wrap="square" lIns="38100" tIns="19050" rIns="38100" bIns="19050" anchor="ctr" anchorCtr="1">
                <a:spAutoFit/>
              </a:bodyPr>
              <a:lstStyle/>
              <a:p>
                <a:pPr>
                  <a:defRPr sz="1350" b="1" i="0" u="none" strike="noStrike">
                    <a:solidFill>
                      <a:schemeClr val="lt1"/>
                    </a:solidFill>
                    <a:latin typeface="+mn-lt"/>
                    <a:ea typeface="+mn-ea"/>
                    <a:cs typeface="+mn-cs"/>
                  </a:defRPr>
                </a:pPr>
                <a:endParaRPr/>
              </a:p>
            </c:txPr>
          </c:dLbls>
          <c:cat>
            <c:strRef>
              <c:f>Sheet1!$A$2:$A$5</c:f>
              <c:strCache>
                <c:ptCount val="2"/>
                <c:pt idx="0">
                  <c:v>Passed</c:v>
                </c:pt>
                <c:pt idx="1">
                  <c:v>Failed</c:v>
                </c:pt>
              </c:strCache>
            </c:strRef>
          </c:cat>
          <c:val>
            <c:numRef>
              <c:f>Sheet1!$B$2:$B$5</c:f>
              <c:numCache>
                <c:formatCode>General</c:formatCode>
                <c:ptCount val="4"/>
                <c:pt idx="0">
                  <c:v>265</c:v>
                </c:pt>
                <c:pt idx="1">
                  <c:v>16</c:v>
                </c:pt>
              </c:numCache>
            </c:numRef>
          </c:val>
        </c:ser>
        <c:dLbls>
          <c:dLblPos val="ctr"/>
          <c:showBubbleSize val="0"/>
          <c:showCatName val="0"/>
          <c:showLeaderLines val="1"/>
          <c:showLegendKey val="0"/>
          <c:showPercent val="1"/>
          <c:showSerName val="0"/>
          <c:showVal val="0"/>
        </c:dLbls>
        <c:firstSliceAng val="0"/>
      </c:pieChart>
      <c:spPr bwMode="auto">
        <a:prstGeom prst="rect">
          <a:avLst/>
        </a:prstGeom>
        <a:noFill/>
        <a:ln>
          <a:noFill/>
        </a:ln>
        <a:effectLst/>
      </c:spPr>
    </c:plotArea>
    <c:legend>
      <c:legendPos val="r"/>
      <c:layout>
        <c:manualLayout>
          <c:xMode val="edge"/>
          <c:yMode val="edge"/>
          <c:x val="0.60198719469643236"/>
          <c:y val="0.10395848754911031"/>
          <c:w val="0.22552469372655257"/>
          <c:h val="0.17255327533845613"/>
        </c:manualLayout>
      </c:layout>
      <c:overlay val="0"/>
      <c:spPr bwMode="auto">
        <a:prstGeom prst="rect">
          <a:avLst/>
        </a:prstGeom>
        <a:solidFill>
          <a:schemeClr val="lt1">
            <a:lumMod val="95000"/>
            <a:alpha val="39000"/>
          </a:schemeClr>
        </a:solidFill>
        <a:ln>
          <a:noFill/>
        </a:ln>
        <a:effectLst/>
      </c:spPr>
      <c:txPr>
        <a:bodyPr rot="0" spcFirstLastPara="1" vertOverflow="ellipsis" vert="horz" wrap="square" anchor="ctr" anchorCtr="1"/>
        <a:lstStyle/>
        <a:p>
          <a:pPr>
            <a:defRPr sz="1200" b="0" i="0" u="none" strike="noStrike">
              <a:solidFill>
                <a:schemeClr val="dk1">
                  <a:lumMod val="75000"/>
                  <a:lumOff val="25000"/>
                </a:schemeClr>
              </a:solidFill>
              <a:latin typeface="+mn-lt"/>
              <a:ea typeface="+mn-ea"/>
              <a:cs typeface="+mn-cs"/>
            </a:defRPr>
          </a:pPr>
          <a:endParaRPr/>
        </a:p>
      </c:txPr>
    </c:legend>
    <c:plotVisOnly val="1"/>
    <c:dispBlanksAs val="gap"/>
    <c:showDLblsOverMax val="0"/>
  </c:chart>
  <c:spPr bwMode="auto">
    <a:xfrm>
      <a:off x="0" y="3969572"/>
      <a:ext cx="3453205" cy="1887967"/>
    </a:xfrm>
    <a:prstGeom prst="rect">
      <a:avLst/>
    </a:prstGeom>
    <a:gradFill>
      <a:gsLst>
        <a:gs pos="0">
          <a:schemeClr val="lt1"/>
        </a:gs>
        <a:gs pos="39000">
          <a:schemeClr val="lt1"/>
        </a:gs>
        <a:gs pos="100000">
          <a:schemeClr val="lt1">
            <a:lumMod val="75000"/>
          </a:schemeClr>
        </a:gs>
      </a:gsLst>
      <a:path path="circle"/>
    </a:gradFill>
    <a:ln w="9525" cap="flat" cmpd="sng" algn="ctr">
      <a:solidFill>
        <a:schemeClr val="dk1">
          <a:lumMod val="25000"/>
          <a:lumOff val="75000"/>
        </a:schemeClr>
      </a:solidFill>
      <a:round/>
    </a:ln>
    <a:effectLst/>
  </c:spPr>
  <c:txPr>
    <a:bodyPr/>
    <a:lstStyle/>
    <a:p>
      <a:pPr>
        <a:defRPr/>
      </a:pPr>
      <a:endParaRP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200" b="1"/>
  </cs:axisTitle>
  <cs:categoryAxis>
    <cs:lnRef idx="0"/>
    <cs:fillRef idx="0"/>
    <cs:effectRef idx="0"/>
    <cs:fontRef idx="minor">
      <a:schemeClr val="dk1">
        <a:lumMod val="75000"/>
        <a:lumOff val="25000"/>
      </a:schemeClr>
    </cs:fontRef>
    <cs:spPr bwMode="auto">
      <a:prstGeom prst="rect">
        <a:avLst/>
      </a:prstGeom>
      <a:ln w="19050" cap="flat" cmpd="sng" algn="ctr">
        <a:solidFill>
          <a:schemeClr val="dk1">
            <a:lumMod val="75000"/>
            <a:lumOff val="25000"/>
          </a:schemeClr>
        </a:solidFill>
        <a:round/>
      </a:ln>
    </cs:spPr>
    <cs:defRPr sz="1200" cap="all"/>
  </cs:categoryAxis>
  <cs:chartArea>
    <cs:lnRef idx="0"/>
    <cs:fillRef idx="0"/>
    <cs:effectRef idx="0"/>
    <cs:fontRef idx="minor">
      <a:schemeClr val="dk1"/>
    </cs:fontRef>
    <cs:spPr bwMode="auto">
      <a:prstGeom prst="rect">
        <a:avLst/>
      </a:prstGeom>
      <a:gradFill>
        <a:gsLst>
          <a:gs pos="0">
            <a:schemeClr val="lt1"/>
          </a:gs>
          <a:gs pos="39000">
            <a:schemeClr val="lt1"/>
          </a:gs>
          <a:gs pos="100000">
            <a:schemeClr val="lt1">
              <a:lumMod val="75000"/>
            </a:schemeClr>
          </a:gs>
        </a:gsLst>
        <a:path path="circle"/>
      </a:gradFill>
      <a:ln w="9525" cap="flat" cmpd="sng" algn="ctr">
        <a:solidFill>
          <a:schemeClr val="dk1">
            <a:lumMod val="25000"/>
            <a:lumOff val="75000"/>
          </a:schemeClr>
        </a:solidFill>
        <a:round/>
      </a:ln>
    </cs:spPr>
    <cs:defRPr sz="1200"/>
  </cs:chartArea>
  <cs:dataLabel>
    <cs:lnRef idx="0"/>
    <cs:fillRef idx="0"/>
    <cs:effectRef idx="0"/>
    <cs:fontRef idx="minor">
      <a:schemeClr val="lt1"/>
    </cs:fontRef>
    <cs:spPr bwMode="auto">
      <a:prstGeom prst="rect">
        <a:avLst/>
      </a:prstGeom>
      <a:pattFill prst="pct75">
        <a:fgClr>
          <a:schemeClr val="dk1">
            <a:lumMod val="75000"/>
            <a:lumOff val="25000"/>
          </a:schemeClr>
        </a:fgClr>
        <a:bgClr>
          <a:schemeClr val="dk1">
            <a:lumMod val="65000"/>
            <a:lumOff val="35000"/>
          </a:schemeClr>
        </a:bgClr>
      </a:pattFill>
      <a:effectLst>
        <a:outerShdw blurRad="50800" dir="2700000" dist="38100" rotWithShape="0">
          <a:prstClr val="black">
            <a:alpha val="40000"/>
          </a:prstClr>
        </a:outerShdw>
      </a:effectLst>
    </cs:spPr>
    <cs:defRPr sz="1350" b="1" i="0" u="none" strike="noStrike"/>
  </cs:dataLabel>
  <cs:dataLabelCallout>
    <cs:lnRef idx="0"/>
    <cs:fillRef idx="0"/>
    <cs:effectRef idx="0"/>
    <cs:fontRef idx="minor">
      <a:schemeClr val="lt1"/>
    </cs:fontRef>
    <cs:spPr bwMode="auto">
      <a:prstGeom prst="rect">
        <a:avLst/>
      </a:prstGeom>
      <a:pattFill prst="pct75">
        <a:fgClr>
          <a:schemeClr val="dk1">
            <a:lumMod val="75000"/>
            <a:lumOff val="25000"/>
          </a:schemeClr>
        </a:fgClr>
        <a:bgClr>
          <a:schemeClr val="dk1">
            <a:lumMod val="65000"/>
            <a:lumOff val="35000"/>
          </a:schemeClr>
        </a:bgClr>
      </a:pattFill>
      <a:effectLst>
        <a:outerShdw blurRad="50800" dir="2700000" dist="38100" rotWithShape="0">
          <a:prstClr val="black">
            <a:alpha val="40000"/>
          </a:prstClr>
        </a:outerShdw>
      </a:effectLst>
    </cs:spPr>
    <cs:defRPr sz="1350" b="1" i="0" u="none" strike="noStrike"/>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bwMode="auto">
      <a:prstGeom prst="rect">
        <a:avLst/>
      </a:prstGeom>
      <a:solidFill>
        <a:schemeClr val="phClr"/>
      </a:solidFill>
      <a:effectLst>
        <a:outerShdw blurRad="254000" sx="102000" sy="102000" rotWithShape="0">
          <a:prstClr val="black">
            <a:alpha val="20000"/>
          </a:prstClr>
        </a:outerShdw>
      </a:effectLst>
    </cs:spPr>
  </cs:dataPoint>
  <cs:dataPoint3D>
    <cs:lnRef idx="0"/>
    <cs:fillRef idx="0">
      <cs:styleClr val="auto"/>
    </cs:fillRef>
    <cs:effectRef idx="0"/>
    <cs:fontRef idx="minor">
      <a:schemeClr val="dk1"/>
    </cs:fontRef>
    <cs:spPr bwMode="auto">
      <a:prstGeom prst="rect">
        <a:avLst/>
      </a:prstGeom>
      <a:solidFill>
        <a:schemeClr val="phClr"/>
      </a:solidFill>
      <a:effectLst>
        <a:outerShdw blurRad="254000" sx="102000" sy="102000" rotWithShape="0">
          <a:prstClr val="black">
            <a:alpha val="20000"/>
          </a:prstClr>
        </a:outerShdw>
      </a:effectLst>
    </cs:spPr>
  </cs:dataPoint3D>
  <cs:dataPointLine>
    <cs:lnRef idx="0">
      <cs:styleClr val="auto"/>
    </cs:lnRef>
    <cs:fillRef idx="0"/>
    <cs:effectRef idx="0"/>
    <cs:fontRef idx="minor">
      <a:schemeClr val="dk1"/>
    </cs:fontRef>
    <cs:spPr bwMode="auto">
      <a:prstGeom prst="rect">
        <a:avLst/>
      </a:prstGeom>
      <a:ln w="31750" cap="rnd">
        <a:solidFill>
          <a:schemeClr val="phClr">
            <a:alpha val="85000"/>
          </a:schemeClr>
        </a:solidFill>
        <a:round/>
      </a:ln>
    </cs:spPr>
  </cs:dataPointLine>
  <cs:dataPointMarker>
    <cs:lnRef idx="0"/>
    <cs:fillRef idx="0">
      <cs:styleClr val="auto"/>
    </cs:fillRef>
    <cs:effectRef idx="0"/>
    <cs:fontRef idx="minor">
      <a:schemeClr val="dk1"/>
    </cs:fontRef>
    <cs:spPr bwMode="auto">
      <a:prstGeom prst="rect">
        <a:avLst/>
      </a:prstGeom>
      <a:solidFill>
        <a:schemeClr val="phClr">
          <a:alpha val="85000"/>
        </a:schemeClr>
      </a:solidFill>
    </cs:spPr>
  </cs:dataPointMarker>
  <cs:dataPointWireframe>
    <cs:lnRef idx="0">
      <cs:styleClr val="auto"/>
    </cs:lnRef>
    <cs:fillRef idx="0"/>
    <cs:effectRef idx="0"/>
    <cs:fontRef idx="minor">
      <a:schemeClr val="dk1"/>
    </cs:fontRef>
    <cs:spPr bwMode="auto">
      <a:prstGeom prst="rect">
        <a:avLst/>
      </a:prstGeom>
      <a:ln w="9525" cap="rnd">
        <a:solidFill>
          <a:schemeClr val="phClr"/>
        </a:solidFill>
        <a:round/>
      </a:ln>
    </cs:spPr>
  </cs:dataPointWireframe>
  <cs:dataTable>
    <cs:lnRef idx="0"/>
    <cs:fillRef idx="0"/>
    <cs:effectRef idx="0"/>
    <cs:fontRef idx="minor">
      <a:schemeClr val="dk1">
        <a:lumMod val="75000"/>
        <a:lumOff val="25000"/>
      </a:schemeClr>
    </cs:fontRef>
    <cs:spPr bwMode="auto">
      <a:prstGeom prst="rect">
        <a:avLst/>
      </a:prstGeom>
      <a:ln w="9525">
        <a:solidFill>
          <a:schemeClr val="dk1">
            <a:lumMod val="35000"/>
            <a:lumOff val="65000"/>
          </a:schemeClr>
        </a:solidFill>
      </a:ln>
    </cs:spPr>
    <cs:defRPr sz="1200"/>
  </cs:dataTable>
  <cs:downBar>
    <cs:lnRef idx="0"/>
    <cs:fillRef idx="0"/>
    <cs:effectRef idx="0"/>
    <cs:fontRef idx="minor">
      <a:schemeClr val="dk1"/>
    </cs:fontRef>
    <cs:spPr bwMode="auto">
      <a:prstGeom prst="rect">
        <a:avLst/>
      </a:prstGeom>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bwMode="auto">
      <a:prstGeom prst="rect">
        <a:avLst/>
      </a:prstGeom>
      <a:ln w="9525">
        <a:solidFill>
          <a:schemeClr val="dk1">
            <a:lumMod val="35000"/>
            <a:lumOff val="65000"/>
          </a:schemeClr>
        </a:solidFill>
        <a:prstDash val="dash"/>
      </a:ln>
    </cs:spPr>
  </cs:dropLine>
  <cs:errorBar>
    <cs:lnRef idx="0"/>
    <cs:fillRef idx="0"/>
    <cs:effectRef idx="0"/>
    <cs:fontRef idx="minor">
      <a:schemeClr val="dk1"/>
    </cs:fontRef>
    <cs:spPr bwMode="auto">
      <a:prstGeom prst="rect">
        <a:avLst/>
      </a:prstGeom>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bwMode="auto">
      <a:prstGeom prst="rect">
        <a:avLst/>
      </a:prstGeom>
      <a:ln w="9525" cap="flat" cmpd="sng" algn="ctr">
        <a:gradFill>
          <a:gsLst>
            <a:gs pos="0">
              <a:schemeClr val="lt1">
                <a:lumMod val="75000"/>
                <a:alpha val="36000"/>
              </a:schemeClr>
            </a:gs>
            <a:gs pos="100000">
              <a:schemeClr val="dk1">
                <a:lumMod val="95000"/>
                <a:lumOff val="5000"/>
                <a:alpha val="42000"/>
              </a:schemeClr>
            </a:gs>
          </a:gsLst>
          <a:lin ang="5400000" scaled="0"/>
        </a:gradFill>
        <a:round/>
      </a:ln>
    </cs:spPr>
  </cs:gridlineMajor>
  <cs:gridlineMinor>
    <cs:lnRef idx="0"/>
    <cs:fillRef idx="0"/>
    <cs:effectRef idx="0"/>
    <cs:fontRef idx="minor">
      <a:schemeClr val="dk1"/>
    </cs:fontRef>
    <cs:spPr bwMode="auto">
      <a:prstGeom prst="rect">
        <a:avLst/>
      </a:prstGeom>
      <a:ln>
        <a:gradFill>
          <a:gsLst>
            <a:gs pos="0">
              <a:schemeClr val="lt1">
                <a:lumMod val="75000"/>
                <a:alpha val="36000"/>
              </a:schemeClr>
            </a:gs>
            <a:gs pos="100000">
              <a:schemeClr val="dk1">
                <a:lumMod val="95000"/>
                <a:lumOff val="5000"/>
                <a:alpha val="42000"/>
              </a:schemeClr>
            </a:gs>
          </a:gsLst>
          <a:lin ang="5400000" scaled="0"/>
        </a:gradFill>
      </a:ln>
    </cs:spPr>
  </cs:gridlineMinor>
  <cs:hiLoLine>
    <cs:lnRef idx="0"/>
    <cs:fillRef idx="0"/>
    <cs:effectRef idx="0"/>
    <cs:fontRef idx="minor">
      <a:schemeClr val="dk1"/>
    </cs:fontRef>
    <cs:spPr bwMode="auto">
      <a:prstGeom prst="rect">
        <a:avLst/>
      </a:prstGeom>
      <a:ln w="9525">
        <a:solidFill>
          <a:schemeClr val="dk1">
            <a:lumMod val="35000"/>
            <a:lumOff val="65000"/>
          </a:schemeClr>
        </a:solidFill>
        <a:prstDash val="dash"/>
      </a:ln>
    </cs:spPr>
  </cs:hiLoLine>
  <cs:leaderLine>
    <cs:lnRef idx="0"/>
    <cs:fillRef idx="0"/>
    <cs:effectRef idx="0"/>
    <cs:fontRef idx="minor">
      <a:schemeClr val="dk1"/>
    </cs:fontRef>
    <cs:spPr bwMode="auto">
      <a:prstGeom prst="rect">
        <a:avLst/>
      </a:prstGeom>
      <a:ln w="9525">
        <a:solidFill>
          <a:schemeClr val="dk1">
            <a:lumMod val="50000"/>
            <a:lumOff val="50000"/>
          </a:schemeClr>
        </a:solidFill>
      </a:ln>
    </cs:spPr>
  </cs:leaderLine>
  <cs:legend>
    <cs:lnRef idx="0"/>
    <cs:fillRef idx="0"/>
    <cs:effectRef idx="0"/>
    <cs:fontRef idx="minor">
      <a:schemeClr val="dk1">
        <a:lumMod val="75000"/>
        <a:lumOff val="25000"/>
      </a:schemeClr>
    </cs:fontRef>
    <cs:spPr bwMode="auto">
      <a:prstGeom prst="rect">
        <a:avLst/>
      </a:prstGeom>
      <a:solidFill>
        <a:schemeClr val="lt1">
          <a:lumMod val="95000"/>
          <a:alpha val="39000"/>
        </a:schemeClr>
      </a:solidFill>
    </cs:spPr>
    <cs:defRPr sz="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bwMode="auto">
      <a:prstGeom prst="rect">
        <a:avLst/>
      </a:prstGeom>
      <a:ln w="31750" cap="flat" cmpd="sng" algn="ctr">
        <a:solidFill>
          <a:schemeClr val="dk1">
            <a:lumMod val="75000"/>
            <a:lumOff val="25000"/>
          </a:schemeClr>
        </a:solidFill>
        <a:round/>
      </a:ln>
    </cs:spPr>
    <cs:defRPr sz="1200"/>
  </cs:seriesAxis>
  <cs:seriesLine>
    <cs:lnRef idx="0"/>
    <cs:fillRef idx="0"/>
    <cs:effectRef idx="0"/>
    <cs:fontRef idx="minor">
      <a:schemeClr val="dk1"/>
    </cs:fontRef>
    <cs:spPr bwMode="auto">
      <a:prstGeom prst="rect">
        <a:avLst/>
      </a:prstGeom>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cs:title>
  <cs:trendline>
    <cs:lnRef idx="0">
      <cs:styleClr val="auto"/>
    </cs:lnRef>
    <cs:fillRef idx="0"/>
    <cs:effectRef idx="0"/>
    <cs:fontRef idx="minor">
      <a:schemeClr val="dk1"/>
    </cs:fontRef>
    <cs:spPr bwMode="auto">
      <a:prstGeom prst="rect">
        <a:avLst/>
      </a:prstGeom>
      <a:ln w="19050" cap="rnd">
        <a:solidFill>
          <a:schemeClr val="phClr"/>
        </a:solidFill>
      </a:ln>
    </cs:spPr>
  </cs:trendline>
  <cs:trendlineLabel>
    <cs:lnRef idx="0"/>
    <cs:fillRef idx="0"/>
    <cs:effectRef idx="0"/>
    <cs:fontRef idx="minor">
      <a:schemeClr val="dk1">
        <a:lumMod val="75000"/>
        <a:lumOff val="25000"/>
      </a:schemeClr>
    </cs:fontRef>
    <cs:defRPr sz="1200"/>
  </cs:trendlineLabel>
  <cs:upBar>
    <cs:lnRef idx="0"/>
    <cs:fillRef idx="0"/>
    <cs:effectRef idx="0"/>
    <cs:fontRef idx="minor">
      <a:schemeClr val="dk1"/>
    </cs:fontRef>
    <cs:spPr bwMode="auto">
      <a:prstGeom prst="rect">
        <a:avLst/>
      </a:prstGeom>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bwMode="auto">
      <a:prstGeom prst="rect">
        <a:avLst/>
      </a:prstGeom>
      <a:ln>
        <a:noFill/>
      </a:ln>
    </cs:spPr>
    <cs:defRPr sz="1200"/>
  </cs:valueAxis>
  <cs:wall>
    <cs:lnRef idx="0"/>
    <cs:fillRef idx="0"/>
    <cs:effectRef idx="0"/>
    <cs:fontRef idx="minor">
      <a:schemeClr val="dk1"/>
    </cs:fontRef>
  </cs:wall>
  <cs:dataPointMarkerLayout symbol="circle" size="6"/>
</cs:chartStyle>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title" userDrawn="1">
  <p:cSld name="Title Slide">
    <p:spTree>
      <p:nvGrpSpPr>
        <p:cNvPr id="1" name="" hidden="0"/>
        <p:cNvGrpSpPr/>
        <p:nvPr isPhoto="0" userDrawn="0"/>
      </p:nvGrpSpPr>
      <p:grpSpPr bwMode="auto">
        <a:xfrm>
          <a:off x="0" y="0"/>
          <a:ext cx="0" cy="0"/>
          <a:chOff x="0" y="0"/>
          <a:chExt cx="0" cy="0"/>
        </a:xfrm>
      </p:grpSpPr>
      <p:sp>
        <p:nvSpPr>
          <p:cNvPr id="7" name="Rectangle 6" hidden="0"/>
          <p:cNvSpPr/>
          <p:nvPr isPhoto="0" userDrawn="0"/>
        </p:nvSpPr>
        <p:spPr bwMode="auto">
          <a:xfrm>
            <a:off x="0" y="761999"/>
            <a:ext cx="9141619" cy="533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hidden="0"/>
          <p:cNvSpPr/>
          <p:nvPr isPhoto="0" userDrawn="0"/>
        </p:nvSpPr>
        <p:spPr bwMode="auto">
          <a:xfrm>
            <a:off x="9270263" y="761999"/>
            <a:ext cx="2925318" cy="5334000"/>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hidden="0"/>
          <p:cNvSpPr>
            <a:spLocks noGrp="1"/>
          </p:cNvSpPr>
          <p:nvPr isPhoto="0" userDrawn="0">
            <p:ph type="ctrTitle" hasCustomPrompt="0"/>
          </p:nvPr>
        </p:nvSpPr>
        <p:spPr bwMode="auto">
          <a:xfrm>
            <a:off x="1069848" y="1298448"/>
            <a:ext cx="7315200" cy="3255264"/>
          </a:xfrm>
        </p:spPr>
        <p:txBody>
          <a:bodyPr anchor="b">
            <a:normAutofit/>
          </a:bodyPr>
          <a:lstStyle>
            <a:lvl1pPr algn="l">
              <a:defRPr sz="5900" spc="-100">
                <a:solidFill>
                  <a:srgbClr val="FFFFFF"/>
                </a:solidFill>
              </a:defRPr>
            </a:lvl1pPr>
          </a:lstStyle>
          <a:p>
            <a:pPr>
              <a:defRPr/>
            </a:pPr>
            <a:r>
              <a:rPr lang="en-GB"/>
              <a:t>Click to edit Master title style</a:t>
            </a:r>
            <a:endParaRPr lang="en-US"/>
          </a:p>
        </p:txBody>
      </p:sp>
      <p:sp>
        <p:nvSpPr>
          <p:cNvPr id="3" name="Subtitle 2" hidden="0"/>
          <p:cNvSpPr>
            <a:spLocks noGrp="1"/>
          </p:cNvSpPr>
          <p:nvPr isPhoto="0" userDrawn="0">
            <p:ph type="subTitle" idx="1" hasCustomPrompt="0"/>
          </p:nvPr>
        </p:nvSpPr>
        <p:spPr bwMode="auto">
          <a:xfrm>
            <a:off x="1100015" y="4670246"/>
            <a:ext cx="7315200" cy="914400"/>
          </a:xfrm>
        </p:spPr>
        <p:txBody>
          <a:bodyPr anchor="t">
            <a:normAutofit/>
          </a:bodyPr>
          <a:lstStyle>
            <a:lvl1pPr marL="0" indent="0" algn="l">
              <a:buNone/>
              <a:defRPr sz="2200" cap="none" spc="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a:defRPr/>
            </a:pPr>
            <a:r>
              <a:rPr lang="en-GB"/>
              <a:t>Click to edit Master subtitle style</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x" userDrawn="1">
  <p:cSld name="Title and Vertical Tex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GB"/>
              <a:t>Click to edit Master title style</a:t>
            </a:r>
            <a:endParaRPr lang="en-US"/>
          </a:p>
        </p:txBody>
      </p:sp>
      <p:sp>
        <p:nvSpPr>
          <p:cNvPr id="3" name="Vertical Text Placeholder 2" hidden="0"/>
          <p:cNvSpPr>
            <a:spLocks noGrp="1"/>
          </p:cNvSpPr>
          <p:nvPr isPhoto="0" userDrawn="0">
            <p:ph type="body" orient="vert" idx="1" hasCustomPrompt="0"/>
          </p:nvPr>
        </p:nvSpPr>
        <p:spPr bwMode="auto"/>
        <p:txBody>
          <a:bodyPr vert="eaVert" ancho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vertTitleAndTx" userDrawn="1">
  <p:cSld name="Vertical Title and Text">
    <p:spTree>
      <p:nvGrpSpPr>
        <p:cNvPr id="1" name="" hidden="0"/>
        <p:cNvGrpSpPr/>
        <p:nvPr isPhoto="0" userDrawn="0"/>
      </p:nvGrpSpPr>
      <p:grpSpPr bwMode="auto">
        <a:xfrm>
          <a:off x="0" y="0"/>
          <a:ext cx="0" cy="0"/>
          <a:chOff x="0" y="0"/>
          <a:chExt cx="0" cy="0"/>
        </a:xfrm>
      </p:grpSpPr>
      <p:sp>
        <p:nvSpPr>
          <p:cNvPr id="2" name="Vertical Title 1" hidden="0"/>
          <p:cNvSpPr>
            <a:spLocks noGrp="1"/>
          </p:cNvSpPr>
          <p:nvPr isPhoto="0" userDrawn="0">
            <p:ph type="title" orient="vert" hasCustomPrompt="0"/>
          </p:nvPr>
        </p:nvSpPr>
        <p:spPr bwMode="auto">
          <a:xfrm>
            <a:off x="381000" y="990600"/>
            <a:ext cx="2819400" cy="4953000"/>
          </a:xfrm>
        </p:spPr>
        <p:txBody>
          <a:bodyPr vert="eaVert"/>
          <a:lstStyle/>
          <a:p>
            <a:pPr>
              <a:defRPr/>
            </a:pPr>
            <a:r>
              <a:rPr lang="en-GB"/>
              <a:t>Click to edit Master title style</a:t>
            </a:r>
            <a:endParaRPr lang="en-US"/>
          </a:p>
        </p:txBody>
      </p:sp>
      <p:sp>
        <p:nvSpPr>
          <p:cNvPr id="3" name="Vertical Text Placeholder 2" hidden="0"/>
          <p:cNvSpPr>
            <a:spLocks noGrp="1"/>
          </p:cNvSpPr>
          <p:nvPr isPhoto="0" userDrawn="0">
            <p:ph type="body" orient="vert" idx="1" hasCustomPrompt="0"/>
          </p:nvPr>
        </p:nvSpPr>
        <p:spPr bwMode="auto">
          <a:xfrm>
            <a:off x="3867911" y="868680"/>
            <a:ext cx="7315200" cy="5120640"/>
          </a:xfrm>
        </p:spPr>
        <p:txBody>
          <a:bodyPr vert="eaVert" anchor="t"/>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7" name="Date Placeholder 6"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8" name="Footer Placeholder 7" hidden="0"/>
          <p:cNvSpPr>
            <a:spLocks noGrp="1"/>
          </p:cNvSpPr>
          <p:nvPr isPhoto="0" userDrawn="0">
            <p:ph type="ftr" sz="quarter" idx="11" hasCustomPrompt="0"/>
          </p:nvPr>
        </p:nvSpPr>
        <p:spPr bwMode="auto"/>
        <p:txBody>
          <a:bodyPr/>
          <a:lstStyle/>
          <a:p>
            <a:pPr>
              <a:defRPr/>
            </a:pPr>
            <a:endParaRPr lang="en-US"/>
          </a:p>
        </p:txBody>
      </p:sp>
      <p:sp>
        <p:nvSpPr>
          <p:cNvPr id="9" name="Slide Number Placeholder 8"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 userDrawn="1">
  <p:cSld name="Title and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GB"/>
              <a:t>Click to edit Master title style</a:t>
            </a:r>
            <a:endParaRPr lang="en-US"/>
          </a:p>
        </p:txBody>
      </p:sp>
      <p:sp>
        <p:nvSpPr>
          <p:cNvPr id="3" name="Content Placeholder 2" hidden="0"/>
          <p:cNvSpPr>
            <a:spLocks noGrp="1"/>
          </p:cNvSpPr>
          <p:nvPr isPhoto="0" userDrawn="0">
            <p:ph idx="1" hasCustomPrompt="0"/>
          </p:nvPr>
        </p:nvSpPr>
        <p:spPr bwMode="auto"/>
        <p:txBody>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secHead" userDrawn="1">
  <p:cSld name="Section Header">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3867911" y="1298448"/>
            <a:ext cx="7315200" cy="3255264"/>
          </a:xfrm>
        </p:spPr>
        <p:txBody>
          <a:bodyPr anchor="b">
            <a:normAutofit/>
          </a:bodyPr>
          <a:lstStyle>
            <a:lvl1pPr>
              <a:defRPr sz="5900" b="0" spc="-100">
                <a:solidFill>
                  <a:schemeClr val="tx1">
                    <a:lumMod val="65000"/>
                    <a:lumOff val="35000"/>
                  </a:schemeClr>
                </a:solidFill>
              </a:defRPr>
            </a:lvl1pPr>
          </a:lstStyle>
          <a:p>
            <a:pPr>
              <a:defRPr/>
            </a:pPr>
            <a:r>
              <a:rPr lang="en-GB"/>
              <a:t>Click to edit Master title style</a:t>
            </a:r>
            <a:endParaRPr lang="en-US"/>
          </a:p>
        </p:txBody>
      </p:sp>
      <p:sp>
        <p:nvSpPr>
          <p:cNvPr id="3" name="Text Placeholder 2" hidden="0"/>
          <p:cNvSpPr>
            <a:spLocks noGrp="1"/>
          </p:cNvSpPr>
          <p:nvPr isPhoto="0" userDrawn="0">
            <p:ph type="body" idx="1" hasCustomPrompt="0"/>
          </p:nvPr>
        </p:nvSpPr>
        <p:spPr bwMode="auto">
          <a:xfrm>
            <a:off x="3886200" y="4672584"/>
            <a:ext cx="7315200" cy="914400"/>
          </a:xfrm>
        </p:spPr>
        <p:txBody>
          <a:bodyPr anchor="t">
            <a:normAutofit/>
          </a:bodyPr>
          <a:lstStyle>
            <a:lvl1pPr marL="0" indent="0">
              <a:buNone/>
              <a:defRPr sz="2200" cap="none" spc="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defRPr/>
            </a:pPr>
            <a:r>
              <a:rPr lang="en-GB"/>
              <a:t>Click to edit Master text styles</a:t>
            </a:r>
            <a:endParaRPr/>
          </a:p>
        </p:txBody>
      </p:sp>
      <p:sp>
        <p:nvSpPr>
          <p:cNvPr id="4" name="Date Placeholder 3"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5" name="Footer Placeholder 4" hidden="0"/>
          <p:cNvSpPr>
            <a:spLocks noGrp="1"/>
          </p:cNvSpPr>
          <p:nvPr isPhoto="0" userDrawn="0">
            <p:ph type="ftr" sz="quarter" idx="11" hasCustomPrompt="0"/>
          </p:nvPr>
        </p:nvSpPr>
        <p:spPr bwMode="auto"/>
        <p:txBody>
          <a:bodyPr/>
          <a:lstStyle/>
          <a:p>
            <a:pPr>
              <a:defRPr/>
            </a:pPr>
            <a:endParaRPr lang="en-US"/>
          </a:p>
        </p:txBody>
      </p:sp>
      <p:sp>
        <p:nvSpPr>
          <p:cNvPr id="6" name="Slide Number Placeholder 5"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Obj" userDrawn="1">
  <p:cSld name="Two Content">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lang="en-GB"/>
              <a:t>Click to edit Master title style</a:t>
            </a:r>
            <a:endParaRPr lang="en-US"/>
          </a:p>
        </p:txBody>
      </p:sp>
      <p:sp>
        <p:nvSpPr>
          <p:cNvPr id="3" name="Content Placeholder 2" hidden="0"/>
          <p:cNvSpPr>
            <a:spLocks noGrp="1"/>
          </p:cNvSpPr>
          <p:nvPr isPhoto="0" userDrawn="0">
            <p:ph sz="half" idx="1" hasCustomPrompt="0"/>
          </p:nvPr>
        </p:nvSpPr>
        <p:spPr bwMode="auto">
          <a:xfrm>
            <a:off x="3867911"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Content Placeholder 3" hidden="0"/>
          <p:cNvSpPr>
            <a:spLocks noGrp="1"/>
          </p:cNvSpPr>
          <p:nvPr isPhoto="0" userDrawn="0">
            <p:ph sz="half" idx="2" hasCustomPrompt="0"/>
          </p:nvPr>
        </p:nvSpPr>
        <p:spPr bwMode="auto">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8" name="Date Placeholder 7"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9" name="Footer Placeholder 8" hidden="0"/>
          <p:cNvSpPr>
            <a:spLocks noGrp="1"/>
          </p:cNvSpPr>
          <p:nvPr isPhoto="0" userDrawn="0">
            <p:ph type="ftr" sz="quarter" idx="11" hasCustomPrompt="0"/>
          </p:nvPr>
        </p:nvSpPr>
        <p:spPr bwMode="auto"/>
        <p:txBody>
          <a:bodyPr/>
          <a:lstStyle/>
          <a:p>
            <a:pPr>
              <a:defRPr/>
            </a:pPr>
            <a:endParaRPr lang="en-US"/>
          </a:p>
        </p:txBody>
      </p:sp>
      <p:sp>
        <p:nvSpPr>
          <p:cNvPr id="10" name="Slide Number Placeholder 9"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woTxTwoObj" userDrawn="1">
  <p:cSld name="Comparison">
    <p:spTree>
      <p:nvGrpSpPr>
        <p:cNvPr id="1" name="" hidden="0"/>
        <p:cNvGrpSpPr/>
        <p:nvPr isPhoto="0" userDrawn="0"/>
      </p:nvGrpSpPr>
      <p:grpSpPr bwMode="auto">
        <a:xfrm>
          <a:off x="0" y="0"/>
          <a:ext cx="0" cy="0"/>
          <a:chOff x="0" y="0"/>
          <a:chExt cx="0" cy="0"/>
        </a:xfrm>
      </p:grpSpPr>
      <p:sp>
        <p:nvSpPr>
          <p:cNvPr id="10" name="Title 9" hidden="0"/>
          <p:cNvSpPr>
            <a:spLocks noGrp="1"/>
          </p:cNvSpPr>
          <p:nvPr isPhoto="0" userDrawn="0">
            <p:ph type="title" hasCustomPrompt="0"/>
          </p:nvPr>
        </p:nvSpPr>
        <p:spPr bwMode="auto"/>
        <p:txBody>
          <a:bodyPr/>
          <a:lstStyle/>
          <a:p>
            <a:pPr>
              <a:defRPr/>
            </a:pPr>
            <a:r>
              <a:rPr lang="en-GB"/>
              <a:t>Click to edit Master title style</a:t>
            </a:r>
            <a:endParaRPr lang="en-US"/>
          </a:p>
        </p:txBody>
      </p:sp>
      <p:sp>
        <p:nvSpPr>
          <p:cNvPr id="3" name="Text Placeholder 2" hidden="0"/>
          <p:cNvSpPr>
            <a:spLocks noGrp="1"/>
          </p:cNvSpPr>
          <p:nvPr isPhoto="0" userDrawn="0">
            <p:ph type="body" idx="1" hasCustomPrompt="0"/>
          </p:nvPr>
        </p:nvSpPr>
        <p:spPr bwMode="auto">
          <a:xfrm>
            <a:off x="3867911"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GB"/>
              <a:t>Click to edit Master text styles</a:t>
            </a:r>
            <a:endParaRPr/>
          </a:p>
        </p:txBody>
      </p:sp>
      <p:sp>
        <p:nvSpPr>
          <p:cNvPr id="4" name="Content Placeholder 3" hidden="0"/>
          <p:cNvSpPr>
            <a:spLocks noGrp="1"/>
          </p:cNvSpPr>
          <p:nvPr isPhoto="0" userDrawn="0">
            <p:ph sz="half" idx="2" hasCustomPrompt="0"/>
          </p:nvPr>
        </p:nvSpPr>
        <p:spPr bwMode="auto">
          <a:xfrm>
            <a:off x="3867911"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5" name="Text Placeholder 4" hidden="0"/>
          <p:cNvSpPr>
            <a:spLocks noGrp="1"/>
          </p:cNvSpPr>
          <p:nvPr isPhoto="0" userDrawn="0">
            <p:ph type="body" sz="quarter" idx="3" hasCustomPrompt="0"/>
          </p:nvPr>
        </p:nvSpPr>
        <p:spPr bwMode="auto">
          <a:xfrm>
            <a:off x="7818462"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GB"/>
              <a:t>Click to edit Master text styles</a:t>
            </a:r>
            <a:endParaRPr/>
          </a:p>
        </p:txBody>
      </p:sp>
      <p:sp>
        <p:nvSpPr>
          <p:cNvPr id="6" name="Content Placeholder 5" hidden="0"/>
          <p:cNvSpPr>
            <a:spLocks noGrp="1"/>
          </p:cNvSpPr>
          <p:nvPr isPhoto="0" userDrawn="0">
            <p:ph sz="quarter" idx="4" hasCustomPrompt="0"/>
          </p:nvPr>
        </p:nvSpPr>
        <p:spPr bwMode="auto">
          <a:xfrm>
            <a:off x="781846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2" name="Date Placeholder 1"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11" name="Footer Placeholder 10" hidden="0"/>
          <p:cNvSpPr>
            <a:spLocks noGrp="1"/>
          </p:cNvSpPr>
          <p:nvPr isPhoto="0" userDrawn="0">
            <p:ph type="ftr" sz="quarter" idx="11" hasCustomPrompt="0"/>
          </p:nvPr>
        </p:nvSpPr>
        <p:spPr bwMode="auto"/>
        <p:txBody>
          <a:bodyPr/>
          <a:lstStyle/>
          <a:p>
            <a:pPr>
              <a:defRPr/>
            </a:pPr>
            <a:endParaRPr lang="en-US"/>
          </a:p>
        </p:txBody>
      </p:sp>
      <p:sp>
        <p:nvSpPr>
          <p:cNvPr id="12" name="Slide Number Placeholder 11"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titleOnly" userDrawn="1">
  <p:cSld name="Title Only">
    <p:spTree>
      <p:nvGrpSpPr>
        <p:cNvPr id="1" name="" hidden="0"/>
        <p:cNvGrpSpPr/>
        <p:nvPr isPhoto="0" userDrawn="0"/>
      </p:nvGrpSpPr>
      <p:grpSpPr bwMode="auto">
        <a:xfrm>
          <a:off x="0" y="0"/>
          <a:ext cx="0" cy="0"/>
          <a:chOff x="0" y="0"/>
          <a:chExt cx="0" cy="0"/>
        </a:xfrm>
      </p:grpSpPr>
      <p:sp>
        <p:nvSpPr>
          <p:cNvPr id="6" name="Title 5" hidden="0"/>
          <p:cNvSpPr>
            <a:spLocks noGrp="1"/>
          </p:cNvSpPr>
          <p:nvPr isPhoto="0" userDrawn="0">
            <p:ph type="title" hasCustomPrompt="0"/>
          </p:nvPr>
        </p:nvSpPr>
        <p:spPr bwMode="auto"/>
        <p:txBody>
          <a:bodyPr/>
          <a:lstStyle/>
          <a:p>
            <a:pPr>
              <a:defRPr/>
            </a:pPr>
            <a:r>
              <a:rPr lang="en-GB"/>
              <a:t>Click to edit Master title style</a:t>
            </a:r>
            <a:endParaRPr lang="en-US"/>
          </a:p>
        </p:txBody>
      </p:sp>
      <p:sp>
        <p:nvSpPr>
          <p:cNvPr id="2" name="Date Placeholder 1"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7" name="Footer Placeholder 6" hidden="0"/>
          <p:cNvSpPr>
            <a:spLocks noGrp="1"/>
          </p:cNvSpPr>
          <p:nvPr isPhoto="0" userDrawn="0">
            <p:ph type="ftr" sz="quarter" idx="11" hasCustomPrompt="0"/>
          </p:nvPr>
        </p:nvSpPr>
        <p:spPr bwMode="auto"/>
        <p:txBody>
          <a:bodyPr/>
          <a:lstStyle/>
          <a:p>
            <a:pPr>
              <a:defRPr/>
            </a:pPr>
            <a:endParaRPr lang="en-US"/>
          </a:p>
        </p:txBody>
      </p:sp>
      <p:sp>
        <p:nvSpPr>
          <p:cNvPr id="8" name="Slide Number Placeholder 7"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0" type="blank" userDrawn="1">
  <p:cSld name="Blank">
    <p:spTree>
      <p:nvGrpSpPr>
        <p:cNvPr id="1" name="" hidden="0"/>
        <p:cNvGrpSpPr/>
        <p:nvPr isPhoto="0" userDrawn="0"/>
      </p:nvGrpSpPr>
      <p:grpSpPr bwMode="auto">
        <a:xfrm>
          <a:off x="0" y="0"/>
          <a:ext cx="0" cy="0"/>
          <a:chOff x="0" y="0"/>
          <a:chExt cx="0" cy="0"/>
        </a:xfrm>
      </p:grpSpPr>
      <p:sp>
        <p:nvSpPr>
          <p:cNvPr id="5" name="Date Placeholder 4"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6" name="Footer Placeholder 5" hidden="0"/>
          <p:cNvSpPr>
            <a:spLocks noGrp="1"/>
          </p:cNvSpPr>
          <p:nvPr isPhoto="0" userDrawn="0">
            <p:ph type="ftr" sz="quarter" idx="11" hasCustomPrompt="0"/>
          </p:nvPr>
        </p:nvSpPr>
        <p:spPr bwMode="auto"/>
        <p:txBody>
          <a:bodyPr/>
          <a:lstStyle/>
          <a:p>
            <a:pPr>
              <a:defRPr/>
            </a:pPr>
            <a:endParaRPr lang="en-US"/>
          </a:p>
        </p:txBody>
      </p:sp>
      <p:sp>
        <p:nvSpPr>
          <p:cNvPr id="7" name="Slide Number Placeholder 6"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objTx" userDrawn="1">
  <p:cSld name="Content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256032" y="1143000"/>
            <a:ext cx="2834640" cy="2377440"/>
          </a:xfrm>
        </p:spPr>
        <p:txBody>
          <a:bodyPr anchor="b">
            <a:normAutofit/>
          </a:bodyPr>
          <a:lstStyle>
            <a:lvl1pPr>
              <a:defRPr sz="3200" b="0"/>
            </a:lvl1pPr>
          </a:lstStyle>
          <a:p>
            <a:pPr>
              <a:defRPr/>
            </a:pPr>
            <a:r>
              <a:rPr lang="en-GB"/>
              <a:t>Click to edit Master title style</a:t>
            </a:r>
            <a:endParaRPr lang="en-US"/>
          </a:p>
        </p:txBody>
      </p:sp>
      <p:sp>
        <p:nvSpPr>
          <p:cNvPr id="3" name="Content Placeholder 2" hidden="0"/>
          <p:cNvSpPr>
            <a:spLocks noGrp="1"/>
          </p:cNvSpPr>
          <p:nvPr isPhoto="0" userDrawn="0">
            <p:ph idx="1" hasCustomPrompt="0"/>
          </p:nvPr>
        </p:nvSpPr>
        <p:spPr bwMode="auto">
          <a:xfrm>
            <a:off x="3867911"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Text Placeholder 3" hidden="0"/>
          <p:cNvSpPr>
            <a:spLocks noGrp="1"/>
          </p:cNvSpPr>
          <p:nvPr isPhoto="0" userDrawn="0">
            <p:ph type="body" sz="half" idx="2" hasCustomPrompt="0"/>
          </p:nvPr>
        </p:nvSpPr>
        <p:spPr bwMode="auto">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GB"/>
              <a:t>Click to edit Master text styles</a:t>
            </a:r>
            <a:endParaRPr/>
          </a:p>
        </p:txBody>
      </p:sp>
      <p:sp>
        <p:nvSpPr>
          <p:cNvPr id="8" name="Date Placeholder 7"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9" name="Footer Placeholder 8" hidden="0"/>
          <p:cNvSpPr>
            <a:spLocks noGrp="1"/>
          </p:cNvSpPr>
          <p:nvPr isPhoto="0" userDrawn="0">
            <p:ph type="ftr" sz="quarter" idx="11" hasCustomPrompt="0"/>
          </p:nvPr>
        </p:nvSpPr>
        <p:spPr bwMode="auto"/>
        <p:txBody>
          <a:bodyPr/>
          <a:lstStyle/>
          <a:p>
            <a:pPr>
              <a:defRPr/>
            </a:pPr>
            <a:endParaRPr lang="en-US"/>
          </a:p>
        </p:txBody>
      </p:sp>
      <p:sp>
        <p:nvSpPr>
          <p:cNvPr id="10" name="Slide Number Placeholder 9"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type="picTx" userDrawn="1">
  <p:cSld name="Picture with Caption">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a:xfrm>
            <a:off x="256032" y="1143000"/>
            <a:ext cx="2834640" cy="2377440"/>
          </a:xfrm>
        </p:spPr>
        <p:txBody>
          <a:bodyPr anchor="b">
            <a:normAutofit/>
          </a:bodyPr>
          <a:lstStyle>
            <a:lvl1pPr>
              <a:defRPr sz="3200" b="0"/>
            </a:lvl1pPr>
          </a:lstStyle>
          <a:p>
            <a:pPr>
              <a:defRPr/>
            </a:pPr>
            <a:r>
              <a:rPr lang="en-GB"/>
              <a:t>Click to edit Master title style</a:t>
            </a:r>
            <a:endParaRPr lang="en-US"/>
          </a:p>
        </p:txBody>
      </p:sp>
      <p:sp>
        <p:nvSpPr>
          <p:cNvPr id="3" name="Picture Placeholder 2" hidden="0"/>
          <p:cNvSpPr>
            <a:spLocks noChangeAspect="1" noGrp="1"/>
          </p:cNvSpPr>
          <p:nvPr isPhoto="0" userDrawn="0">
            <p:ph type="pic" idx="1" hasCustomPrompt="0"/>
          </p:nvPr>
        </p:nvSpPr>
        <p:spPr bwMode="auto">
          <a:xfrm>
            <a:off x="3570644" y="767418"/>
            <a:ext cx="8115230" cy="5330952"/>
          </a:xfrm>
          <a:prstGeom prst="rect">
            <a:avLst/>
          </a:prstGeo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GB"/>
              <a:t>Click icon to add picture</a:t>
            </a:r>
            <a:endParaRPr lang="en-US"/>
          </a:p>
        </p:txBody>
      </p:sp>
      <p:sp>
        <p:nvSpPr>
          <p:cNvPr id="4" name="Text Placeholder 3" hidden="0"/>
          <p:cNvSpPr>
            <a:spLocks noGrp="1"/>
          </p:cNvSpPr>
          <p:nvPr isPhoto="0" userDrawn="0">
            <p:ph type="body" sz="half" idx="2" hasCustomPrompt="0"/>
          </p:nvPr>
        </p:nvSpPr>
        <p:spPr bwMode="auto">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defRPr/>
            </a:pPr>
            <a:r>
              <a:rPr lang="en-GB"/>
              <a:t>Click to edit Master text styles</a:t>
            </a:r>
            <a:endParaRPr/>
          </a:p>
        </p:txBody>
      </p:sp>
      <p:sp>
        <p:nvSpPr>
          <p:cNvPr id="8" name="Date Placeholder 7" hidden="0"/>
          <p:cNvSpPr>
            <a:spLocks noGrp="1"/>
          </p:cNvSpPr>
          <p:nvPr isPhoto="0" userDrawn="0">
            <p:ph type="dt" sz="half" idx="10" hasCustomPrompt="0"/>
          </p:nvPr>
        </p:nvSpPr>
        <p:spPr bwMode="auto"/>
        <p:txBody>
          <a:bodyPr/>
          <a:lstStyle/>
          <a:p>
            <a:pPr>
              <a:defRPr/>
            </a:pPr>
            <a:fld id="{5586B75A-687E-405C-8A0B-8D00578BA2C3}" type="datetimeFigureOut">
              <a:rPr lang="en-US"/>
              <a:t/>
            </a:fld>
            <a:endParaRPr lang="en-US"/>
          </a:p>
        </p:txBody>
      </p:sp>
      <p:sp>
        <p:nvSpPr>
          <p:cNvPr id="9" name="Footer Placeholder 8" hidden="0"/>
          <p:cNvSpPr>
            <a:spLocks noGrp="1"/>
          </p:cNvSpPr>
          <p:nvPr isPhoto="0" userDrawn="0">
            <p:ph type="ftr" sz="quarter" idx="11" hasCustomPrompt="0"/>
          </p:nvPr>
        </p:nvSpPr>
        <p:spPr bwMode="auto">
          <a:xfrm>
            <a:off x="3499101" y="6356350"/>
            <a:ext cx="5911517" cy="365125"/>
          </a:xfrm>
        </p:spPr>
        <p:txBody>
          <a:bodyPr/>
          <a:lstStyle/>
          <a:p>
            <a:pPr>
              <a:defRPr/>
            </a:pPr>
            <a:endParaRPr lang="en-US"/>
          </a:p>
        </p:txBody>
      </p:sp>
      <p:sp>
        <p:nvSpPr>
          <p:cNvPr id="10" name="Slide Number Placeholder 9" hidden="0"/>
          <p:cNvSpPr>
            <a:spLocks noGrp="1"/>
          </p:cNvSpPr>
          <p:nvPr isPhoto="0" userDrawn="0">
            <p:ph type="sldNum" sz="quarter" idx="12" hasCustomPrompt="0"/>
          </p:nvPr>
        </p:nvSpPr>
        <p:spPr bwMode="auto"/>
        <p:txBody>
          <a:bodyPr/>
          <a:lstStyle/>
          <a:p>
            <a:pPr>
              <a:defRPr/>
            </a:pPr>
            <a:fld id="{4FAB73BC-B049-4115-A692-8D63A059BFB8}" type="slidenum">
              <a:rPr lang="en-US"/>
              <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hidden="0"/>
        <p:cNvGrpSpPr/>
        <p:nvPr isPhoto="0" userDrawn="0"/>
      </p:nvGrpSpPr>
      <p:grpSpPr bwMode="auto">
        <a:xfrm>
          <a:off x="0" y="0"/>
          <a:ext cx="0" cy="0"/>
          <a:chOff x="0" y="0"/>
          <a:chExt cx="0" cy="0"/>
        </a:xfrm>
      </p:grpSpPr>
      <p:sp>
        <p:nvSpPr>
          <p:cNvPr id="7" name="Rectangle 6" hidden="0"/>
          <p:cNvSpPr/>
          <p:nvPr isPhoto="0" userDrawn="0"/>
        </p:nvSpPr>
        <p:spPr bwMode="auto">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hidden="0"/>
          <p:cNvSpPr>
            <a:spLocks noGrp="1"/>
          </p:cNvSpPr>
          <p:nvPr isPhoto="0" userDrawn="0">
            <p:ph type="title" hasCustomPrompt="0"/>
          </p:nvPr>
        </p:nvSpPr>
        <p:spPr bwMode="auto">
          <a:xfrm>
            <a:off x="252919" y="1123837"/>
            <a:ext cx="2947482" cy="4601183"/>
          </a:xfrm>
          <a:prstGeom prst="rect">
            <a:avLst/>
          </a:prstGeom>
        </p:spPr>
        <p:txBody>
          <a:bodyPr vert="horz" lIns="91440" tIns="45720" rIns="91440" bIns="45720" rtlCol="0" anchor="ctr">
            <a:normAutofit/>
          </a:bodyPr>
          <a:lstStyle/>
          <a:p>
            <a:pPr>
              <a:defRPr/>
            </a:pPr>
            <a:r>
              <a:rPr lang="en-GB"/>
              <a:t>Click to edit Master title style</a:t>
            </a:r>
            <a:endParaRPr lang="en-US"/>
          </a:p>
        </p:txBody>
      </p:sp>
      <p:sp>
        <p:nvSpPr>
          <p:cNvPr id="38" name="Rectangle 37" hidden="0"/>
          <p:cNvSpPr/>
          <p:nvPr isPhoto="0" userDrawn="0"/>
        </p:nvSpPr>
        <p:spPr bwMode="auto">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hidden="0"/>
          <p:cNvSpPr>
            <a:spLocks noGrp="1"/>
          </p:cNvSpPr>
          <p:nvPr isPhoto="0" userDrawn="0">
            <p:ph type="body" idx="1" hasCustomPrompt="0"/>
          </p:nvPr>
        </p:nvSpPr>
        <p:spPr bwMode="auto">
          <a:xfrm>
            <a:off x="3869267" y="864108"/>
            <a:ext cx="7315200" cy="5120640"/>
          </a:xfrm>
          <a:prstGeom prst="rect">
            <a:avLst/>
          </a:prstGeom>
        </p:spPr>
        <p:txBody>
          <a:bodyPr vert="horz" lIns="91440" tIns="45720" rIns="91440" bIns="45720" rtlCol="0" anchor="ctr">
            <a:normAutofit/>
          </a:bodyPr>
          <a:lstStyle/>
          <a:p>
            <a:pPr lvl="0">
              <a:defRPr/>
            </a:pPr>
            <a:r>
              <a:rPr lang="en-GB"/>
              <a:t>Click to edit Master text styles</a:t>
            </a:r>
            <a:endParaRPr/>
          </a:p>
          <a:p>
            <a:pPr lvl="1">
              <a:defRPr/>
            </a:pPr>
            <a:r>
              <a:rPr lang="en-GB"/>
              <a:t>Second level</a:t>
            </a:r>
            <a:endParaRPr/>
          </a:p>
          <a:p>
            <a:pPr lvl="2">
              <a:defRPr/>
            </a:pPr>
            <a:r>
              <a:rPr lang="en-GB"/>
              <a:t>Third level</a:t>
            </a:r>
            <a:endParaRPr/>
          </a:p>
          <a:p>
            <a:pPr lvl="3">
              <a:defRPr/>
            </a:pPr>
            <a:r>
              <a:rPr lang="en-GB"/>
              <a:t>Fourth level</a:t>
            </a:r>
            <a:endParaRPr/>
          </a:p>
          <a:p>
            <a:pPr lvl="4">
              <a:defRPr/>
            </a:pPr>
            <a:r>
              <a:rPr lang="en-GB"/>
              <a:t>Fifth level</a:t>
            </a:r>
            <a:endParaRPr lang="en-US"/>
          </a:p>
        </p:txBody>
      </p:sp>
      <p:sp>
        <p:nvSpPr>
          <p:cNvPr id="4" name="Date Placeholder 3" hidden="0"/>
          <p:cNvSpPr>
            <a:spLocks noGrp="1"/>
          </p:cNvSpPr>
          <p:nvPr isPhoto="0" userDrawn="0">
            <p:ph type="dt" sz="half" idx="2" hasCustomPrompt="0"/>
          </p:nvPr>
        </p:nvSpPr>
        <p:spPr bwMode="auto">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a:defRPr/>
            </a:pPr>
            <a:fld id="{5586B75A-687E-405C-8A0B-8D00578BA2C3}" type="datetimeFigureOut">
              <a:rPr lang="en-US"/>
              <a:t/>
            </a:fld>
            <a:endParaRPr lang="en-US"/>
          </a:p>
        </p:txBody>
      </p:sp>
      <p:sp>
        <p:nvSpPr>
          <p:cNvPr id="5" name="Footer Placeholder 4" hidden="0"/>
          <p:cNvSpPr>
            <a:spLocks noGrp="1"/>
          </p:cNvSpPr>
          <p:nvPr isPhoto="0" userDrawn="0">
            <p:ph type="ftr" sz="quarter" idx="3" hasCustomPrompt="0"/>
          </p:nvPr>
        </p:nvSpPr>
        <p:spPr bwMode="auto">
          <a:xfrm>
            <a:off x="3869267"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a:defRPr/>
            </a:pPr>
            <a:endParaRPr lang="en-US"/>
          </a:p>
        </p:txBody>
      </p:sp>
      <p:sp>
        <p:nvSpPr>
          <p:cNvPr id="6" name="Slide Number Placeholder 5" hidden="0"/>
          <p:cNvSpPr>
            <a:spLocks noGrp="1"/>
          </p:cNvSpPr>
          <p:nvPr isPhoto="0" userDrawn="0">
            <p:ph type="sldNum" sz="quarter" idx="4" hasCustomPrompt="0"/>
          </p:nvPr>
        </p:nvSpPr>
        <p:spPr bwMode="auto">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a:defRPr/>
            </a:pPr>
            <a:fld id="{4FAB73BC-B049-4115-A692-8D63A059BFB8}" type="slidenum">
              <a:rPr lang="en-US"/>
              <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defTabSz="914400">
        <a:lnSpc>
          <a:spcPct val="90000"/>
        </a:lnSpc>
        <a:spcBef>
          <a:spcPts val="0"/>
        </a:spcBef>
        <a:buNone/>
        <a:defRPr sz="3600" spc="-60">
          <a:solidFill>
            <a:srgbClr val="FFFFFF"/>
          </a:solidFill>
          <a:latin typeface="+mj-lt"/>
          <a:ea typeface="+mj-ea"/>
          <a:cs typeface="+mj-cs"/>
        </a:defRPr>
      </a:lvl1pPr>
    </p:titleStyle>
    <p:bodyStyle>
      <a:lvl1pPr marL="182880" indent="-182880" algn="l" defTabSz="914400">
        <a:lnSpc>
          <a:spcPct val="90000"/>
        </a:lnSpc>
        <a:spcBef>
          <a:spcPts val="1200"/>
        </a:spcBef>
        <a:buClr>
          <a:schemeClr val="accent1"/>
        </a:buClr>
        <a:buFont typeface="Wingdings 2"/>
        <a:buChar char=""/>
        <a:defRPr sz="2000">
          <a:solidFill>
            <a:schemeClr val="tx1">
              <a:lumMod val="65000"/>
              <a:lumOff val="35000"/>
            </a:schemeClr>
          </a:solidFill>
          <a:latin typeface="+mn-lt"/>
          <a:ea typeface="+mn-ea"/>
          <a:cs typeface="+mn-cs"/>
        </a:defRPr>
      </a:lvl1pPr>
      <a:lvl2pPr marL="685800" indent="-182880" algn="l" defTabSz="914400">
        <a:lnSpc>
          <a:spcPct val="90000"/>
        </a:lnSpc>
        <a:spcBef>
          <a:spcPts val="250"/>
        </a:spcBef>
        <a:spcAft>
          <a:spcPts val="250"/>
        </a:spcAft>
        <a:buClr>
          <a:schemeClr val="accent1"/>
        </a:buClr>
        <a:buFont typeface="Wingdings 2"/>
        <a:buChar char=""/>
        <a:defRPr sz="1800">
          <a:solidFill>
            <a:schemeClr val="tx1">
              <a:lumMod val="65000"/>
              <a:lumOff val="35000"/>
            </a:schemeClr>
          </a:solidFill>
          <a:latin typeface="+mn-lt"/>
          <a:ea typeface="+mn-ea"/>
          <a:cs typeface="+mn-cs"/>
        </a:defRPr>
      </a:lvl2pPr>
      <a:lvl3pPr marL="1143000" indent="-182880" algn="l" defTabSz="914400">
        <a:lnSpc>
          <a:spcPct val="90000"/>
        </a:lnSpc>
        <a:spcBef>
          <a:spcPts val="250"/>
        </a:spcBef>
        <a:spcAft>
          <a:spcPts val="250"/>
        </a:spcAft>
        <a:buClr>
          <a:schemeClr val="accent1"/>
        </a:buClr>
        <a:buFont typeface="Wingdings 2"/>
        <a:buChar char=""/>
        <a:defRPr sz="1600">
          <a:solidFill>
            <a:schemeClr val="tx1">
              <a:lumMod val="65000"/>
              <a:lumOff val="35000"/>
            </a:schemeClr>
          </a:solidFill>
          <a:latin typeface="+mn-lt"/>
          <a:ea typeface="+mn-ea"/>
          <a:cs typeface="+mn-cs"/>
        </a:defRPr>
      </a:lvl3pPr>
      <a:lvl4pPr marL="1600200" indent="-18288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4pPr>
      <a:lvl5pPr marL="2057400" indent="-18288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5pPr>
      <a:lvl6pPr marL="2514600" indent="-22860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6pPr>
      <a:lvl7pPr marL="2971800" indent="-22860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7pPr>
      <a:lvl8pPr marL="3429000" indent="-22860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8pPr>
      <a:lvl9pPr marL="3886200" indent="-228600" algn="l" defTabSz="914400">
        <a:lnSpc>
          <a:spcPct val="90000"/>
        </a:lnSpc>
        <a:spcBef>
          <a:spcPts val="250"/>
        </a:spcBef>
        <a:spcAft>
          <a:spcPts val="250"/>
        </a:spcAft>
        <a:buClr>
          <a:schemeClr val="accent1"/>
        </a:buClr>
        <a:buFont typeface="Wingdings 2"/>
        <a:buChar char=""/>
        <a:defRPr sz="1400">
          <a:solidFill>
            <a:schemeClr val="tx1">
              <a:lumMod val="65000"/>
              <a:lumOff val="35000"/>
            </a:schemeClr>
          </a:solidFill>
          <a:latin typeface="+mn-lt"/>
          <a:ea typeface="+mn-ea"/>
          <a:cs typeface="+mn-cs"/>
        </a:defRPr>
      </a:lvl9pPr>
    </p:bodyStyle>
    <p:other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chart" Target="../charts/chart1.xml" /><Relationship Id="rId3" Type="http://schemas.openxmlformats.org/officeDocument/2006/relationships/image" Target="../media/image1.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ctrTitle" hasCustomPrompt="0"/>
          </p:nvPr>
        </p:nvSpPr>
        <p:spPr bwMode="auto"/>
        <p:txBody>
          <a:bodyPr/>
          <a:lstStyle/>
          <a:p>
            <a:pPr>
              <a:defRPr/>
            </a:pPr>
            <a:r>
              <a:rPr>
                <a:solidFill>
                  <a:schemeClr val="tx1"/>
                </a:solidFill>
              </a:rPr>
              <a:t>Freetube testing</a:t>
            </a:r>
            <a:endParaRPr/>
          </a:p>
        </p:txBody>
      </p:sp>
      <p:sp>
        <p:nvSpPr>
          <p:cNvPr id="3" name="Subtitle 2" hidden="0"/>
          <p:cNvSpPr>
            <a:spLocks noGrp="1"/>
          </p:cNvSpPr>
          <p:nvPr isPhoto="0" userDrawn="0">
            <p:ph type="subTitle" idx="1" hasCustomPrompt="0"/>
          </p:nvPr>
        </p:nvSpPr>
        <p:spPr bwMode="auto"/>
        <p:txBody>
          <a:bodyPr/>
          <a:lstStyle/>
          <a:p>
            <a:pPr>
              <a:defRPr/>
            </a:pPr>
            <a:r>
              <a:rPr>
                <a:solidFill>
                  <a:schemeClr val="tx1"/>
                </a:solidFill>
              </a:rPr>
              <a:t>Balan Mircea</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Lessons learned</a:t>
            </a:r>
            <a:endParaRPr/>
          </a:p>
        </p:txBody>
      </p:sp>
      <p:sp>
        <p:nvSpPr>
          <p:cNvPr id="4" name="TextBox 3" hidden="0"/>
          <p:cNvSpPr txBox="1"/>
          <p:nvPr isPhoto="0" userDrawn="0"/>
        </p:nvSpPr>
        <p:spPr bwMode="auto">
          <a:xfrm>
            <a:off x="4200525" y="414337"/>
            <a:ext cx="7258158" cy="4754916"/>
          </a:xfrm>
          <a:prstGeom prst="rect">
            <a:avLst/>
          </a:prstGeom>
          <a:noFill/>
        </p:spPr>
        <p:txBody>
          <a:bodyPr wrap="square" rtlCol="0">
            <a:spAutoFit/>
          </a:bodyPr>
          <a:lstStyle/>
          <a:p>
            <a:pPr marL="285750" indent="-285750">
              <a:buClr>
                <a:srgbClr val="00B0F0"/>
              </a:buClr>
              <a:buFont typeface="Wingdings"/>
              <a:buChar char="§"/>
              <a:defRPr/>
            </a:pPr>
            <a:r>
              <a:rPr/>
              <a:t>The whole testing process is a lot more complicated than initially expected</a:t>
            </a:r>
            <a:endParaRPr/>
          </a:p>
          <a:p>
            <a:pPr>
              <a:buClr>
                <a:srgbClr val="00B0F0"/>
              </a:buClr>
              <a:defRPr/>
            </a:pPr>
            <a:endParaRPr/>
          </a:p>
          <a:p>
            <a:pPr marL="285750" indent="-285750">
              <a:buClr>
                <a:srgbClr val="00B0F0"/>
              </a:buClr>
              <a:buFont typeface="Wingdings"/>
              <a:buChar char="§"/>
              <a:defRPr/>
            </a:pPr>
            <a:r>
              <a:rPr/>
              <a:t>9/10 the bugs are hidden in plain sight and are basic features that normally developers don’t spend a lot of time working on them due to their simplicity</a:t>
            </a:r>
            <a:endParaRPr/>
          </a:p>
          <a:p>
            <a:pPr>
              <a:buClr>
                <a:srgbClr val="00B0F0"/>
              </a:buClr>
              <a:defRPr/>
            </a:pPr>
            <a:endParaRPr/>
          </a:p>
          <a:p>
            <a:pPr marL="285750" indent="-285750">
              <a:buClr>
                <a:srgbClr val="00B0F0"/>
              </a:buClr>
              <a:buFont typeface="Wingdings"/>
              <a:buChar char="§"/>
              <a:defRPr/>
            </a:pPr>
            <a:r>
              <a:rPr/>
              <a:t> Trying to test everything within a time limit is not possible, you must concentrate on the important features first </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Mindmaps help a lot when it comes to writing test cases and it’s a clear time saver as opposed of just trying to figure it out on the go</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You really need to understand what you’re testing</a:t>
            </a: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What is Freetube?</a:t>
            </a:r>
            <a:br>
              <a:rPr/>
            </a:br>
            <a:br>
              <a:rPr/>
            </a:br>
            <a:r>
              <a:rPr lang="en-US" sz="1800" b="0" i="0" u="none" strike="noStrike" cap="none" spc="-59">
                <a:solidFill>
                  <a:srgbClr val="FFFFFF"/>
                </a:solidFill>
                <a:latin typeface="Corbel"/>
                <a:ea typeface="Corbel"/>
                <a:cs typeface="Corbel"/>
              </a:rPr>
              <a:t>https://github.com/FreeTubeApp/FreeTube</a:t>
            </a:r>
            <a:endParaRPr/>
          </a:p>
        </p:txBody>
      </p:sp>
      <p:sp>
        <p:nvSpPr>
          <p:cNvPr id="4" name="TextBox 3" hidden="0"/>
          <p:cNvSpPr txBox="1"/>
          <p:nvPr isPhoto="0" userDrawn="0"/>
        </p:nvSpPr>
        <p:spPr bwMode="auto">
          <a:xfrm>
            <a:off x="4216997" y="559397"/>
            <a:ext cx="7568781" cy="6126515"/>
          </a:xfrm>
          <a:prstGeom prst="rect">
            <a:avLst/>
          </a:prstGeom>
          <a:noFill/>
        </p:spPr>
        <p:txBody>
          <a:bodyPr wrap="square" rtlCol="0">
            <a:spAutoFit/>
          </a:bodyPr>
          <a:lstStyle/>
          <a:p>
            <a:pPr marL="285750" indent="-285750">
              <a:buClr>
                <a:srgbClr val="00B0F0"/>
              </a:buClr>
              <a:buFont typeface="Wingdings"/>
              <a:buChar char="§"/>
              <a:defRPr/>
            </a:pPr>
            <a:r>
              <a:rPr>
                <a:latin typeface="Arial"/>
                <a:cs typeface="Arial"/>
              </a:rPr>
              <a:t>Freetube is an open source Youtube front end desktop client that uses Invidious to deliver content</a:t>
            </a:r>
            <a:endParaRPr/>
          </a:p>
          <a:p>
            <a:pPr marL="285750" indent="-285750">
              <a:buClr>
                <a:srgbClr val="00B0F0"/>
              </a:buClr>
              <a:buFont typeface="Wingdings"/>
              <a:buChar char="§"/>
              <a:defRPr/>
            </a:pPr>
            <a:endParaRPr/>
          </a:p>
          <a:p>
            <a:pPr marL="285750" indent="-285750">
              <a:buClr>
                <a:srgbClr val="00B0F0"/>
              </a:buClr>
              <a:buFont typeface="Wingdings"/>
              <a:buChar char="§"/>
              <a:defRPr/>
            </a:pPr>
            <a:r>
              <a:rPr lang="en-GB" strike="noStrike">
                <a:latin typeface="arial"/>
              </a:rPr>
              <a:t>Invidious in essence is an extractor that obtains data from YouTube.</a:t>
            </a:r>
            <a:endParaRPr/>
          </a:p>
          <a:p>
            <a:pPr marL="285750" indent="-285750">
              <a:buClr>
                <a:srgbClr val="00B0F0"/>
              </a:buClr>
              <a:buFont typeface="Wingdings"/>
              <a:buChar char="§"/>
              <a:defRPr/>
            </a:pPr>
            <a:endParaRPr lang="en-GB">
              <a:latin typeface="arial"/>
            </a:endParaRPr>
          </a:p>
          <a:p>
            <a:pPr marL="285750" indent="-285750">
              <a:buClr>
                <a:srgbClr val="00B0F0"/>
              </a:buClr>
              <a:buFont typeface="Wingdings"/>
              <a:buChar char="§"/>
              <a:defRPr/>
            </a:pPr>
            <a:r>
              <a:rPr lang="en-GB">
                <a:latin typeface="arial"/>
              </a:rPr>
              <a:t>The extractor selects the data in such a way that the client (</a:t>
            </a:r>
            <a:r>
              <a:rPr lang="en-GB">
                <a:latin typeface="arial"/>
              </a:rPr>
              <a:t>Freetube</a:t>
            </a:r>
            <a:r>
              <a:rPr lang="en-GB">
                <a:latin typeface="arial"/>
              </a:rPr>
              <a:t> in this case) only receives the absolute essential data (the video itself, number of views, upload date, channel page and so on)</a:t>
            </a:r>
            <a:endParaRPr/>
          </a:p>
          <a:p>
            <a:pPr marL="285750" indent="-285750">
              <a:buClr>
                <a:srgbClr val="00B0F0"/>
              </a:buClr>
              <a:buFont typeface="Wingdings"/>
              <a:buChar char="§"/>
              <a:defRPr/>
            </a:pPr>
            <a:endParaRPr lang="en-GB">
              <a:latin typeface="arial"/>
            </a:endParaRPr>
          </a:p>
          <a:p>
            <a:pPr>
              <a:defRPr/>
            </a:pPr>
            <a:r>
              <a:rPr lang="en-GB">
                <a:latin typeface="arial"/>
              </a:rPr>
              <a:t>Benefits: </a:t>
            </a:r>
            <a:endParaRPr lang="en-GB">
              <a:latin typeface="arial"/>
            </a:endParaRPr>
          </a:p>
          <a:p>
            <a:pPr marL="285750" indent="-285750">
              <a:buClr>
                <a:srgbClr val="00B0F0"/>
              </a:buClr>
              <a:buFont typeface="Wingdings"/>
              <a:buChar char="§"/>
              <a:defRPr/>
            </a:pPr>
            <a:endParaRPr lang="en-GB">
              <a:latin typeface="arial"/>
            </a:endParaRPr>
          </a:p>
          <a:p>
            <a:pPr marL="285750" indent="-285750">
              <a:buClr>
                <a:srgbClr val="00B0F0"/>
              </a:buClr>
              <a:buFont typeface="Wingdings"/>
              <a:buChar char="§"/>
              <a:defRPr/>
            </a:pPr>
            <a:r>
              <a:rPr lang="en-GB">
                <a:latin typeface="arial"/>
              </a:rPr>
              <a:t>No ads</a:t>
            </a:r>
            <a:endParaRPr lang="en-GB">
              <a:latin typeface="arial"/>
            </a:endParaRPr>
          </a:p>
          <a:p>
            <a:pPr marL="285750" indent="-285750">
              <a:buClr>
                <a:srgbClr val="00B0F0"/>
              </a:buClr>
              <a:buFont typeface="Wingdings"/>
              <a:buChar char="§"/>
              <a:defRPr/>
            </a:pPr>
            <a:endParaRPr/>
          </a:p>
          <a:p>
            <a:pPr marL="285750" indent="-285750">
              <a:buClr>
                <a:srgbClr val="00B0F0"/>
              </a:buClr>
              <a:buFont typeface="Wingdings"/>
              <a:buChar char="§"/>
              <a:defRPr/>
            </a:pPr>
            <a:r>
              <a:rPr lang="en-GB">
                <a:latin typeface="arial"/>
              </a:rPr>
              <a:t>Youtube’s</a:t>
            </a:r>
            <a:r>
              <a:rPr lang="en-GB">
                <a:latin typeface="arial"/>
              </a:rPr>
              <a:t>/Google’s JS tracking scripts cannot track you, privacy friendly</a:t>
            </a:r>
            <a:endParaRPr lang="en-GB">
              <a:latin typeface="arial"/>
            </a:endParaRPr>
          </a:p>
          <a:p>
            <a:pPr marL="285750" indent="-285750">
              <a:buClr>
                <a:srgbClr val="00B0F0"/>
              </a:buClr>
              <a:buFont typeface="Wingdings"/>
              <a:buChar char="§"/>
              <a:defRPr/>
            </a:pPr>
            <a:endParaRPr lang="en-GB">
              <a:latin typeface="arial"/>
            </a:endParaRPr>
          </a:p>
          <a:p>
            <a:pPr marL="285750" indent="-285750">
              <a:buClr>
                <a:srgbClr val="00B0F0"/>
              </a:buClr>
              <a:buFont typeface="Wingdings"/>
              <a:buChar char="§"/>
              <a:defRPr/>
            </a:pPr>
            <a:r>
              <a:rPr lang="en-GB">
                <a:latin typeface="arial"/>
              </a:rPr>
              <a:t>This makes </a:t>
            </a:r>
            <a:r>
              <a:rPr lang="en-GB">
                <a:latin typeface="arial"/>
              </a:rPr>
              <a:t>Freetube</a:t>
            </a:r>
            <a:r>
              <a:rPr lang="en-GB">
                <a:latin typeface="arial"/>
              </a:rPr>
              <a:t> very lightweight on resources</a:t>
            </a:r>
            <a:endParaRPr/>
          </a:p>
          <a:p>
            <a:pPr>
              <a:defRPr/>
            </a:pPr>
            <a:endParaRPr/>
          </a:p>
          <a:p>
            <a:pPr>
              <a:defRPr/>
            </a:pPr>
            <a:endParaRPr/>
          </a:p>
          <a:p>
            <a:pPr marL="285750" indent="-285750">
              <a:buClr>
                <a:srgbClr val="00B0F0"/>
              </a:buClr>
              <a:buFont typeface="Wingdings"/>
              <a:buChar char="§"/>
              <a:defRPr/>
            </a:pPr>
            <a:r>
              <a:rPr lang="en-GB">
                <a:latin typeface="arial"/>
              </a:rPr>
              <a:t>Don’t need a Google account to favourite videos, subscribe to channels and so on that would require an actual account on </a:t>
            </a:r>
            <a:r>
              <a:rPr lang="en-GB">
                <a:latin typeface="arial"/>
              </a:rPr>
              <a:t>YT.com</a:t>
            </a:r>
            <a:endParaRPr lang="en-GB">
              <a:latin typeface="arial"/>
            </a:endParaRPr>
          </a:p>
          <a:p>
            <a:pPr marL="285750" indent="-285750">
              <a:buClr>
                <a:srgbClr val="00B0F0"/>
              </a:buClr>
              <a:buFont typeface="Wingdings"/>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How was it approached?</a:t>
            </a:r>
            <a:endParaRPr/>
          </a:p>
        </p:txBody>
      </p:sp>
      <p:sp>
        <p:nvSpPr>
          <p:cNvPr id="4" name="TextBox 3" hidden="0"/>
          <p:cNvSpPr txBox="1"/>
          <p:nvPr isPhoto="0" userDrawn="0"/>
        </p:nvSpPr>
        <p:spPr bwMode="auto">
          <a:xfrm>
            <a:off x="3840480" y="301213"/>
            <a:ext cx="7282962" cy="6675155"/>
          </a:xfrm>
          <a:prstGeom prst="rect">
            <a:avLst/>
          </a:prstGeom>
          <a:noFill/>
        </p:spPr>
        <p:txBody>
          <a:bodyPr wrap="square" rtlCol="0">
            <a:spAutoFit/>
          </a:bodyPr>
          <a:lstStyle/>
          <a:p>
            <a:pPr marL="285750" indent="-285750">
              <a:buClr>
                <a:srgbClr val="00B0F0"/>
              </a:buClr>
              <a:buFont typeface="Wingdings"/>
              <a:buChar char="§"/>
              <a:defRPr/>
            </a:pPr>
            <a:r>
              <a:rPr/>
              <a:t>The first step was reading the Github page of the application. To understand what it’s supposed to do, which features are supposed to be in the latest beta release and so on.</a:t>
            </a:r>
            <a:endParaRPr/>
          </a:p>
          <a:p>
            <a:pPr>
              <a:buClr>
                <a:srgbClr val="00B0F0"/>
              </a:buClr>
              <a:defRPr/>
            </a:pPr>
            <a:endParaRPr/>
          </a:p>
          <a:p>
            <a:pPr marL="285750" indent="-285750">
              <a:buClr>
                <a:srgbClr val="00B0F0"/>
              </a:buClr>
              <a:buFont typeface="Wingdings"/>
              <a:buChar char="§"/>
              <a:defRPr/>
            </a:pPr>
            <a:r>
              <a:rPr/>
              <a:t>This was follow by a mixture between ad-hoc testing and exploratory testing</a:t>
            </a:r>
            <a:endParaRPr/>
          </a:p>
          <a:p>
            <a:pPr>
              <a:buClr>
                <a:srgbClr val="00B0F0"/>
              </a:buClr>
              <a:defRPr/>
            </a:pPr>
            <a:endParaRPr/>
          </a:p>
          <a:p>
            <a:pPr marL="285750" indent="-285750">
              <a:buClr>
                <a:srgbClr val="00B0F0"/>
              </a:buClr>
              <a:buFont typeface="Wingdings"/>
              <a:buChar char="§"/>
              <a:defRPr/>
            </a:pPr>
            <a:r>
              <a:rPr/>
              <a:t>Third step was creating a mindmap</a:t>
            </a:r>
            <a:endParaRPr/>
          </a:p>
          <a:p>
            <a:pPr>
              <a:buClr>
                <a:srgbClr val="00B0F0"/>
              </a:buClr>
              <a:defRPr/>
            </a:pPr>
            <a:endParaRPr/>
          </a:p>
          <a:p>
            <a:pPr marL="285750" indent="-285750">
              <a:buClr>
                <a:srgbClr val="00B0F0"/>
              </a:buClr>
              <a:buFont typeface="Wingdings"/>
              <a:buChar char="§"/>
              <a:defRPr/>
            </a:pPr>
            <a:r>
              <a:rPr/>
              <a:t>Fourth step was writing the test cases and creating a test data set </a:t>
            </a:r>
            <a:endParaRPr/>
          </a:p>
          <a:p>
            <a:pPr>
              <a:buClr>
                <a:srgbClr val="00B0F0"/>
              </a:buClr>
              <a:defRPr/>
            </a:pPr>
            <a:endParaRPr/>
          </a:p>
          <a:p>
            <a:pPr marL="285750" indent="-285750">
              <a:buClr>
                <a:srgbClr val="00B0F0"/>
              </a:buClr>
              <a:buFont typeface="Wingdings"/>
              <a:buChar char="§"/>
              <a:defRPr/>
            </a:pPr>
            <a:r>
              <a:rPr/>
              <a:t>Fifth step was test execution</a:t>
            </a:r>
            <a:endParaRPr/>
          </a:p>
          <a:p>
            <a:pPr>
              <a:buClr>
                <a:srgbClr val="00B0F0"/>
              </a:buClr>
              <a:defRPr/>
            </a:pPr>
            <a:endParaRPr/>
          </a:p>
          <a:p>
            <a:pPr marL="285750" indent="-285750">
              <a:buClr>
                <a:srgbClr val="00B0F0"/>
              </a:buClr>
              <a:buFont typeface="Wingdings"/>
              <a:buChar char="§"/>
              <a:defRPr/>
            </a:pPr>
            <a:r>
              <a:rPr/>
              <a:t>Bug reporting in Mantis</a:t>
            </a:r>
            <a:endParaRPr/>
          </a:p>
          <a:p>
            <a:pPr>
              <a:buClr>
                <a:srgbClr val="00B0F0"/>
              </a:buClr>
              <a:defRPr/>
            </a:pPr>
            <a:endParaRPr/>
          </a:p>
          <a:p>
            <a:pPr marL="285750" indent="-285750">
              <a:buClr>
                <a:srgbClr val="00B0F0"/>
              </a:buClr>
              <a:buFont typeface="Wingdings"/>
              <a:buChar char="§"/>
              <a:defRPr/>
            </a:pPr>
            <a:r>
              <a:rPr/>
              <a:t>Test report</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Various </a:t>
            </a:r>
            <a:r>
              <a:rPr lang="en-GB"/>
              <a:t>miscellaneous tweaks (</a:t>
            </a:r>
            <a:r>
              <a:rPr lang="en-GB"/>
              <a:t>eg</a:t>
            </a:r>
            <a:r>
              <a:rPr lang="en-GB"/>
              <a:t> Editing bug reports to include the test ID)</a:t>
            </a: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a:p>
            <a:pPr>
              <a:buClr>
                <a:srgbClr val="00B0F0"/>
              </a:buClr>
              <a:defRPr/>
            </a:pPr>
            <a:endParaRPr/>
          </a:p>
          <a:p>
            <a:pPr marL="285750" indent="-285750">
              <a:buClr>
                <a:srgbClr val="00B0F0"/>
              </a:buClr>
              <a:buFont typeface="Wingdings"/>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Tools used</a:t>
            </a:r>
            <a:endParaRPr/>
          </a:p>
        </p:txBody>
      </p:sp>
      <p:sp>
        <p:nvSpPr>
          <p:cNvPr id="5" name="TextBox 4" hidden="0"/>
          <p:cNvSpPr txBox="1"/>
          <p:nvPr isPhoto="0" userDrawn="0"/>
        </p:nvSpPr>
        <p:spPr bwMode="auto">
          <a:xfrm>
            <a:off x="4141694" y="559398"/>
            <a:ext cx="6884894" cy="5632311"/>
          </a:xfrm>
          <a:prstGeom prst="rect">
            <a:avLst/>
          </a:prstGeom>
          <a:noFill/>
        </p:spPr>
        <p:txBody>
          <a:bodyPr wrap="square" rtlCol="0">
            <a:spAutoFit/>
          </a:bodyPr>
          <a:lstStyle/>
          <a:p>
            <a:pPr marL="285750" indent="-285750">
              <a:buClr>
                <a:srgbClr val="00B0F0"/>
              </a:buClr>
              <a:buFont typeface="Wingdings"/>
              <a:buChar char="§"/>
              <a:defRPr/>
            </a:pPr>
            <a:r>
              <a:rPr/>
              <a:t>Desktop computer as testing environment</a:t>
            </a:r>
            <a:endParaRPr/>
          </a:p>
          <a:p>
            <a:pPr>
              <a:buClr>
                <a:srgbClr val="00B0F0"/>
              </a:buClr>
              <a:defRPr/>
            </a:pPr>
            <a:endParaRPr/>
          </a:p>
          <a:p>
            <a:pPr marL="285750" indent="-285750">
              <a:buClr>
                <a:srgbClr val="00B0F0"/>
              </a:buClr>
              <a:buFont typeface="Wingdings"/>
              <a:buChar char="§"/>
              <a:defRPr/>
            </a:pPr>
            <a:r>
              <a:rPr/>
              <a:t>Tested it only on a Linux based OS </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Used MS Excel and ONLYOFFICE Spreadsheet to write the test cases</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MS Word and ONLYOFFICE Document to write the test reporting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Xmind for the mind map</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Firefox  to access Mantis</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MS PowerPoint to make the presentation</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Youtube’s subscription list export feature for test data set</a:t>
            </a: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a:p>
            <a:pPr marL="285750" indent="-285750">
              <a:buClr>
                <a:srgbClr val="00B0F0"/>
              </a:buClr>
              <a:buFont typeface="Wingdings"/>
              <a:buChar cha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Testing types used</a:t>
            </a:r>
            <a:endParaRPr/>
          </a:p>
        </p:txBody>
      </p:sp>
      <p:sp>
        <p:nvSpPr>
          <p:cNvPr id="4" name="TextBox 3" hidden="0"/>
          <p:cNvSpPr txBox="1"/>
          <p:nvPr isPhoto="0" userDrawn="0"/>
        </p:nvSpPr>
        <p:spPr bwMode="auto">
          <a:xfrm>
            <a:off x="4281543" y="505608"/>
            <a:ext cx="7305485" cy="4206276"/>
          </a:xfrm>
          <a:prstGeom prst="rect">
            <a:avLst/>
          </a:prstGeom>
          <a:noFill/>
        </p:spPr>
        <p:txBody>
          <a:bodyPr wrap="square" rtlCol="0">
            <a:spAutoFit/>
          </a:bodyPr>
          <a:lstStyle/>
          <a:p>
            <a:pPr marL="285750" indent="-285750">
              <a:buClr>
                <a:srgbClr val="00B0F0"/>
              </a:buClr>
              <a:buFont typeface="Wingdings"/>
              <a:buChar char="§"/>
              <a:defRPr/>
            </a:pPr>
            <a:r>
              <a:rPr/>
              <a:t>Exploratory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Ad hoc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Accessibility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Localization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Positive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Performance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End to end testing</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Functional testing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Test case overview</a:t>
            </a:r>
            <a:endParaRPr/>
          </a:p>
        </p:txBody>
      </p:sp>
      <p:sp>
        <p:nvSpPr>
          <p:cNvPr id="8" name="TextBox 7" hidden="0"/>
          <p:cNvSpPr txBox="1"/>
          <p:nvPr isPhoto="0" userDrawn="0"/>
        </p:nvSpPr>
        <p:spPr bwMode="auto">
          <a:xfrm>
            <a:off x="3754419" y="107576"/>
            <a:ext cx="8025205" cy="6463308"/>
          </a:xfrm>
          <a:prstGeom prst="rect">
            <a:avLst/>
          </a:prstGeom>
          <a:noFill/>
        </p:spPr>
        <p:txBody>
          <a:bodyPr wrap="square" rtlCol="0">
            <a:spAutoFit/>
          </a:bodyPr>
          <a:lstStyle/>
          <a:p>
            <a:pPr marL="285750" indent="-285750">
              <a:buClr>
                <a:srgbClr val="00B0F0"/>
              </a:buClr>
              <a:buFont typeface="Wingdings"/>
              <a:buChar char="§"/>
              <a:defRPr/>
            </a:pPr>
            <a:r>
              <a:rPr/>
              <a:t>Profile creation and management</a:t>
            </a:r>
            <a:endParaRPr/>
          </a:p>
          <a:p>
            <a:pPr>
              <a:buClr>
                <a:srgbClr val="00B0F0"/>
              </a:buClr>
              <a:defRPr/>
            </a:pPr>
            <a:r>
              <a:rPr/>
              <a:t> </a:t>
            </a:r>
            <a:endParaRPr/>
          </a:p>
          <a:p>
            <a:pPr marL="285750" indent="-285750">
              <a:buClr>
                <a:srgbClr val="00B0F0"/>
              </a:buClr>
              <a:buFont typeface="Wingdings"/>
              <a:buChar char="§"/>
              <a:defRPr/>
            </a:pPr>
            <a:r>
              <a:rPr/>
              <a:t>Search function</a:t>
            </a:r>
            <a:endParaRPr/>
          </a:p>
          <a:p>
            <a:pPr>
              <a:buClr>
                <a:srgbClr val="00B0F0"/>
              </a:buClr>
              <a:defRPr/>
            </a:pPr>
            <a:endParaRPr/>
          </a:p>
          <a:p>
            <a:pPr marL="285750" indent="-285750">
              <a:buClr>
                <a:srgbClr val="00B0F0"/>
              </a:buClr>
              <a:buFont typeface="Wingdings"/>
              <a:buChar char="§"/>
              <a:defRPr/>
            </a:pPr>
            <a:r>
              <a:rPr/>
              <a:t>Subscription management</a:t>
            </a:r>
            <a:endParaRPr/>
          </a:p>
          <a:p>
            <a:pPr>
              <a:buClr>
                <a:srgbClr val="00B0F0"/>
              </a:buClr>
              <a:defRPr/>
            </a:pPr>
            <a:endParaRPr/>
          </a:p>
          <a:p>
            <a:pPr marL="285750" indent="-285750">
              <a:buClr>
                <a:srgbClr val="00B0F0"/>
              </a:buClr>
              <a:buFont typeface="Wingdings"/>
              <a:buChar char="§"/>
              <a:defRPr/>
            </a:pPr>
            <a:r>
              <a:rPr/>
              <a:t>Channels tab</a:t>
            </a:r>
            <a:endParaRPr/>
          </a:p>
          <a:p>
            <a:pPr>
              <a:buClr>
                <a:srgbClr val="00B0F0"/>
              </a:buClr>
              <a:defRPr/>
            </a:pPr>
            <a:endParaRPr/>
          </a:p>
          <a:p>
            <a:pPr marL="285750" indent="-285750">
              <a:buClr>
                <a:srgbClr val="00B0F0"/>
              </a:buClr>
              <a:buFont typeface="Wingdings"/>
              <a:buChar char="§"/>
              <a:defRPr/>
            </a:pPr>
            <a:r>
              <a:rPr/>
              <a:t>Trending tab</a:t>
            </a:r>
            <a:endParaRPr/>
          </a:p>
          <a:p>
            <a:pPr>
              <a:buClr>
                <a:srgbClr val="00B0F0"/>
              </a:buClr>
              <a:defRPr/>
            </a:pPr>
            <a:endParaRPr/>
          </a:p>
          <a:p>
            <a:pPr marL="285750" indent="-285750">
              <a:buClr>
                <a:srgbClr val="00B0F0"/>
              </a:buClr>
              <a:buFont typeface="Wingdings"/>
              <a:buChar char="§"/>
              <a:defRPr/>
            </a:pPr>
            <a:r>
              <a:rPr/>
              <a:t>Playlist tab</a:t>
            </a:r>
            <a:endParaRPr/>
          </a:p>
          <a:p>
            <a:pPr>
              <a:buClr>
                <a:srgbClr val="00B0F0"/>
              </a:buClr>
              <a:defRPr/>
            </a:pPr>
            <a:endParaRPr/>
          </a:p>
          <a:p>
            <a:pPr marL="285750" indent="-285750">
              <a:buClr>
                <a:srgbClr val="00B0F0"/>
              </a:buClr>
              <a:buFont typeface="Wingdings"/>
              <a:buChar char="§"/>
              <a:defRPr/>
            </a:pPr>
            <a:r>
              <a:rPr/>
              <a:t>History function</a:t>
            </a:r>
            <a:endParaRPr/>
          </a:p>
          <a:p>
            <a:pPr>
              <a:buClr>
                <a:srgbClr val="00B0F0"/>
              </a:buClr>
              <a:defRPr/>
            </a:pPr>
            <a:endParaRPr/>
          </a:p>
          <a:p>
            <a:pPr marL="285750" indent="-285750">
              <a:buClr>
                <a:srgbClr val="00B0F0"/>
              </a:buClr>
              <a:buFont typeface="Wingdings"/>
              <a:buChar char="§"/>
              <a:defRPr/>
            </a:pPr>
            <a:r>
              <a:rPr/>
              <a:t>About tab</a:t>
            </a:r>
            <a:endParaRPr/>
          </a:p>
          <a:p>
            <a:pPr>
              <a:buClr>
                <a:srgbClr val="00B0F0"/>
              </a:buClr>
              <a:defRPr/>
            </a:pPr>
            <a:endParaRPr/>
          </a:p>
          <a:p>
            <a:pPr marL="285750" indent="-285750">
              <a:buClr>
                <a:srgbClr val="00B0F0"/>
              </a:buClr>
              <a:buFont typeface="Wingdings"/>
              <a:buChar char="§"/>
              <a:defRPr/>
            </a:pPr>
            <a:r>
              <a:rPr/>
              <a:t>Channel page</a:t>
            </a:r>
            <a:endParaRPr/>
          </a:p>
          <a:p>
            <a:pPr>
              <a:buClr>
                <a:srgbClr val="00B0F0"/>
              </a:buClr>
              <a:defRPr/>
            </a:pPr>
            <a:endParaRPr/>
          </a:p>
          <a:p>
            <a:pPr marL="285750" indent="-285750">
              <a:buClr>
                <a:srgbClr val="00B0F0"/>
              </a:buClr>
              <a:buFont typeface="Wingdings"/>
              <a:buChar char="§"/>
              <a:defRPr/>
            </a:pPr>
            <a:r>
              <a:rPr/>
              <a:t>Video player</a:t>
            </a:r>
            <a:endParaRPr/>
          </a:p>
          <a:p>
            <a:pPr>
              <a:buClr>
                <a:srgbClr val="00B0F0"/>
              </a:buClr>
              <a:defRPr/>
            </a:pPr>
            <a:endParaRPr/>
          </a:p>
          <a:p>
            <a:pPr marL="285750" indent="-285750">
              <a:buClr>
                <a:srgbClr val="00B0F0"/>
              </a:buClr>
              <a:buFont typeface="Wingdings"/>
              <a:buChar char="§"/>
              <a:defRPr/>
            </a:pPr>
            <a:r>
              <a:rPr/>
              <a:t>Accessibility testing</a:t>
            </a:r>
            <a:endParaRPr/>
          </a:p>
          <a:p>
            <a:pPr>
              <a:buClr>
                <a:srgbClr val="00B0F0"/>
              </a:buClr>
              <a:defRPr/>
            </a:pPr>
            <a:endParaRPr/>
          </a:p>
          <a:p>
            <a:pPr marL="285750" indent="-285750">
              <a:buClr>
                <a:srgbClr val="00B0F0"/>
              </a:buClr>
              <a:buFont typeface="Wingdings"/>
              <a:buChar char="§"/>
              <a:defRPr/>
            </a:pPr>
            <a:r>
              <a:rPr/>
              <a:t>Performance testing</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Bugs overview</a:t>
            </a:r>
            <a:endParaRPr/>
          </a:p>
        </p:txBody>
      </p:sp>
      <p:sp>
        <p:nvSpPr>
          <p:cNvPr id="5" name="TextBox 4" hidden="0"/>
          <p:cNvSpPr txBox="1"/>
          <p:nvPr isPhoto="0" userDrawn="0"/>
        </p:nvSpPr>
        <p:spPr bwMode="auto">
          <a:xfrm>
            <a:off x="4100513" y="271463"/>
            <a:ext cx="7429500" cy="3693319"/>
          </a:xfrm>
          <a:prstGeom prst="rect">
            <a:avLst/>
          </a:prstGeom>
          <a:noFill/>
        </p:spPr>
        <p:txBody>
          <a:bodyPr wrap="square" rtlCol="0">
            <a:spAutoFit/>
          </a:bodyPr>
          <a:lstStyle/>
          <a:p>
            <a:pPr>
              <a:buClr>
                <a:srgbClr val="00B0F0"/>
              </a:buClr>
              <a:defRPr/>
            </a:pPr>
            <a:endParaRPr/>
          </a:p>
          <a:p>
            <a:pPr marL="285750" indent="-285750">
              <a:buClr>
                <a:srgbClr val="00B0F0"/>
              </a:buClr>
              <a:buFont typeface="Wingdings"/>
              <a:buChar char="§"/>
              <a:defRPr/>
            </a:pPr>
            <a:r>
              <a:rPr/>
              <a:t>A major bug is Test Case ID 124 / Bug Report 0045221</a:t>
            </a:r>
            <a:endParaRPr/>
          </a:p>
          <a:p>
            <a:pPr marL="285750" indent="-285750">
              <a:buClr>
                <a:srgbClr val="00B0F0"/>
              </a:buClr>
              <a:buFont typeface="Wingdings"/>
              <a:buChar char="§"/>
              <a:defRPr/>
            </a:pPr>
            <a:r>
              <a:rPr/>
              <a:t>Playlists do not have a favorite/save button therefore they cannot be saved in the Playlist tab feature. This makes the feature itself almost pointless </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A normal bug is Test Case ID 161 / Bug Report 0045224</a:t>
            </a:r>
            <a:endParaRPr/>
          </a:p>
          <a:p>
            <a:pPr marL="285750" indent="-285750">
              <a:buClr>
                <a:srgbClr val="00B0F0"/>
              </a:buClr>
              <a:buFont typeface="Wingdings"/>
              <a:buChar char="§"/>
              <a:defRPr/>
            </a:pPr>
            <a:r>
              <a:rPr/>
              <a:t>The video filter feature in the channel page doesn’t function at all. Sorting the video list from oldest to newest does not sort it at all</a:t>
            </a:r>
            <a:endParaRPr/>
          </a:p>
          <a:p>
            <a:pPr marL="285750" indent="-285750">
              <a:buClr>
                <a:srgbClr val="00B0F0"/>
              </a:buClr>
              <a:buFont typeface="Wingdings"/>
              <a:buChar char="§"/>
              <a:defRPr/>
            </a:pPr>
            <a:endParaRPr/>
          </a:p>
          <a:p>
            <a:pPr marL="285750" indent="-285750">
              <a:buClr>
                <a:srgbClr val="00B0F0"/>
              </a:buClr>
              <a:buFont typeface="Wingdings"/>
              <a:buChar char="§"/>
              <a:defRPr/>
            </a:pPr>
            <a:r>
              <a:rPr/>
              <a:t>A minor bug is Test Case ID 135 / Bug Report 0045224</a:t>
            </a:r>
            <a:endParaRPr/>
          </a:p>
          <a:p>
            <a:pPr marL="285750" indent="-285750">
              <a:buClr>
                <a:srgbClr val="00B0F0"/>
              </a:buClr>
              <a:buFont typeface="Wingdings"/>
              <a:buChar char="§"/>
              <a:defRPr/>
            </a:pPr>
            <a:r>
              <a:rPr/>
              <a:t>The history tab does not have a refresh button. Therefore there’s no way to refresh the tab without exiting tab and opening it again.</a:t>
            </a: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Test cases result</a:t>
            </a:r>
            <a:endParaRPr/>
          </a:p>
        </p:txBody>
      </p:sp>
      <p:graphicFrame>
        <p:nvGraphicFramePr>
          <p:cNvPr id="4" name="Content Placeholder 3" hidden="0"/>
          <p:cNvGraphicFramePr>
            <a:graphicFrameLocks xmlns:a="http://schemas.openxmlformats.org/drawingml/2006/main"/>
          </p:cNvGraphicFramePr>
          <p:nvPr isPhoto="0" userDrawn="0"/>
        </p:nvGraphicFramePr>
        <p:xfrm>
          <a:off x="0" y="3969572"/>
          <a:ext cx="3453205" cy="1887967"/>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hidden="0"/>
          <p:cNvSpPr txBox="1"/>
          <p:nvPr isPhoto="0" userDrawn="0"/>
        </p:nvSpPr>
        <p:spPr bwMode="auto">
          <a:xfrm>
            <a:off x="4021931" y="742861"/>
            <a:ext cx="6100762" cy="1200329"/>
          </a:xfrm>
          <a:prstGeom prst="rect">
            <a:avLst/>
          </a:prstGeom>
          <a:noFill/>
        </p:spPr>
        <p:txBody>
          <a:bodyPr wrap="square">
            <a:spAutoFit/>
          </a:bodyPr>
          <a:lstStyle/>
          <a:p>
            <a:pPr marL="285750" indent="-285750">
              <a:buClr>
                <a:srgbClr val="00B0F0"/>
              </a:buClr>
              <a:buFont typeface="Wingdings"/>
              <a:buChar char="§"/>
              <a:defRPr/>
            </a:pPr>
            <a:r>
              <a:rPr/>
              <a:t>A total of 281 test cases of which only 16 of them failed</a:t>
            </a:r>
            <a:endParaRPr/>
          </a:p>
          <a:p>
            <a:pPr marL="285750" indent="-285750">
              <a:buClr>
                <a:srgbClr val="00B0F0"/>
              </a:buClr>
              <a:buFont typeface="Wingdings"/>
              <a:buChar char="§"/>
              <a:defRPr/>
            </a:pPr>
            <a:r>
              <a:rPr/>
              <a:t>11 of those bug are of normal severity</a:t>
            </a:r>
            <a:endParaRPr/>
          </a:p>
          <a:p>
            <a:pPr marL="285750" indent="-285750">
              <a:buClr>
                <a:srgbClr val="00B0F0"/>
              </a:buClr>
              <a:buFont typeface="Wingdings"/>
              <a:buChar char="§"/>
              <a:defRPr/>
            </a:pPr>
            <a:r>
              <a:rPr/>
              <a:t>3 of those are of minimal severity</a:t>
            </a:r>
            <a:endParaRPr/>
          </a:p>
          <a:p>
            <a:pPr marL="285750" indent="-285750">
              <a:buClr>
                <a:srgbClr val="00B0F0"/>
              </a:buClr>
              <a:buFont typeface="Wingdings"/>
              <a:buChar char="§"/>
              <a:defRPr/>
            </a:pPr>
            <a:r>
              <a:rPr/>
              <a:t>2 of those are of major severity</a:t>
            </a:r>
            <a:endParaRPr/>
          </a:p>
        </p:txBody>
      </p:sp>
      <p:pic>
        <p:nvPicPr>
          <p:cNvPr id="8" name="Picture 7" hidden="0"/>
          <p:cNvPicPr>
            <a:picLocks noChangeAspect="1"/>
          </p:cNvPicPr>
          <p:nvPr isPhoto="0" userDrawn="0"/>
        </p:nvPicPr>
        <p:blipFill>
          <a:blip r:embed="rId3"/>
          <a:stretch/>
        </p:blipFill>
        <p:spPr bwMode="auto">
          <a:xfrm>
            <a:off x="3706124" y="2524538"/>
            <a:ext cx="7772400" cy="2890067"/>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1">
  <p:cSld name="">
    <p:spTree>
      <p:nvGrpSpPr>
        <p:cNvPr id="1" name="" hidden="0"/>
        <p:cNvGrpSpPr/>
        <p:nvPr isPhoto="0" userDrawn="0"/>
      </p:nvGrpSpPr>
      <p:grpSpPr bwMode="auto">
        <a:xfrm>
          <a:off x="0" y="0"/>
          <a:ext cx="0" cy="0"/>
          <a:chOff x="0" y="0"/>
          <a:chExt cx="0" cy="0"/>
        </a:xfrm>
      </p:grpSpPr>
      <p:sp>
        <p:nvSpPr>
          <p:cNvPr id="2" name="Title 1" hidden="0"/>
          <p:cNvSpPr>
            <a:spLocks noGrp="1"/>
          </p:cNvSpPr>
          <p:nvPr isPhoto="0" userDrawn="0">
            <p:ph type="title" hasCustomPrompt="0"/>
          </p:nvPr>
        </p:nvSpPr>
        <p:spPr bwMode="auto"/>
        <p:txBody>
          <a:bodyPr/>
          <a:lstStyle/>
          <a:p>
            <a:pPr>
              <a:defRPr/>
            </a:pPr>
            <a:r>
              <a:rPr/>
              <a:t>Conclusion</a:t>
            </a:r>
            <a:endParaRPr/>
          </a:p>
        </p:txBody>
      </p:sp>
      <p:sp>
        <p:nvSpPr>
          <p:cNvPr id="4" name="TextBox 3" hidden="0"/>
          <p:cNvSpPr txBox="1"/>
          <p:nvPr isPhoto="0" userDrawn="0"/>
        </p:nvSpPr>
        <p:spPr bwMode="auto">
          <a:xfrm>
            <a:off x="4100512" y="985837"/>
            <a:ext cx="7149654" cy="2286036"/>
          </a:xfrm>
          <a:prstGeom prst="rect">
            <a:avLst/>
          </a:prstGeom>
          <a:noFill/>
        </p:spPr>
        <p:txBody>
          <a:bodyPr wrap="square" rtlCol="0">
            <a:spAutoFit/>
          </a:bodyPr>
          <a:lstStyle/>
          <a:p>
            <a:pPr>
              <a:defRPr/>
            </a:pPr>
            <a:r>
              <a:rPr lang="en-US" sz="1800">
                <a:ea typeface="Times New Roman"/>
                <a:cs typeface="Arial"/>
              </a:rPr>
              <a:t>	Despite having some some bugs the application is still functional, especially considering that it’s still in beta. The essential features work correctly such as the video player and search function.</a:t>
            </a:r>
            <a:endParaRPr sz="1800">
              <a:ea typeface="Times New Roman"/>
              <a:cs typeface="Arial"/>
            </a:endParaRPr>
          </a:p>
          <a:p>
            <a:pPr lvl="0">
              <a:defRPr/>
            </a:pPr>
            <a:endParaRPr lang="en-US" sz="1800">
              <a:ea typeface="Times New Roman"/>
              <a:cs typeface="Arial"/>
            </a:endParaRPr>
          </a:p>
          <a:p>
            <a:pPr lvl="0">
              <a:defRPr/>
            </a:pPr>
            <a:r>
              <a:rPr lang="en-US" sz="1800">
                <a:ea typeface="Times New Roman"/>
                <a:cs typeface="Arial"/>
              </a:rPr>
              <a:t>From 251 test cases a total of 235 were successful.</a:t>
            </a:r>
            <a:endParaRPr sz="1800">
              <a:ea typeface="Times New Roman"/>
              <a:cs typeface="Arial"/>
            </a:endParaRPr>
          </a:p>
          <a:p>
            <a:pPr lvl="0">
              <a:defRPr/>
            </a:pPr>
            <a:endParaRPr lang="en-US" sz="1800">
              <a:ea typeface="Times New Roman"/>
              <a:cs typeface="Arial"/>
            </a:endParaRPr>
          </a:p>
          <a:p>
            <a:pPr lvl="0">
              <a:defRPr/>
            </a:pPr>
            <a:r>
              <a:rPr lang="en-US" sz="1800">
                <a:ea typeface="Times New Roman"/>
                <a:cs typeface="Arial"/>
              </a:rPr>
              <a:t>There are 16 remaining bugs with a varied severity level</a:t>
            </a:r>
            <a:endParaRPr sz="1800">
              <a:ea typeface="Times New Roman"/>
              <a:cs typeface="Arial"/>
            </a:endParaRPr>
          </a:p>
          <a:p>
            <a:pPr>
              <a:defRPr/>
            </a:pPr>
            <a:endParaRPr/>
          </a:p>
        </p:txBody>
      </p:sp>
    </p:spTree>
  </p:cSld>
  <p:clrMapOvr>
    <a:masterClrMapping/>
  </p:clrMapOvr>
  <mc:AlternateContent xmlns:mc="http://schemas.openxmlformats.org/markup-compatibility/2006">
    <mc:Choice xmlns:p14="http://schemas.microsoft.com/office/powerpoint/2010/main" Requires="p14">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Arial"/>
        <a:cs typeface="Arial"/>
      </a:majorFont>
      <a:minorFont>
        <a:latin typeface="Corbel"/>
        <a:ea typeface="Arial"/>
        <a:cs typeface="Arial"/>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satMod val="150000"/>
              <a:alpha val="50000"/>
            </a:scheme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Frame</Template>
  <TotalTime>0</TotalTime>
  <Words>0</Words>
  <Application>ONLYOFFICE/7.1.1.57</Application>
  <DocSecurity>0</DocSecurity>
  <PresentationFormat>Widescreen</PresentationFormat>
  <Paragraphs>0</Paragraphs>
  <Slides>10</Slides>
  <Notes>10</Notes>
  <HiddenSlides>0</HiddenSlides>
  <MMClips>2</MMClips>
  <ScaleCrop>0</ScaleCrop>
  <HeadingPairs>
    <vt:vector size="4" baseType="variant">
      <vt:variant>
        <vt:lpstr>Theme</vt:lpstr>
      </vt:variant>
      <vt:variant>
        <vt:i4>1</vt:i4>
      </vt:variant>
      <vt:variant>
        <vt:lpstr>Slide Titles</vt:lpstr>
      </vt:variant>
      <vt:variant>
        <vt:i4>10</vt:i4>
      </vt:variant>
    </vt:vector>
  </HeadingPairs>
  <TitlesOfParts>
    <vt:vector size="11" baseType="lpstr">
      <vt:lpstr>Theme 1</vt:lpstr>
      <vt:lpstr>Slide 1</vt:lpstr>
      <vt:lpstr>Slide 2</vt:lpstr>
      <vt:lpstr>Slide 3</vt:lpstr>
      <vt:lpstr>Slide 4</vt:lpstr>
      <vt:lpstr>Slide 5</vt:lpstr>
      <vt:lpstr>Slide 6</vt:lpstr>
      <vt:lpstr>Slide 7</vt:lpstr>
      <vt:lpstr>Slide 8</vt:lpstr>
      <vt:lpstr>Slide 9</vt:lpstr>
      <vt:lpstr>Slide 10</vt:lpstr>
    </vt:vector>
  </TitlesOfParts>
  <Manager/>
  <Company/>
  <LinksUpToDate>0</LinksUpToDate>
  <SharedDoc>0</SharedDoc>
  <HyperlinkBase/>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Freetube testing</dc:title>
  <dc:subject/>
  <dc:creator>Microsoft Office User</dc:creator>
  <cp:keywords/>
  <dc:description/>
  <dc:identifier/>
  <dc:language/>
  <cp:lastModifiedBy/>
  <cp:revision>3</cp:revision>
  <dcterms:created xsi:type="dcterms:W3CDTF">2022-11-19T04:55:16Z</dcterms:created>
  <dcterms:modified xsi:type="dcterms:W3CDTF">2022-11-19T12:19:53Z</dcterms:modified>
  <cp:category/>
  <cp:contentStatus/>
  <cp:version/>
</cp:coreProperties>
</file>