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1" d="100"/>
          <a:sy n="151" d="100"/>
        </p:scale>
        <p:origin x="-13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2B0E23-0B37-024E-95F6-56808E8001E6}" type="doc">
      <dgm:prSet loTypeId="urn:microsoft.com/office/officeart/2008/layout/RadialCluster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6762A0-4F78-2C4A-BE24-AE5B087B5DEA}">
      <dgm:prSet phldrT="[Text]"/>
      <dgm:spPr/>
      <dgm:t>
        <a:bodyPr/>
        <a:lstStyle/>
        <a:p>
          <a:r>
            <a:rPr lang="en-US" dirty="0" smtClean="0"/>
            <a:t>Shop Implementation</a:t>
          </a:r>
          <a:endParaRPr lang="en-US" dirty="0"/>
        </a:p>
      </dgm:t>
    </dgm:pt>
    <dgm:pt modelId="{2927E3EA-0B50-3D43-BADF-6FAD53BCAEBC}" type="parTrans" cxnId="{9F318DB8-40D5-0446-B6FF-67D91FDB211D}">
      <dgm:prSet/>
      <dgm:spPr/>
      <dgm:t>
        <a:bodyPr/>
        <a:lstStyle/>
        <a:p>
          <a:endParaRPr lang="en-US"/>
        </a:p>
      </dgm:t>
    </dgm:pt>
    <dgm:pt modelId="{92841D63-BAE6-E54B-9A43-C0E32117A210}" type="sibTrans" cxnId="{9F318DB8-40D5-0446-B6FF-67D91FDB211D}">
      <dgm:prSet/>
      <dgm:spPr/>
      <dgm:t>
        <a:bodyPr/>
        <a:lstStyle/>
        <a:p>
          <a:endParaRPr lang="en-US"/>
        </a:p>
      </dgm:t>
    </dgm:pt>
    <dgm:pt modelId="{6C0A98CA-3A09-814E-92C6-C651E55E7F9F}">
      <dgm:prSet phldrT="[Text]"/>
      <dgm:spPr/>
      <dgm:t>
        <a:bodyPr/>
        <a:lstStyle/>
        <a:p>
          <a:r>
            <a:rPr lang="en-US" dirty="0" smtClean="0"/>
            <a:t>UI: The Shop</a:t>
          </a:r>
        </a:p>
        <a:p>
          <a:r>
            <a:rPr lang="en-US" dirty="0" smtClean="0"/>
            <a:t>- Button: Buy Item1</a:t>
          </a:r>
        </a:p>
        <a:p>
          <a:r>
            <a:rPr lang="en-US" dirty="0" smtClean="0"/>
            <a:t>- Button: Buy Item2</a:t>
          </a:r>
        </a:p>
        <a:p>
          <a:r>
            <a:rPr lang="en-US" dirty="0" smtClean="0"/>
            <a:t>….</a:t>
          </a:r>
        </a:p>
      </dgm:t>
    </dgm:pt>
    <dgm:pt modelId="{0414C3DA-297E-C44F-97CA-6857FC122CC7}" type="parTrans" cxnId="{9FF64A4B-9C2A-A140-8E9E-4AA02C7FAF9E}">
      <dgm:prSet/>
      <dgm:spPr/>
      <dgm:t>
        <a:bodyPr/>
        <a:lstStyle/>
        <a:p>
          <a:endParaRPr lang="en-US"/>
        </a:p>
      </dgm:t>
    </dgm:pt>
    <dgm:pt modelId="{6A91B177-7CD2-9249-AE5C-526BB5B9B10D}" type="sibTrans" cxnId="{9FF64A4B-9C2A-A140-8E9E-4AA02C7FAF9E}">
      <dgm:prSet/>
      <dgm:spPr/>
      <dgm:t>
        <a:bodyPr/>
        <a:lstStyle/>
        <a:p>
          <a:endParaRPr lang="en-US"/>
        </a:p>
      </dgm:t>
    </dgm:pt>
    <dgm:pt modelId="{D45D81EE-0E09-4543-9818-808174C66D62}">
      <dgm:prSet phldrT="[Text]"/>
      <dgm:spPr/>
      <dgm:t>
        <a:bodyPr/>
        <a:lstStyle/>
        <a:p>
          <a:r>
            <a:rPr lang="en-US" dirty="0" smtClean="0"/>
            <a:t>UI: Shortcut</a:t>
          </a:r>
        </a:p>
        <a:p>
          <a:r>
            <a:rPr lang="en-US" dirty="0" smtClean="0"/>
            <a:t>- Button: Buy Item2</a:t>
          </a:r>
          <a:endParaRPr lang="en-US" dirty="0"/>
        </a:p>
      </dgm:t>
    </dgm:pt>
    <dgm:pt modelId="{019152D6-6251-304D-9DD1-4F16BAEBB995}" type="parTrans" cxnId="{0D6E59DC-4317-864C-835B-D06B66A26734}">
      <dgm:prSet/>
      <dgm:spPr/>
      <dgm:t>
        <a:bodyPr/>
        <a:lstStyle/>
        <a:p>
          <a:endParaRPr lang="en-US"/>
        </a:p>
      </dgm:t>
    </dgm:pt>
    <dgm:pt modelId="{B1326CB8-F379-7A47-A7EF-22AE255F64F6}" type="sibTrans" cxnId="{0D6E59DC-4317-864C-835B-D06B66A26734}">
      <dgm:prSet/>
      <dgm:spPr/>
      <dgm:t>
        <a:bodyPr/>
        <a:lstStyle/>
        <a:p>
          <a:endParaRPr lang="en-US"/>
        </a:p>
      </dgm:t>
    </dgm:pt>
    <dgm:pt modelId="{4039BB0B-47C7-A54A-AF0E-D69059EE657A}">
      <dgm:prSet phldrT="[Text]"/>
      <dgm:spPr/>
      <dgm:t>
        <a:bodyPr/>
        <a:lstStyle/>
        <a:p>
          <a:r>
            <a:rPr lang="en-US" dirty="0" smtClean="0"/>
            <a:t>UI: Shortcut</a:t>
          </a:r>
        </a:p>
        <a:p>
          <a:r>
            <a:rPr lang="en-US" dirty="0" smtClean="0"/>
            <a:t>Button: Buy Item1</a:t>
          </a:r>
          <a:endParaRPr lang="en-US" dirty="0"/>
        </a:p>
      </dgm:t>
    </dgm:pt>
    <dgm:pt modelId="{A060B3F8-56F7-E447-8A90-E0CA25CFFCF5}" type="parTrans" cxnId="{11809013-A5FE-F341-ABBD-F387E442EA35}">
      <dgm:prSet/>
      <dgm:spPr/>
      <dgm:t>
        <a:bodyPr/>
        <a:lstStyle/>
        <a:p>
          <a:endParaRPr lang="en-US"/>
        </a:p>
      </dgm:t>
    </dgm:pt>
    <dgm:pt modelId="{98451A69-28AE-6544-9AA8-DBF41EB891D2}" type="sibTrans" cxnId="{11809013-A5FE-F341-ABBD-F387E442EA35}">
      <dgm:prSet/>
      <dgm:spPr/>
      <dgm:t>
        <a:bodyPr/>
        <a:lstStyle/>
        <a:p>
          <a:endParaRPr lang="en-US"/>
        </a:p>
      </dgm:t>
    </dgm:pt>
    <dgm:pt modelId="{20C256B0-0484-FF4D-B239-4769031FD6AA}" type="pres">
      <dgm:prSet presAssocID="{3E2B0E23-0B37-024E-95F6-56808E8001E6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21E17EE1-790A-0F49-89EF-CA3975F91CA1}" type="pres">
      <dgm:prSet presAssocID="{4C6762A0-4F78-2C4A-BE24-AE5B087B5DEA}" presName="singleCycle" presStyleCnt="0"/>
      <dgm:spPr/>
    </dgm:pt>
    <dgm:pt modelId="{2DDD0E94-3E29-B147-BDA1-E28C5BEF5990}" type="pres">
      <dgm:prSet presAssocID="{4C6762A0-4F78-2C4A-BE24-AE5B087B5DEA}" presName="singleCenter" presStyleLbl="node1" presStyleIdx="0" presStyleCnt="4" custScaleX="166406" custLinFactNeighborX="169" custLinFactNeighborY="-6936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6A42CB81-0DB5-EE41-A58D-C2BD9BA3E5FD}" type="pres">
      <dgm:prSet presAssocID="{0414C3DA-297E-C44F-97CA-6857FC122CC7}" presName="Name56" presStyleLbl="parChTrans1D2" presStyleIdx="0" presStyleCnt="3"/>
      <dgm:spPr/>
      <dgm:t>
        <a:bodyPr/>
        <a:lstStyle/>
        <a:p>
          <a:endParaRPr lang="en-US"/>
        </a:p>
      </dgm:t>
    </dgm:pt>
    <dgm:pt modelId="{4BF43E07-15AC-2041-8D66-7B21F99F48D2}" type="pres">
      <dgm:prSet presAssocID="{6C0A98CA-3A09-814E-92C6-C651E55E7F9F}" presName="text0" presStyleLbl="node1" presStyleIdx="1" presStyleCnt="4" custScaleX="422341" custScaleY="162227" custRadScaleRad="127833" custRadScaleInc="-32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6F6C06CF-6379-B44A-9CF3-7E8088874168}" type="pres">
      <dgm:prSet presAssocID="{019152D6-6251-304D-9DD1-4F16BAEBB995}" presName="Name56" presStyleLbl="parChTrans1D2" presStyleIdx="1" presStyleCnt="3"/>
      <dgm:spPr/>
      <dgm:t>
        <a:bodyPr/>
        <a:lstStyle/>
        <a:p>
          <a:endParaRPr lang="en-US"/>
        </a:p>
      </dgm:t>
    </dgm:pt>
    <dgm:pt modelId="{679CE873-8E64-D64D-96EA-12AAAD3503A5}" type="pres">
      <dgm:prSet presAssocID="{D45D81EE-0E09-4543-9818-808174C66D62}" presName="text0" presStyleLbl="node1" presStyleIdx="2" presStyleCnt="4" custScaleX="232469" custRadScaleRad="113966" custRadScaleInc="391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8165DF-3A8E-2A44-8DE7-AC118ED47D11}" type="pres">
      <dgm:prSet presAssocID="{A060B3F8-56F7-E447-8A90-E0CA25CFFCF5}" presName="Name56" presStyleLbl="parChTrans1D2" presStyleIdx="2" presStyleCnt="3"/>
      <dgm:spPr/>
      <dgm:t>
        <a:bodyPr/>
        <a:lstStyle/>
        <a:p>
          <a:endParaRPr lang="en-US"/>
        </a:p>
      </dgm:t>
    </dgm:pt>
    <dgm:pt modelId="{2748651D-035E-5346-B085-0B3C9127CCCE}" type="pres">
      <dgm:prSet presAssocID="{4039BB0B-47C7-A54A-AF0E-D69059EE657A}" presName="text0" presStyleLbl="node1" presStyleIdx="3" presStyleCnt="4" custScaleX="228856" custRadScaleRad="113966" custRadScaleInc="-391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123639-8637-AA46-896B-553FDD319E29}" type="presOf" srcId="{D45D81EE-0E09-4543-9818-808174C66D62}" destId="{679CE873-8E64-D64D-96EA-12AAAD3503A5}" srcOrd="0" destOrd="0" presId="urn:microsoft.com/office/officeart/2008/layout/RadialCluster"/>
    <dgm:cxn modelId="{5A246C6E-DA99-5543-8122-17AC04DF6323}" type="presOf" srcId="{A060B3F8-56F7-E447-8A90-E0CA25CFFCF5}" destId="{288165DF-3A8E-2A44-8DE7-AC118ED47D11}" srcOrd="0" destOrd="0" presId="urn:microsoft.com/office/officeart/2008/layout/RadialCluster"/>
    <dgm:cxn modelId="{6547C4EC-4278-144D-8278-E5BD207EEDA3}" type="presOf" srcId="{0414C3DA-297E-C44F-97CA-6857FC122CC7}" destId="{6A42CB81-0DB5-EE41-A58D-C2BD9BA3E5FD}" srcOrd="0" destOrd="0" presId="urn:microsoft.com/office/officeart/2008/layout/RadialCluster"/>
    <dgm:cxn modelId="{11809013-A5FE-F341-ABBD-F387E442EA35}" srcId="{4C6762A0-4F78-2C4A-BE24-AE5B087B5DEA}" destId="{4039BB0B-47C7-A54A-AF0E-D69059EE657A}" srcOrd="2" destOrd="0" parTransId="{A060B3F8-56F7-E447-8A90-E0CA25CFFCF5}" sibTransId="{98451A69-28AE-6544-9AA8-DBF41EB891D2}"/>
    <dgm:cxn modelId="{16DD5FEC-B1B9-DF4B-964B-66DD41F77FBA}" type="presOf" srcId="{4C6762A0-4F78-2C4A-BE24-AE5B087B5DEA}" destId="{2DDD0E94-3E29-B147-BDA1-E28C5BEF5990}" srcOrd="0" destOrd="0" presId="urn:microsoft.com/office/officeart/2008/layout/RadialCluster"/>
    <dgm:cxn modelId="{2894E5FF-E5EE-AC43-ACB6-95987139F458}" type="presOf" srcId="{6C0A98CA-3A09-814E-92C6-C651E55E7F9F}" destId="{4BF43E07-15AC-2041-8D66-7B21F99F48D2}" srcOrd="0" destOrd="0" presId="urn:microsoft.com/office/officeart/2008/layout/RadialCluster"/>
    <dgm:cxn modelId="{9FF64A4B-9C2A-A140-8E9E-4AA02C7FAF9E}" srcId="{4C6762A0-4F78-2C4A-BE24-AE5B087B5DEA}" destId="{6C0A98CA-3A09-814E-92C6-C651E55E7F9F}" srcOrd="0" destOrd="0" parTransId="{0414C3DA-297E-C44F-97CA-6857FC122CC7}" sibTransId="{6A91B177-7CD2-9249-AE5C-526BB5B9B10D}"/>
    <dgm:cxn modelId="{9F318DB8-40D5-0446-B6FF-67D91FDB211D}" srcId="{3E2B0E23-0B37-024E-95F6-56808E8001E6}" destId="{4C6762A0-4F78-2C4A-BE24-AE5B087B5DEA}" srcOrd="0" destOrd="0" parTransId="{2927E3EA-0B50-3D43-BADF-6FAD53BCAEBC}" sibTransId="{92841D63-BAE6-E54B-9A43-C0E32117A210}"/>
    <dgm:cxn modelId="{E62B02C8-2283-4446-867E-FEF22BC30A2F}" type="presOf" srcId="{4039BB0B-47C7-A54A-AF0E-D69059EE657A}" destId="{2748651D-035E-5346-B085-0B3C9127CCCE}" srcOrd="0" destOrd="0" presId="urn:microsoft.com/office/officeart/2008/layout/RadialCluster"/>
    <dgm:cxn modelId="{0D6E59DC-4317-864C-835B-D06B66A26734}" srcId="{4C6762A0-4F78-2C4A-BE24-AE5B087B5DEA}" destId="{D45D81EE-0E09-4543-9818-808174C66D62}" srcOrd="1" destOrd="0" parTransId="{019152D6-6251-304D-9DD1-4F16BAEBB995}" sibTransId="{B1326CB8-F379-7A47-A7EF-22AE255F64F6}"/>
    <dgm:cxn modelId="{C69A2507-54D5-AB4A-A8B4-9B0DD653AA95}" type="presOf" srcId="{3E2B0E23-0B37-024E-95F6-56808E8001E6}" destId="{20C256B0-0484-FF4D-B239-4769031FD6AA}" srcOrd="0" destOrd="0" presId="urn:microsoft.com/office/officeart/2008/layout/RadialCluster"/>
    <dgm:cxn modelId="{B513FB17-C88F-8848-A13E-556CA4B9CE6C}" type="presOf" srcId="{019152D6-6251-304D-9DD1-4F16BAEBB995}" destId="{6F6C06CF-6379-B44A-9CF3-7E8088874168}" srcOrd="0" destOrd="0" presId="urn:microsoft.com/office/officeart/2008/layout/RadialCluster"/>
    <dgm:cxn modelId="{9B47406B-D6E3-D144-ACC8-4B96F69FAE33}" type="presParOf" srcId="{20C256B0-0484-FF4D-B239-4769031FD6AA}" destId="{21E17EE1-790A-0F49-89EF-CA3975F91CA1}" srcOrd="0" destOrd="0" presId="urn:microsoft.com/office/officeart/2008/layout/RadialCluster"/>
    <dgm:cxn modelId="{F5CB17BB-E630-FE4A-BF1C-0D28886B107C}" type="presParOf" srcId="{21E17EE1-790A-0F49-89EF-CA3975F91CA1}" destId="{2DDD0E94-3E29-B147-BDA1-E28C5BEF5990}" srcOrd="0" destOrd="0" presId="urn:microsoft.com/office/officeart/2008/layout/RadialCluster"/>
    <dgm:cxn modelId="{0770146F-AC84-0E47-A7C9-E6526E7C00CF}" type="presParOf" srcId="{21E17EE1-790A-0F49-89EF-CA3975F91CA1}" destId="{6A42CB81-0DB5-EE41-A58D-C2BD9BA3E5FD}" srcOrd="1" destOrd="0" presId="urn:microsoft.com/office/officeart/2008/layout/RadialCluster"/>
    <dgm:cxn modelId="{1F9A6FB9-CBA8-1A41-B301-AC8239DFC66A}" type="presParOf" srcId="{21E17EE1-790A-0F49-89EF-CA3975F91CA1}" destId="{4BF43E07-15AC-2041-8D66-7B21F99F48D2}" srcOrd="2" destOrd="0" presId="urn:microsoft.com/office/officeart/2008/layout/RadialCluster"/>
    <dgm:cxn modelId="{F90B9ACB-E326-CA45-AE29-23A677ED8A6F}" type="presParOf" srcId="{21E17EE1-790A-0F49-89EF-CA3975F91CA1}" destId="{6F6C06CF-6379-B44A-9CF3-7E8088874168}" srcOrd="3" destOrd="0" presId="urn:microsoft.com/office/officeart/2008/layout/RadialCluster"/>
    <dgm:cxn modelId="{33AFCC42-F33B-D744-A2A8-C0F38291B313}" type="presParOf" srcId="{21E17EE1-790A-0F49-89EF-CA3975F91CA1}" destId="{679CE873-8E64-D64D-96EA-12AAAD3503A5}" srcOrd="4" destOrd="0" presId="urn:microsoft.com/office/officeart/2008/layout/RadialCluster"/>
    <dgm:cxn modelId="{9E09A26C-5A34-1D4F-96FA-D571FB2FB1F9}" type="presParOf" srcId="{21E17EE1-790A-0F49-89EF-CA3975F91CA1}" destId="{288165DF-3A8E-2A44-8DE7-AC118ED47D11}" srcOrd="5" destOrd="0" presId="urn:microsoft.com/office/officeart/2008/layout/RadialCluster"/>
    <dgm:cxn modelId="{A3E9A91E-FEAD-6E41-A5F7-2F404C96089E}" type="presParOf" srcId="{21E17EE1-790A-0F49-89EF-CA3975F91CA1}" destId="{2748651D-035E-5346-B085-0B3C9127CCCE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2B0E23-0B37-024E-95F6-56808E8001E6}" type="doc">
      <dgm:prSet loTypeId="urn:microsoft.com/office/officeart/2008/layout/RadialCluster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6762A0-4F78-2C4A-BE24-AE5B087B5DEA}">
      <dgm:prSet phldrT="[Text]"/>
      <dgm:spPr/>
      <dgm:t>
        <a:bodyPr/>
        <a:lstStyle/>
        <a:p>
          <a:r>
            <a:rPr lang="en-US" dirty="0" smtClean="0"/>
            <a:t>Shop Implementation</a:t>
          </a:r>
          <a:endParaRPr lang="en-US" dirty="0"/>
        </a:p>
      </dgm:t>
    </dgm:pt>
    <dgm:pt modelId="{2927E3EA-0B50-3D43-BADF-6FAD53BCAEBC}" type="parTrans" cxnId="{9F318DB8-40D5-0446-B6FF-67D91FDB211D}">
      <dgm:prSet/>
      <dgm:spPr/>
      <dgm:t>
        <a:bodyPr/>
        <a:lstStyle/>
        <a:p>
          <a:endParaRPr lang="en-US"/>
        </a:p>
      </dgm:t>
    </dgm:pt>
    <dgm:pt modelId="{92841D63-BAE6-E54B-9A43-C0E32117A210}" type="sibTrans" cxnId="{9F318DB8-40D5-0446-B6FF-67D91FDB211D}">
      <dgm:prSet/>
      <dgm:spPr/>
      <dgm:t>
        <a:bodyPr/>
        <a:lstStyle/>
        <a:p>
          <a:endParaRPr lang="en-US"/>
        </a:p>
      </dgm:t>
    </dgm:pt>
    <dgm:pt modelId="{6C0A98CA-3A09-814E-92C6-C651E55E7F9F}">
      <dgm:prSet phldrT="[Text]"/>
      <dgm:spPr/>
      <dgm:t>
        <a:bodyPr/>
        <a:lstStyle/>
        <a:p>
          <a:r>
            <a:rPr lang="en-US" dirty="0" smtClean="0"/>
            <a:t>UI: The Shop</a:t>
          </a:r>
        </a:p>
        <a:p>
          <a:r>
            <a:rPr lang="en-US" dirty="0" smtClean="0"/>
            <a:t>- Button: Buy Item1</a:t>
          </a:r>
        </a:p>
        <a:p>
          <a:r>
            <a:rPr lang="en-US" dirty="0" smtClean="0"/>
            <a:t>- Button: Buy Item2</a:t>
          </a:r>
        </a:p>
        <a:p>
          <a:r>
            <a:rPr lang="en-US" dirty="0" smtClean="0"/>
            <a:t>….</a:t>
          </a:r>
        </a:p>
      </dgm:t>
    </dgm:pt>
    <dgm:pt modelId="{0414C3DA-297E-C44F-97CA-6857FC122CC7}" type="parTrans" cxnId="{9FF64A4B-9C2A-A140-8E9E-4AA02C7FAF9E}">
      <dgm:prSet/>
      <dgm:spPr/>
      <dgm:t>
        <a:bodyPr/>
        <a:lstStyle/>
        <a:p>
          <a:endParaRPr lang="en-US"/>
        </a:p>
      </dgm:t>
    </dgm:pt>
    <dgm:pt modelId="{6A91B177-7CD2-9249-AE5C-526BB5B9B10D}" type="sibTrans" cxnId="{9FF64A4B-9C2A-A140-8E9E-4AA02C7FAF9E}">
      <dgm:prSet/>
      <dgm:spPr/>
      <dgm:t>
        <a:bodyPr/>
        <a:lstStyle/>
        <a:p>
          <a:endParaRPr lang="en-US"/>
        </a:p>
      </dgm:t>
    </dgm:pt>
    <dgm:pt modelId="{D45D81EE-0E09-4543-9818-808174C66D62}">
      <dgm:prSet phldrT="[Text]"/>
      <dgm:spPr/>
      <dgm:t>
        <a:bodyPr/>
        <a:lstStyle/>
        <a:p>
          <a:r>
            <a:rPr lang="en-US" dirty="0" smtClean="0"/>
            <a:t>UI: Shortcut</a:t>
          </a:r>
        </a:p>
        <a:p>
          <a:r>
            <a:rPr lang="en-US" dirty="0" smtClean="0"/>
            <a:t>- Button: Buy Item2</a:t>
          </a:r>
          <a:endParaRPr lang="en-US" dirty="0"/>
        </a:p>
      </dgm:t>
    </dgm:pt>
    <dgm:pt modelId="{019152D6-6251-304D-9DD1-4F16BAEBB995}" type="parTrans" cxnId="{0D6E59DC-4317-864C-835B-D06B66A26734}">
      <dgm:prSet/>
      <dgm:spPr/>
      <dgm:t>
        <a:bodyPr/>
        <a:lstStyle/>
        <a:p>
          <a:endParaRPr lang="en-US"/>
        </a:p>
      </dgm:t>
    </dgm:pt>
    <dgm:pt modelId="{B1326CB8-F379-7A47-A7EF-22AE255F64F6}" type="sibTrans" cxnId="{0D6E59DC-4317-864C-835B-D06B66A26734}">
      <dgm:prSet/>
      <dgm:spPr/>
      <dgm:t>
        <a:bodyPr/>
        <a:lstStyle/>
        <a:p>
          <a:endParaRPr lang="en-US"/>
        </a:p>
      </dgm:t>
    </dgm:pt>
    <dgm:pt modelId="{4039BB0B-47C7-A54A-AF0E-D69059EE657A}">
      <dgm:prSet phldrT="[Text]"/>
      <dgm:spPr/>
      <dgm:t>
        <a:bodyPr/>
        <a:lstStyle/>
        <a:p>
          <a:r>
            <a:rPr lang="en-US" dirty="0" smtClean="0"/>
            <a:t>UI: Shortcut</a:t>
          </a:r>
        </a:p>
        <a:p>
          <a:r>
            <a:rPr lang="en-US" dirty="0" smtClean="0"/>
            <a:t>Button: Buy Item1</a:t>
          </a:r>
          <a:endParaRPr lang="en-US" dirty="0"/>
        </a:p>
      </dgm:t>
    </dgm:pt>
    <dgm:pt modelId="{A060B3F8-56F7-E447-8A90-E0CA25CFFCF5}" type="parTrans" cxnId="{11809013-A5FE-F341-ABBD-F387E442EA35}">
      <dgm:prSet/>
      <dgm:spPr/>
      <dgm:t>
        <a:bodyPr/>
        <a:lstStyle/>
        <a:p>
          <a:endParaRPr lang="en-US"/>
        </a:p>
      </dgm:t>
    </dgm:pt>
    <dgm:pt modelId="{98451A69-28AE-6544-9AA8-DBF41EB891D2}" type="sibTrans" cxnId="{11809013-A5FE-F341-ABBD-F387E442EA35}">
      <dgm:prSet/>
      <dgm:spPr/>
      <dgm:t>
        <a:bodyPr/>
        <a:lstStyle/>
        <a:p>
          <a:endParaRPr lang="en-US"/>
        </a:p>
      </dgm:t>
    </dgm:pt>
    <dgm:pt modelId="{20C256B0-0484-FF4D-B239-4769031FD6AA}" type="pres">
      <dgm:prSet presAssocID="{3E2B0E23-0B37-024E-95F6-56808E8001E6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21E17EE1-790A-0F49-89EF-CA3975F91CA1}" type="pres">
      <dgm:prSet presAssocID="{4C6762A0-4F78-2C4A-BE24-AE5B087B5DEA}" presName="singleCycle" presStyleCnt="0"/>
      <dgm:spPr/>
    </dgm:pt>
    <dgm:pt modelId="{2DDD0E94-3E29-B147-BDA1-E28C5BEF5990}" type="pres">
      <dgm:prSet presAssocID="{4C6762A0-4F78-2C4A-BE24-AE5B087B5DEA}" presName="singleCenter" presStyleLbl="node1" presStyleIdx="0" presStyleCnt="4" custScaleX="166406" custLinFactNeighborX="169" custLinFactNeighborY="-6936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6A42CB81-0DB5-EE41-A58D-C2BD9BA3E5FD}" type="pres">
      <dgm:prSet presAssocID="{0414C3DA-297E-C44F-97CA-6857FC122CC7}" presName="Name56" presStyleLbl="parChTrans1D2" presStyleIdx="0" presStyleCnt="3"/>
      <dgm:spPr/>
      <dgm:t>
        <a:bodyPr/>
        <a:lstStyle/>
        <a:p>
          <a:endParaRPr lang="en-US"/>
        </a:p>
      </dgm:t>
    </dgm:pt>
    <dgm:pt modelId="{4BF43E07-15AC-2041-8D66-7B21F99F48D2}" type="pres">
      <dgm:prSet presAssocID="{6C0A98CA-3A09-814E-92C6-C651E55E7F9F}" presName="text0" presStyleLbl="node1" presStyleIdx="1" presStyleCnt="4" custScaleX="422341" custScaleY="162227" custRadScaleRad="127833" custRadScaleInc="-32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6F6C06CF-6379-B44A-9CF3-7E8088874168}" type="pres">
      <dgm:prSet presAssocID="{019152D6-6251-304D-9DD1-4F16BAEBB995}" presName="Name56" presStyleLbl="parChTrans1D2" presStyleIdx="1" presStyleCnt="3"/>
      <dgm:spPr/>
      <dgm:t>
        <a:bodyPr/>
        <a:lstStyle/>
        <a:p>
          <a:endParaRPr lang="en-US"/>
        </a:p>
      </dgm:t>
    </dgm:pt>
    <dgm:pt modelId="{679CE873-8E64-D64D-96EA-12AAAD3503A5}" type="pres">
      <dgm:prSet presAssocID="{D45D81EE-0E09-4543-9818-808174C66D62}" presName="text0" presStyleLbl="node1" presStyleIdx="2" presStyleCnt="4" custScaleX="232469" custRadScaleRad="113966" custRadScaleInc="391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8165DF-3A8E-2A44-8DE7-AC118ED47D11}" type="pres">
      <dgm:prSet presAssocID="{A060B3F8-56F7-E447-8A90-E0CA25CFFCF5}" presName="Name56" presStyleLbl="parChTrans1D2" presStyleIdx="2" presStyleCnt="3"/>
      <dgm:spPr/>
      <dgm:t>
        <a:bodyPr/>
        <a:lstStyle/>
        <a:p>
          <a:endParaRPr lang="en-US"/>
        </a:p>
      </dgm:t>
    </dgm:pt>
    <dgm:pt modelId="{2748651D-035E-5346-B085-0B3C9127CCCE}" type="pres">
      <dgm:prSet presAssocID="{4039BB0B-47C7-A54A-AF0E-D69059EE657A}" presName="text0" presStyleLbl="node1" presStyleIdx="3" presStyleCnt="4" custScaleX="228856" custRadScaleRad="113966" custRadScaleInc="-391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B2E4805-4A04-A241-B90E-558061493098}" type="presOf" srcId="{4039BB0B-47C7-A54A-AF0E-D69059EE657A}" destId="{2748651D-035E-5346-B085-0B3C9127CCCE}" srcOrd="0" destOrd="0" presId="urn:microsoft.com/office/officeart/2008/layout/RadialCluster"/>
    <dgm:cxn modelId="{619330A4-5D23-CA40-8246-E710B5ECD8DE}" type="presOf" srcId="{0414C3DA-297E-C44F-97CA-6857FC122CC7}" destId="{6A42CB81-0DB5-EE41-A58D-C2BD9BA3E5FD}" srcOrd="0" destOrd="0" presId="urn:microsoft.com/office/officeart/2008/layout/RadialCluster"/>
    <dgm:cxn modelId="{AA24C547-F493-4440-8310-A4ED416983DF}" type="presOf" srcId="{019152D6-6251-304D-9DD1-4F16BAEBB995}" destId="{6F6C06CF-6379-B44A-9CF3-7E8088874168}" srcOrd="0" destOrd="0" presId="urn:microsoft.com/office/officeart/2008/layout/RadialCluster"/>
    <dgm:cxn modelId="{9AF96AF8-2D28-F84C-809F-6181C772F9AA}" type="presOf" srcId="{3E2B0E23-0B37-024E-95F6-56808E8001E6}" destId="{20C256B0-0484-FF4D-B239-4769031FD6AA}" srcOrd="0" destOrd="0" presId="urn:microsoft.com/office/officeart/2008/layout/RadialCluster"/>
    <dgm:cxn modelId="{11809013-A5FE-F341-ABBD-F387E442EA35}" srcId="{4C6762A0-4F78-2C4A-BE24-AE5B087B5DEA}" destId="{4039BB0B-47C7-A54A-AF0E-D69059EE657A}" srcOrd="2" destOrd="0" parTransId="{A060B3F8-56F7-E447-8A90-E0CA25CFFCF5}" sibTransId="{98451A69-28AE-6544-9AA8-DBF41EB891D2}"/>
    <dgm:cxn modelId="{C481E6CB-DDF8-8240-8A7B-6808B4009429}" type="presOf" srcId="{6C0A98CA-3A09-814E-92C6-C651E55E7F9F}" destId="{4BF43E07-15AC-2041-8D66-7B21F99F48D2}" srcOrd="0" destOrd="0" presId="urn:microsoft.com/office/officeart/2008/layout/RadialCluster"/>
    <dgm:cxn modelId="{9FF64A4B-9C2A-A140-8E9E-4AA02C7FAF9E}" srcId="{4C6762A0-4F78-2C4A-BE24-AE5B087B5DEA}" destId="{6C0A98CA-3A09-814E-92C6-C651E55E7F9F}" srcOrd="0" destOrd="0" parTransId="{0414C3DA-297E-C44F-97CA-6857FC122CC7}" sibTransId="{6A91B177-7CD2-9249-AE5C-526BB5B9B10D}"/>
    <dgm:cxn modelId="{827E657A-A9E6-1A46-8B9A-1194123D99F2}" type="presOf" srcId="{A060B3F8-56F7-E447-8A90-E0CA25CFFCF5}" destId="{288165DF-3A8E-2A44-8DE7-AC118ED47D11}" srcOrd="0" destOrd="0" presId="urn:microsoft.com/office/officeart/2008/layout/RadialCluster"/>
    <dgm:cxn modelId="{9F318DB8-40D5-0446-B6FF-67D91FDB211D}" srcId="{3E2B0E23-0B37-024E-95F6-56808E8001E6}" destId="{4C6762A0-4F78-2C4A-BE24-AE5B087B5DEA}" srcOrd="0" destOrd="0" parTransId="{2927E3EA-0B50-3D43-BADF-6FAD53BCAEBC}" sibTransId="{92841D63-BAE6-E54B-9A43-C0E32117A210}"/>
    <dgm:cxn modelId="{0D6E59DC-4317-864C-835B-D06B66A26734}" srcId="{4C6762A0-4F78-2C4A-BE24-AE5B087B5DEA}" destId="{D45D81EE-0E09-4543-9818-808174C66D62}" srcOrd="1" destOrd="0" parTransId="{019152D6-6251-304D-9DD1-4F16BAEBB995}" sibTransId="{B1326CB8-F379-7A47-A7EF-22AE255F64F6}"/>
    <dgm:cxn modelId="{22AEC486-BE65-8D4E-9833-B6E70B5348E2}" type="presOf" srcId="{4C6762A0-4F78-2C4A-BE24-AE5B087B5DEA}" destId="{2DDD0E94-3E29-B147-BDA1-E28C5BEF5990}" srcOrd="0" destOrd="0" presId="urn:microsoft.com/office/officeart/2008/layout/RadialCluster"/>
    <dgm:cxn modelId="{4D43435B-73CC-ED4A-BDC4-BA137866B7D2}" type="presOf" srcId="{D45D81EE-0E09-4543-9818-808174C66D62}" destId="{679CE873-8E64-D64D-96EA-12AAAD3503A5}" srcOrd="0" destOrd="0" presId="urn:microsoft.com/office/officeart/2008/layout/RadialCluster"/>
    <dgm:cxn modelId="{469C0867-701D-D14D-B68D-E93E30540F1B}" type="presParOf" srcId="{20C256B0-0484-FF4D-B239-4769031FD6AA}" destId="{21E17EE1-790A-0F49-89EF-CA3975F91CA1}" srcOrd="0" destOrd="0" presId="urn:microsoft.com/office/officeart/2008/layout/RadialCluster"/>
    <dgm:cxn modelId="{6E0B0843-4CC5-B144-803A-9E201A4C82EC}" type="presParOf" srcId="{21E17EE1-790A-0F49-89EF-CA3975F91CA1}" destId="{2DDD0E94-3E29-B147-BDA1-E28C5BEF5990}" srcOrd="0" destOrd="0" presId="urn:microsoft.com/office/officeart/2008/layout/RadialCluster"/>
    <dgm:cxn modelId="{31B90138-C8E8-0541-8CA3-BDDB3895E7B1}" type="presParOf" srcId="{21E17EE1-790A-0F49-89EF-CA3975F91CA1}" destId="{6A42CB81-0DB5-EE41-A58D-C2BD9BA3E5FD}" srcOrd="1" destOrd="0" presId="urn:microsoft.com/office/officeart/2008/layout/RadialCluster"/>
    <dgm:cxn modelId="{0502CCA1-5453-5E4D-8D1A-E61FEC68087A}" type="presParOf" srcId="{21E17EE1-790A-0F49-89EF-CA3975F91CA1}" destId="{4BF43E07-15AC-2041-8D66-7B21F99F48D2}" srcOrd="2" destOrd="0" presId="urn:microsoft.com/office/officeart/2008/layout/RadialCluster"/>
    <dgm:cxn modelId="{9E03B4C9-460E-D346-93DB-E5939A06C300}" type="presParOf" srcId="{21E17EE1-790A-0F49-89EF-CA3975F91CA1}" destId="{6F6C06CF-6379-B44A-9CF3-7E8088874168}" srcOrd="3" destOrd="0" presId="urn:microsoft.com/office/officeart/2008/layout/RadialCluster"/>
    <dgm:cxn modelId="{94B6ED5C-7657-AA4E-8BE8-BEFAEB3598E9}" type="presParOf" srcId="{21E17EE1-790A-0F49-89EF-CA3975F91CA1}" destId="{679CE873-8E64-D64D-96EA-12AAAD3503A5}" srcOrd="4" destOrd="0" presId="urn:microsoft.com/office/officeart/2008/layout/RadialCluster"/>
    <dgm:cxn modelId="{97D758A0-3374-FD40-A033-D98A7FF77F5F}" type="presParOf" srcId="{21E17EE1-790A-0F49-89EF-CA3975F91CA1}" destId="{288165DF-3A8E-2A44-8DE7-AC118ED47D11}" srcOrd="5" destOrd="0" presId="urn:microsoft.com/office/officeart/2008/layout/RadialCluster"/>
    <dgm:cxn modelId="{C26F697B-45DD-F847-A44C-50645D1B76F2}" type="presParOf" srcId="{21E17EE1-790A-0F49-89EF-CA3975F91CA1}" destId="{2748651D-035E-5346-B085-0B3C9127CCCE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2B0E23-0B37-024E-95F6-56808E8001E6}" type="doc">
      <dgm:prSet loTypeId="urn:microsoft.com/office/officeart/2008/layout/RadialCluster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6762A0-4F78-2C4A-BE24-AE5B087B5DEA}">
      <dgm:prSet phldrT="[Text]"/>
      <dgm:spPr/>
      <dgm:t>
        <a:bodyPr/>
        <a:lstStyle/>
        <a:p>
          <a:r>
            <a:rPr lang="en-US" dirty="0" smtClean="0"/>
            <a:t>Message Bus</a:t>
          </a:r>
          <a:endParaRPr lang="en-US" dirty="0"/>
        </a:p>
      </dgm:t>
    </dgm:pt>
    <dgm:pt modelId="{2927E3EA-0B50-3D43-BADF-6FAD53BCAEBC}" type="parTrans" cxnId="{9F318DB8-40D5-0446-B6FF-67D91FDB211D}">
      <dgm:prSet/>
      <dgm:spPr/>
      <dgm:t>
        <a:bodyPr/>
        <a:lstStyle/>
        <a:p>
          <a:endParaRPr lang="en-US"/>
        </a:p>
      </dgm:t>
    </dgm:pt>
    <dgm:pt modelId="{92841D63-BAE6-E54B-9A43-C0E32117A210}" type="sibTrans" cxnId="{9F318DB8-40D5-0446-B6FF-67D91FDB211D}">
      <dgm:prSet/>
      <dgm:spPr/>
      <dgm:t>
        <a:bodyPr/>
        <a:lstStyle/>
        <a:p>
          <a:endParaRPr lang="en-US"/>
        </a:p>
      </dgm:t>
    </dgm:pt>
    <dgm:pt modelId="{D45D81EE-0E09-4543-9818-808174C66D62}">
      <dgm:prSet phldrT="[Text]"/>
      <dgm:spPr/>
      <dgm:t>
        <a:bodyPr/>
        <a:lstStyle/>
        <a:p>
          <a:r>
            <a:rPr lang="en-US" dirty="0" smtClean="0"/>
            <a:t>UI: The Shop</a:t>
          </a:r>
        </a:p>
        <a:p>
          <a:r>
            <a:rPr lang="en-US" dirty="0" smtClean="0"/>
            <a:t>- Button: Buy Item1</a:t>
          </a:r>
        </a:p>
        <a:p>
          <a:r>
            <a:rPr lang="en-US" dirty="0" smtClean="0"/>
            <a:t>- Button: Buy Item2</a:t>
          </a:r>
          <a:endParaRPr lang="en-US" dirty="0"/>
        </a:p>
      </dgm:t>
    </dgm:pt>
    <dgm:pt modelId="{019152D6-6251-304D-9DD1-4F16BAEBB995}" type="parTrans" cxnId="{0D6E59DC-4317-864C-835B-D06B66A26734}">
      <dgm:prSet/>
      <dgm:spPr/>
      <dgm:t>
        <a:bodyPr/>
        <a:lstStyle/>
        <a:p>
          <a:endParaRPr lang="en-US"/>
        </a:p>
      </dgm:t>
    </dgm:pt>
    <dgm:pt modelId="{B1326CB8-F379-7A47-A7EF-22AE255F64F6}" type="sibTrans" cxnId="{0D6E59DC-4317-864C-835B-D06B66A26734}">
      <dgm:prSet/>
      <dgm:spPr/>
      <dgm:t>
        <a:bodyPr/>
        <a:lstStyle/>
        <a:p>
          <a:endParaRPr lang="en-US"/>
        </a:p>
      </dgm:t>
    </dgm:pt>
    <dgm:pt modelId="{4039BB0B-47C7-A54A-AF0E-D69059EE657A}">
      <dgm:prSet phldrT="[Text]"/>
      <dgm:spPr/>
      <dgm:t>
        <a:bodyPr/>
        <a:lstStyle/>
        <a:p>
          <a:r>
            <a:rPr lang="en-US" dirty="0" smtClean="0"/>
            <a:t>Shop Implementation</a:t>
          </a:r>
          <a:endParaRPr lang="en-US" dirty="0"/>
        </a:p>
      </dgm:t>
    </dgm:pt>
    <dgm:pt modelId="{A060B3F8-56F7-E447-8A90-E0CA25CFFCF5}" type="parTrans" cxnId="{11809013-A5FE-F341-ABBD-F387E442EA35}">
      <dgm:prSet/>
      <dgm:spPr/>
      <dgm:t>
        <a:bodyPr/>
        <a:lstStyle/>
        <a:p>
          <a:endParaRPr lang="en-US"/>
        </a:p>
      </dgm:t>
    </dgm:pt>
    <dgm:pt modelId="{98451A69-28AE-6544-9AA8-DBF41EB891D2}" type="sibTrans" cxnId="{11809013-A5FE-F341-ABBD-F387E442EA35}">
      <dgm:prSet/>
      <dgm:spPr/>
      <dgm:t>
        <a:bodyPr/>
        <a:lstStyle/>
        <a:p>
          <a:endParaRPr lang="en-US"/>
        </a:p>
      </dgm:t>
    </dgm:pt>
    <dgm:pt modelId="{368192C9-A1BA-B34F-81A3-F91EFF6DC4BA}">
      <dgm:prSet phldrT="[Text]"/>
      <dgm:spPr/>
      <dgm:t>
        <a:bodyPr/>
        <a:lstStyle/>
        <a:p>
          <a:r>
            <a:rPr lang="en-US" dirty="0" smtClean="0"/>
            <a:t>UI: Shortcut</a:t>
          </a:r>
        </a:p>
        <a:p>
          <a:r>
            <a:rPr lang="en-US" dirty="0" smtClean="0"/>
            <a:t>Button: Buy Item1</a:t>
          </a:r>
          <a:endParaRPr lang="en-US" dirty="0"/>
        </a:p>
      </dgm:t>
    </dgm:pt>
    <dgm:pt modelId="{E9920F4E-16F4-C844-8F43-B79A13696197}" type="parTrans" cxnId="{6F12D089-CB37-8047-AB03-A8A97E7642DD}">
      <dgm:prSet/>
      <dgm:spPr/>
      <dgm:t>
        <a:bodyPr/>
        <a:lstStyle/>
        <a:p>
          <a:endParaRPr lang="en-US"/>
        </a:p>
      </dgm:t>
    </dgm:pt>
    <dgm:pt modelId="{6786ABA9-F9A3-134A-952A-D222A2E1B841}" type="sibTrans" cxnId="{6F12D089-CB37-8047-AB03-A8A97E7642DD}">
      <dgm:prSet/>
      <dgm:spPr/>
      <dgm:t>
        <a:bodyPr/>
        <a:lstStyle/>
        <a:p>
          <a:endParaRPr lang="en-US"/>
        </a:p>
      </dgm:t>
    </dgm:pt>
    <dgm:pt modelId="{8A4CD136-2FB5-7043-888B-78568B453E7F}">
      <dgm:prSet phldrT="[Text]"/>
      <dgm:spPr/>
      <dgm:t>
        <a:bodyPr/>
        <a:lstStyle/>
        <a:p>
          <a:r>
            <a:rPr lang="en-US" dirty="0" smtClean="0"/>
            <a:t>UI: Shortcut</a:t>
          </a:r>
        </a:p>
        <a:p>
          <a:r>
            <a:rPr lang="en-US" dirty="0" smtClean="0"/>
            <a:t>- Button: Buy Item2</a:t>
          </a:r>
          <a:endParaRPr lang="en-US" dirty="0"/>
        </a:p>
      </dgm:t>
    </dgm:pt>
    <dgm:pt modelId="{1FA20D64-DD50-0A45-AA51-228347F7806E}" type="parTrans" cxnId="{99C6C5A9-53F6-FE49-A5EE-C6A9606C4F0E}">
      <dgm:prSet/>
      <dgm:spPr/>
      <dgm:t>
        <a:bodyPr/>
        <a:lstStyle/>
        <a:p>
          <a:endParaRPr lang="en-US"/>
        </a:p>
      </dgm:t>
    </dgm:pt>
    <dgm:pt modelId="{14D0B2B7-A9CD-8142-8B2F-6BE30AA3EC8C}" type="sibTrans" cxnId="{99C6C5A9-53F6-FE49-A5EE-C6A9606C4F0E}">
      <dgm:prSet/>
      <dgm:spPr/>
      <dgm:t>
        <a:bodyPr/>
        <a:lstStyle/>
        <a:p>
          <a:endParaRPr lang="en-US"/>
        </a:p>
      </dgm:t>
    </dgm:pt>
    <dgm:pt modelId="{20C256B0-0484-FF4D-B239-4769031FD6AA}" type="pres">
      <dgm:prSet presAssocID="{3E2B0E23-0B37-024E-95F6-56808E8001E6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21E17EE1-790A-0F49-89EF-CA3975F91CA1}" type="pres">
      <dgm:prSet presAssocID="{4C6762A0-4F78-2C4A-BE24-AE5B087B5DEA}" presName="singleCycle" presStyleCnt="0"/>
      <dgm:spPr/>
    </dgm:pt>
    <dgm:pt modelId="{2DDD0E94-3E29-B147-BDA1-E28C5BEF5990}" type="pres">
      <dgm:prSet presAssocID="{4C6762A0-4F78-2C4A-BE24-AE5B087B5DEA}" presName="singleCenter" presStyleLbl="node1" presStyleIdx="0" presStyleCnt="5" custScaleX="493200" custScaleY="68690" custLinFactNeighborX="-19" custLinFactNeighborY="1127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6F6C06CF-6379-B44A-9CF3-7E8088874168}" type="pres">
      <dgm:prSet presAssocID="{019152D6-6251-304D-9DD1-4F16BAEBB995}" presName="Name56" presStyleLbl="parChTrans1D2" presStyleIdx="0" presStyleCnt="4"/>
      <dgm:spPr/>
      <dgm:t>
        <a:bodyPr/>
        <a:lstStyle/>
        <a:p>
          <a:endParaRPr lang="en-US"/>
        </a:p>
      </dgm:t>
    </dgm:pt>
    <dgm:pt modelId="{679CE873-8E64-D64D-96EA-12AAAD3503A5}" type="pres">
      <dgm:prSet presAssocID="{D45D81EE-0E09-4543-9818-808174C66D62}" presName="text0" presStyleLbl="node1" presStyleIdx="1" presStyleCnt="5" custScaleX="232469" custRadScaleRad="162242" custRadScaleInc="-1241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3707AB-BAE4-734E-AC5A-F257607315AD}" type="pres">
      <dgm:prSet presAssocID="{1FA20D64-DD50-0A45-AA51-228347F7806E}" presName="Name56" presStyleLbl="parChTrans1D2" presStyleIdx="1" presStyleCnt="4"/>
      <dgm:spPr/>
      <dgm:t>
        <a:bodyPr/>
        <a:lstStyle/>
        <a:p>
          <a:endParaRPr lang="en-US"/>
        </a:p>
      </dgm:t>
    </dgm:pt>
    <dgm:pt modelId="{18D91B56-D4B4-D14B-80D0-3141305493D3}" type="pres">
      <dgm:prSet presAssocID="{8A4CD136-2FB5-7043-888B-78568B453E7F}" presName="text0" presStyleLbl="node1" presStyleIdx="2" presStyleCnt="5" custScaleX="232469" custRadScaleRad="169106" custRadScaleInc="-721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8165DF-3A8E-2A44-8DE7-AC118ED47D11}" type="pres">
      <dgm:prSet presAssocID="{A060B3F8-56F7-E447-8A90-E0CA25CFFCF5}" presName="Name56" presStyleLbl="parChTrans1D2" presStyleIdx="2" presStyleCnt="4"/>
      <dgm:spPr/>
      <dgm:t>
        <a:bodyPr/>
        <a:lstStyle/>
        <a:p>
          <a:endParaRPr lang="en-US"/>
        </a:p>
      </dgm:t>
    </dgm:pt>
    <dgm:pt modelId="{2748651D-035E-5346-B085-0B3C9127CCCE}" type="pres">
      <dgm:prSet presAssocID="{4039BB0B-47C7-A54A-AF0E-D69059EE657A}" presName="text0" presStyleLbl="node1" presStyleIdx="3" presStyleCnt="5" custScaleX="228856" custRadScaleRad="90132" custRadScaleInc="-5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08F466-665D-4B40-8820-80856F7EB793}" type="pres">
      <dgm:prSet presAssocID="{E9920F4E-16F4-C844-8F43-B79A13696197}" presName="Name56" presStyleLbl="parChTrans1D2" presStyleIdx="3" presStyleCnt="4"/>
      <dgm:spPr/>
      <dgm:t>
        <a:bodyPr/>
        <a:lstStyle/>
        <a:p>
          <a:endParaRPr lang="en-US"/>
        </a:p>
      </dgm:t>
    </dgm:pt>
    <dgm:pt modelId="{B9F7A392-320E-5343-95DD-F67DDABD1D11}" type="pres">
      <dgm:prSet presAssocID="{368192C9-A1BA-B34F-81A3-F91EFF6DC4BA}" presName="text0" presStyleLbl="node1" presStyleIdx="4" presStyleCnt="5" custScaleX="228856" custRadScaleRad="90650" custRadScaleInc="2011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000B02C-418F-4E44-BB6F-CDE48DD47E14}" type="presOf" srcId="{4C6762A0-4F78-2C4A-BE24-AE5B087B5DEA}" destId="{2DDD0E94-3E29-B147-BDA1-E28C5BEF5990}" srcOrd="0" destOrd="0" presId="urn:microsoft.com/office/officeart/2008/layout/RadialCluster"/>
    <dgm:cxn modelId="{30E999C7-DC42-E448-BE33-20683E545205}" type="presOf" srcId="{E9920F4E-16F4-C844-8F43-B79A13696197}" destId="{4B08F466-665D-4B40-8820-80856F7EB793}" srcOrd="0" destOrd="0" presId="urn:microsoft.com/office/officeart/2008/layout/RadialCluster"/>
    <dgm:cxn modelId="{60049FBB-8965-7045-AB2B-01C894663403}" type="presOf" srcId="{D45D81EE-0E09-4543-9818-808174C66D62}" destId="{679CE873-8E64-D64D-96EA-12AAAD3503A5}" srcOrd="0" destOrd="0" presId="urn:microsoft.com/office/officeart/2008/layout/RadialCluster"/>
    <dgm:cxn modelId="{EC44AF09-6A8C-4146-96D0-3FDA0B53DBD9}" type="presOf" srcId="{8A4CD136-2FB5-7043-888B-78568B453E7F}" destId="{18D91B56-D4B4-D14B-80D0-3141305493D3}" srcOrd="0" destOrd="0" presId="urn:microsoft.com/office/officeart/2008/layout/RadialCluster"/>
    <dgm:cxn modelId="{11809013-A5FE-F341-ABBD-F387E442EA35}" srcId="{4C6762A0-4F78-2C4A-BE24-AE5B087B5DEA}" destId="{4039BB0B-47C7-A54A-AF0E-D69059EE657A}" srcOrd="2" destOrd="0" parTransId="{A060B3F8-56F7-E447-8A90-E0CA25CFFCF5}" sibTransId="{98451A69-28AE-6544-9AA8-DBF41EB891D2}"/>
    <dgm:cxn modelId="{35E68F45-65FE-5941-A706-34F85AD36108}" type="presOf" srcId="{368192C9-A1BA-B34F-81A3-F91EFF6DC4BA}" destId="{B9F7A392-320E-5343-95DD-F67DDABD1D11}" srcOrd="0" destOrd="0" presId="urn:microsoft.com/office/officeart/2008/layout/RadialCluster"/>
    <dgm:cxn modelId="{DD7D4285-0262-DA4C-9F58-6B4418C1614C}" type="presOf" srcId="{4039BB0B-47C7-A54A-AF0E-D69059EE657A}" destId="{2748651D-035E-5346-B085-0B3C9127CCCE}" srcOrd="0" destOrd="0" presId="urn:microsoft.com/office/officeart/2008/layout/RadialCluster"/>
    <dgm:cxn modelId="{6F12D089-CB37-8047-AB03-A8A97E7642DD}" srcId="{4C6762A0-4F78-2C4A-BE24-AE5B087B5DEA}" destId="{368192C9-A1BA-B34F-81A3-F91EFF6DC4BA}" srcOrd="3" destOrd="0" parTransId="{E9920F4E-16F4-C844-8F43-B79A13696197}" sibTransId="{6786ABA9-F9A3-134A-952A-D222A2E1B841}"/>
    <dgm:cxn modelId="{D7CCAB48-E83B-4942-A675-9E3750F45FEB}" type="presOf" srcId="{019152D6-6251-304D-9DD1-4F16BAEBB995}" destId="{6F6C06CF-6379-B44A-9CF3-7E8088874168}" srcOrd="0" destOrd="0" presId="urn:microsoft.com/office/officeart/2008/layout/RadialCluster"/>
    <dgm:cxn modelId="{9F318DB8-40D5-0446-B6FF-67D91FDB211D}" srcId="{3E2B0E23-0B37-024E-95F6-56808E8001E6}" destId="{4C6762A0-4F78-2C4A-BE24-AE5B087B5DEA}" srcOrd="0" destOrd="0" parTransId="{2927E3EA-0B50-3D43-BADF-6FAD53BCAEBC}" sibTransId="{92841D63-BAE6-E54B-9A43-C0E32117A210}"/>
    <dgm:cxn modelId="{B2C1DA82-1EEE-8F41-992C-29DF3F93D4A0}" type="presOf" srcId="{1FA20D64-DD50-0A45-AA51-228347F7806E}" destId="{B93707AB-BAE4-734E-AC5A-F257607315AD}" srcOrd="0" destOrd="0" presId="urn:microsoft.com/office/officeart/2008/layout/RadialCluster"/>
    <dgm:cxn modelId="{99C6C5A9-53F6-FE49-A5EE-C6A9606C4F0E}" srcId="{4C6762A0-4F78-2C4A-BE24-AE5B087B5DEA}" destId="{8A4CD136-2FB5-7043-888B-78568B453E7F}" srcOrd="1" destOrd="0" parTransId="{1FA20D64-DD50-0A45-AA51-228347F7806E}" sibTransId="{14D0B2B7-A9CD-8142-8B2F-6BE30AA3EC8C}"/>
    <dgm:cxn modelId="{672B95A6-53F5-9A4B-AD80-724026C22799}" type="presOf" srcId="{3E2B0E23-0B37-024E-95F6-56808E8001E6}" destId="{20C256B0-0484-FF4D-B239-4769031FD6AA}" srcOrd="0" destOrd="0" presId="urn:microsoft.com/office/officeart/2008/layout/RadialCluster"/>
    <dgm:cxn modelId="{0D6E59DC-4317-864C-835B-D06B66A26734}" srcId="{4C6762A0-4F78-2C4A-BE24-AE5B087B5DEA}" destId="{D45D81EE-0E09-4543-9818-808174C66D62}" srcOrd="0" destOrd="0" parTransId="{019152D6-6251-304D-9DD1-4F16BAEBB995}" sibTransId="{B1326CB8-F379-7A47-A7EF-22AE255F64F6}"/>
    <dgm:cxn modelId="{E2EF5FAE-D115-D745-B08B-F4EBF02FD586}" type="presOf" srcId="{A060B3F8-56F7-E447-8A90-E0CA25CFFCF5}" destId="{288165DF-3A8E-2A44-8DE7-AC118ED47D11}" srcOrd="0" destOrd="0" presId="urn:microsoft.com/office/officeart/2008/layout/RadialCluster"/>
    <dgm:cxn modelId="{840E64BB-A8CA-DD44-B173-F1981E676E37}" type="presParOf" srcId="{20C256B0-0484-FF4D-B239-4769031FD6AA}" destId="{21E17EE1-790A-0F49-89EF-CA3975F91CA1}" srcOrd="0" destOrd="0" presId="urn:microsoft.com/office/officeart/2008/layout/RadialCluster"/>
    <dgm:cxn modelId="{9B7C5986-6B5E-F945-87B7-C344BFD99AC6}" type="presParOf" srcId="{21E17EE1-790A-0F49-89EF-CA3975F91CA1}" destId="{2DDD0E94-3E29-B147-BDA1-E28C5BEF5990}" srcOrd="0" destOrd="0" presId="urn:microsoft.com/office/officeart/2008/layout/RadialCluster"/>
    <dgm:cxn modelId="{50F0DDB0-E54B-1F4A-A78A-F8B7CF304C29}" type="presParOf" srcId="{21E17EE1-790A-0F49-89EF-CA3975F91CA1}" destId="{6F6C06CF-6379-B44A-9CF3-7E8088874168}" srcOrd="1" destOrd="0" presId="urn:microsoft.com/office/officeart/2008/layout/RadialCluster"/>
    <dgm:cxn modelId="{13FF9B10-4921-164B-9EE0-49DE2C3799AF}" type="presParOf" srcId="{21E17EE1-790A-0F49-89EF-CA3975F91CA1}" destId="{679CE873-8E64-D64D-96EA-12AAAD3503A5}" srcOrd="2" destOrd="0" presId="urn:microsoft.com/office/officeart/2008/layout/RadialCluster"/>
    <dgm:cxn modelId="{563C95FD-8F5F-504D-9BE8-6C5F5C59C3BE}" type="presParOf" srcId="{21E17EE1-790A-0F49-89EF-CA3975F91CA1}" destId="{B93707AB-BAE4-734E-AC5A-F257607315AD}" srcOrd="3" destOrd="0" presId="urn:microsoft.com/office/officeart/2008/layout/RadialCluster"/>
    <dgm:cxn modelId="{33017991-CA63-424B-96A7-37A2158BF5DD}" type="presParOf" srcId="{21E17EE1-790A-0F49-89EF-CA3975F91CA1}" destId="{18D91B56-D4B4-D14B-80D0-3141305493D3}" srcOrd="4" destOrd="0" presId="urn:microsoft.com/office/officeart/2008/layout/RadialCluster"/>
    <dgm:cxn modelId="{6DD93C0B-E1E5-D645-8F0F-5B27CD11A9E8}" type="presParOf" srcId="{21E17EE1-790A-0F49-89EF-CA3975F91CA1}" destId="{288165DF-3A8E-2A44-8DE7-AC118ED47D11}" srcOrd="5" destOrd="0" presId="urn:microsoft.com/office/officeart/2008/layout/RadialCluster"/>
    <dgm:cxn modelId="{45CB70B3-6165-A44D-B0CA-1C72E2A9D431}" type="presParOf" srcId="{21E17EE1-790A-0F49-89EF-CA3975F91CA1}" destId="{2748651D-035E-5346-B085-0B3C9127CCCE}" srcOrd="6" destOrd="0" presId="urn:microsoft.com/office/officeart/2008/layout/RadialCluster"/>
    <dgm:cxn modelId="{0566A493-E53F-D546-971D-1DF75147E4CD}" type="presParOf" srcId="{21E17EE1-790A-0F49-89EF-CA3975F91CA1}" destId="{4B08F466-665D-4B40-8820-80856F7EB793}" srcOrd="7" destOrd="0" presId="urn:microsoft.com/office/officeart/2008/layout/RadialCluster"/>
    <dgm:cxn modelId="{AFC6109B-489E-2B4E-A67E-8901D8D621CD}" type="presParOf" srcId="{21E17EE1-790A-0F49-89EF-CA3975F91CA1}" destId="{B9F7A392-320E-5343-95DD-F67DDABD1D11}" srcOrd="8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DD0E94-3E29-B147-BDA1-E28C5BEF5990}">
      <dsp:nvSpPr>
        <dsp:cNvPr id="0" name=""/>
        <dsp:cNvSpPr/>
      </dsp:nvSpPr>
      <dsp:spPr>
        <a:xfrm>
          <a:off x="948997" y="2282731"/>
          <a:ext cx="1894016" cy="113818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Shop Implementation</a:t>
          </a:r>
          <a:endParaRPr lang="en-US" sz="1900" kern="1200" dirty="0"/>
        </a:p>
      </dsp:txBody>
      <dsp:txXfrm>
        <a:off x="1004559" y="2338293"/>
        <a:ext cx="1782892" cy="1027065"/>
      </dsp:txXfrm>
    </dsp:sp>
    <dsp:sp modelId="{6A42CB81-0DB5-EE41-A58D-C2BD9BA3E5FD}">
      <dsp:nvSpPr>
        <dsp:cNvPr id="0" name=""/>
        <dsp:cNvSpPr/>
      </dsp:nvSpPr>
      <dsp:spPr>
        <a:xfrm rot="16176680">
          <a:off x="1486774" y="1880101"/>
          <a:ext cx="80527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05278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F43E07-15AC-2041-8D66-7B21F99F48D2}">
      <dsp:nvSpPr>
        <dsp:cNvPr id="0" name=""/>
        <dsp:cNvSpPr/>
      </dsp:nvSpPr>
      <dsp:spPr>
        <a:xfrm>
          <a:off x="272127" y="240349"/>
          <a:ext cx="3220718" cy="123712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UI: The Shop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- Button: Buy Item1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- Button: Buy Item2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….</a:t>
          </a:r>
        </a:p>
      </dsp:txBody>
      <dsp:txXfrm>
        <a:off x="332518" y="300740"/>
        <a:ext cx="3099936" cy="1116340"/>
      </dsp:txXfrm>
    </dsp:sp>
    <dsp:sp modelId="{6F6C06CF-6379-B44A-9CF3-7E8088874168}">
      <dsp:nvSpPr>
        <dsp:cNvPr id="0" name=""/>
        <dsp:cNvSpPr/>
      </dsp:nvSpPr>
      <dsp:spPr>
        <a:xfrm rot="3442507">
          <a:off x="2015799" y="3867751"/>
          <a:ext cx="106107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61079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9CE873-8E64-D64D-96EA-12AAAD3503A5}">
      <dsp:nvSpPr>
        <dsp:cNvPr id="0" name=""/>
        <dsp:cNvSpPr/>
      </dsp:nvSpPr>
      <dsp:spPr>
        <a:xfrm>
          <a:off x="2190063" y="4314581"/>
          <a:ext cx="1772778" cy="76258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UI: Shortcut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- Button: Buy Item2</a:t>
          </a:r>
          <a:endParaRPr lang="en-US" sz="1400" kern="1200" dirty="0"/>
        </a:p>
      </dsp:txBody>
      <dsp:txXfrm>
        <a:off x="2227289" y="4351807"/>
        <a:ext cx="1698326" cy="688135"/>
      </dsp:txXfrm>
    </dsp:sp>
    <dsp:sp modelId="{288165DF-3A8E-2A44-8DE7-AC118ED47D11}">
      <dsp:nvSpPr>
        <dsp:cNvPr id="0" name=""/>
        <dsp:cNvSpPr/>
      </dsp:nvSpPr>
      <dsp:spPr>
        <a:xfrm rot="7373052">
          <a:off x="707078" y="3867754"/>
          <a:ext cx="106418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64182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48651D-035E-5346-B085-0B3C9127CCCE}">
      <dsp:nvSpPr>
        <dsp:cNvPr id="0" name=""/>
        <dsp:cNvSpPr/>
      </dsp:nvSpPr>
      <dsp:spPr>
        <a:xfrm>
          <a:off x="-168859" y="4314588"/>
          <a:ext cx="1745226" cy="76258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UI: Shortcut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Button: Buy Item1</a:t>
          </a:r>
          <a:endParaRPr lang="en-US" sz="1500" kern="1200" dirty="0"/>
        </a:p>
      </dsp:txBody>
      <dsp:txXfrm>
        <a:off x="-131633" y="4351814"/>
        <a:ext cx="1670774" cy="6881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DD0E94-3E29-B147-BDA1-E28C5BEF5990}">
      <dsp:nvSpPr>
        <dsp:cNvPr id="0" name=""/>
        <dsp:cNvSpPr/>
      </dsp:nvSpPr>
      <dsp:spPr>
        <a:xfrm>
          <a:off x="948997" y="2282731"/>
          <a:ext cx="1894016" cy="113818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Shop Implementation</a:t>
          </a:r>
          <a:endParaRPr lang="en-US" sz="1900" kern="1200" dirty="0"/>
        </a:p>
      </dsp:txBody>
      <dsp:txXfrm>
        <a:off x="1004559" y="2338293"/>
        <a:ext cx="1782892" cy="1027065"/>
      </dsp:txXfrm>
    </dsp:sp>
    <dsp:sp modelId="{6A42CB81-0DB5-EE41-A58D-C2BD9BA3E5FD}">
      <dsp:nvSpPr>
        <dsp:cNvPr id="0" name=""/>
        <dsp:cNvSpPr/>
      </dsp:nvSpPr>
      <dsp:spPr>
        <a:xfrm rot="16176680">
          <a:off x="1486774" y="1880101"/>
          <a:ext cx="80527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05278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F43E07-15AC-2041-8D66-7B21F99F48D2}">
      <dsp:nvSpPr>
        <dsp:cNvPr id="0" name=""/>
        <dsp:cNvSpPr/>
      </dsp:nvSpPr>
      <dsp:spPr>
        <a:xfrm>
          <a:off x="272127" y="240349"/>
          <a:ext cx="3220718" cy="123712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UI: The Shop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- Button: Buy Item1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- Button: Buy Item2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….</a:t>
          </a:r>
        </a:p>
      </dsp:txBody>
      <dsp:txXfrm>
        <a:off x="332518" y="300740"/>
        <a:ext cx="3099936" cy="1116340"/>
      </dsp:txXfrm>
    </dsp:sp>
    <dsp:sp modelId="{6F6C06CF-6379-B44A-9CF3-7E8088874168}">
      <dsp:nvSpPr>
        <dsp:cNvPr id="0" name=""/>
        <dsp:cNvSpPr/>
      </dsp:nvSpPr>
      <dsp:spPr>
        <a:xfrm rot="3442507">
          <a:off x="2015799" y="3867751"/>
          <a:ext cx="106107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61079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9CE873-8E64-D64D-96EA-12AAAD3503A5}">
      <dsp:nvSpPr>
        <dsp:cNvPr id="0" name=""/>
        <dsp:cNvSpPr/>
      </dsp:nvSpPr>
      <dsp:spPr>
        <a:xfrm>
          <a:off x="2190063" y="4314581"/>
          <a:ext cx="1772778" cy="76258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UI: Shortcut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- Button: Buy Item2</a:t>
          </a:r>
          <a:endParaRPr lang="en-US" sz="1400" kern="1200" dirty="0"/>
        </a:p>
      </dsp:txBody>
      <dsp:txXfrm>
        <a:off x="2227289" y="4351807"/>
        <a:ext cx="1698326" cy="688135"/>
      </dsp:txXfrm>
    </dsp:sp>
    <dsp:sp modelId="{288165DF-3A8E-2A44-8DE7-AC118ED47D11}">
      <dsp:nvSpPr>
        <dsp:cNvPr id="0" name=""/>
        <dsp:cNvSpPr/>
      </dsp:nvSpPr>
      <dsp:spPr>
        <a:xfrm rot="7373052">
          <a:off x="707078" y="3867754"/>
          <a:ext cx="106418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64182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48651D-035E-5346-B085-0B3C9127CCCE}">
      <dsp:nvSpPr>
        <dsp:cNvPr id="0" name=""/>
        <dsp:cNvSpPr/>
      </dsp:nvSpPr>
      <dsp:spPr>
        <a:xfrm>
          <a:off x="-168859" y="4314588"/>
          <a:ext cx="1745226" cy="76258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UI: Shortcut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Button: Buy Item1</a:t>
          </a:r>
          <a:endParaRPr lang="en-US" sz="1500" kern="1200" dirty="0"/>
        </a:p>
      </dsp:txBody>
      <dsp:txXfrm>
        <a:off x="-131633" y="4351814"/>
        <a:ext cx="1670774" cy="6881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DD0E94-3E29-B147-BDA1-E28C5BEF5990}">
      <dsp:nvSpPr>
        <dsp:cNvPr id="0" name=""/>
        <dsp:cNvSpPr/>
      </dsp:nvSpPr>
      <dsp:spPr>
        <a:xfrm>
          <a:off x="493849" y="2061169"/>
          <a:ext cx="7512189" cy="104625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0" tIns="88900" rIns="88900" bIns="8890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Message Bus</a:t>
          </a:r>
          <a:endParaRPr lang="en-US" sz="3500" kern="1200" dirty="0"/>
        </a:p>
      </dsp:txBody>
      <dsp:txXfrm>
        <a:off x="544923" y="2112243"/>
        <a:ext cx="7410041" cy="944105"/>
      </dsp:txXfrm>
    </dsp:sp>
    <dsp:sp modelId="{6F6C06CF-6379-B44A-9CF3-7E8088874168}">
      <dsp:nvSpPr>
        <dsp:cNvPr id="0" name=""/>
        <dsp:cNvSpPr/>
      </dsp:nvSpPr>
      <dsp:spPr>
        <a:xfrm rot="12887256">
          <a:off x="2127250" y="1632105"/>
          <a:ext cx="150407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04074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9CE873-8E64-D64D-96EA-12AAAD3503A5}">
      <dsp:nvSpPr>
        <dsp:cNvPr id="0" name=""/>
        <dsp:cNvSpPr/>
      </dsp:nvSpPr>
      <dsp:spPr>
        <a:xfrm>
          <a:off x="340970" y="182528"/>
          <a:ext cx="2372374" cy="102051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UI: The Shop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- Button: Buy Item1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- Button: Buy Item2</a:t>
          </a:r>
          <a:endParaRPr lang="en-US" sz="1600" kern="1200" dirty="0"/>
        </a:p>
      </dsp:txBody>
      <dsp:txXfrm>
        <a:off x="390787" y="232345"/>
        <a:ext cx="2272740" cy="920878"/>
      </dsp:txXfrm>
    </dsp:sp>
    <dsp:sp modelId="{B93707AB-BAE4-734E-AC5A-F257607315AD}">
      <dsp:nvSpPr>
        <dsp:cNvPr id="0" name=""/>
        <dsp:cNvSpPr/>
      </dsp:nvSpPr>
      <dsp:spPr>
        <a:xfrm rot="19613477">
          <a:off x="4925276" y="1634332"/>
          <a:ext cx="156284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62849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D91B56-D4B4-D14B-80D0-3141305493D3}">
      <dsp:nvSpPr>
        <dsp:cNvPr id="0" name=""/>
        <dsp:cNvSpPr/>
      </dsp:nvSpPr>
      <dsp:spPr>
        <a:xfrm>
          <a:off x="5957533" y="186983"/>
          <a:ext cx="2372374" cy="102051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UI: Shortcut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- Button: Buy Item2</a:t>
          </a:r>
          <a:endParaRPr lang="en-US" sz="2000" kern="1200" dirty="0"/>
        </a:p>
      </dsp:txBody>
      <dsp:txXfrm>
        <a:off x="6007350" y="236800"/>
        <a:ext cx="2272740" cy="920878"/>
      </dsp:txXfrm>
    </dsp:sp>
    <dsp:sp modelId="{288165DF-3A8E-2A44-8DE7-AC118ED47D11}">
      <dsp:nvSpPr>
        <dsp:cNvPr id="0" name=""/>
        <dsp:cNvSpPr/>
      </dsp:nvSpPr>
      <dsp:spPr>
        <a:xfrm rot="5382840">
          <a:off x="3880082" y="3481760"/>
          <a:ext cx="74868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48682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48651D-035E-5346-B085-0B3C9127CCCE}">
      <dsp:nvSpPr>
        <dsp:cNvPr id="0" name=""/>
        <dsp:cNvSpPr/>
      </dsp:nvSpPr>
      <dsp:spPr>
        <a:xfrm>
          <a:off x="3091087" y="3856096"/>
          <a:ext cx="2335503" cy="102051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Shop Implementation</a:t>
          </a:r>
          <a:endParaRPr lang="en-US" sz="2400" kern="1200" dirty="0"/>
        </a:p>
      </dsp:txBody>
      <dsp:txXfrm>
        <a:off x="3140904" y="3905913"/>
        <a:ext cx="2235869" cy="920878"/>
      </dsp:txXfrm>
    </dsp:sp>
    <dsp:sp modelId="{4B08F466-665D-4B40-8820-80856F7EB793}">
      <dsp:nvSpPr>
        <dsp:cNvPr id="0" name=""/>
        <dsp:cNvSpPr/>
      </dsp:nvSpPr>
      <dsp:spPr>
        <a:xfrm rot="16231518">
          <a:off x="3833351" y="1635900"/>
          <a:ext cx="85057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50574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F7A392-320E-5343-95DD-F67DDABD1D11}">
      <dsp:nvSpPr>
        <dsp:cNvPr id="0" name=""/>
        <dsp:cNvSpPr/>
      </dsp:nvSpPr>
      <dsp:spPr>
        <a:xfrm>
          <a:off x="3099464" y="190118"/>
          <a:ext cx="2335503" cy="102051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UI: Shortcut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Button: Buy Item1</a:t>
          </a:r>
          <a:endParaRPr lang="en-US" sz="2100" kern="1200" dirty="0"/>
        </a:p>
      </dsp:txBody>
      <dsp:txXfrm>
        <a:off x="3149281" y="239935"/>
        <a:ext cx="2235869" cy="9208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0A7A33-13E2-F24F-A5F9-BFE4741AD933}" type="datetimeFigureOut">
              <a:rPr lang="en-US" smtClean="0"/>
              <a:t>21/10/14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98CC24-79F7-3743-8EA2-082FEC0448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731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Tuesday 21 October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Tuesday 21 October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Tuesday 21 October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Tuesday 21 October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Tuesday 21 October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Tuesday 21 October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Tuesday 21 October 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Tuesday 21 October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Tuesday 21 October 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Tuesday 21 October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Tuesday 21 October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Tuesday 21 October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000" dirty="0" smtClean="0"/>
              <a:t>Designing a Message Bus WITH TYPE DEPENDENT DISPATCH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Mircea Ispas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886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IMPLEMENTATION: Observer pattern</a:t>
            </a:r>
            <a:endParaRPr lang="en-US" dirty="0"/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685800" y="1391755"/>
            <a:ext cx="8001000" cy="56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Notifying Observers: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57406" y="1972692"/>
            <a:ext cx="7929394" cy="1323439"/>
          </a:xfrm>
          <a:prstGeom prst="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    template&lt;typename EventType&gt;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void BaseObservable&lt;EventType&gt;::operator()(const EventType&amp; event)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{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for(auto&amp; link : m_links)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{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    link.first(event);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}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}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38200" y="3627983"/>
            <a:ext cx="8001000" cy="56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Removing Observers: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57406" y="4194883"/>
            <a:ext cx="7929394" cy="1477328"/>
          </a:xfrm>
          <a:prstGeom prst="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    void Connection::Close()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{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if(m_closeConnection)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{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    m_closeConnection();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    m_closeConnection = nullptr;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    m_updateConnection = nullptr;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}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}</a:t>
            </a:r>
          </a:p>
        </p:txBody>
      </p:sp>
      <p:sp>
        <p:nvSpPr>
          <p:cNvPr id="8" name="Rectangle 7"/>
          <p:cNvSpPr/>
          <p:nvPr/>
        </p:nvSpPr>
        <p:spPr>
          <a:xfrm>
            <a:off x="757406" y="5817684"/>
            <a:ext cx="7929394" cy="707886"/>
          </a:xfrm>
          <a:prstGeom prst="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 Connection::~Connection()</a:t>
            </a:r>
          </a:p>
          <a:p>
            <a:r>
              <a:rPr lang="en-US" sz="1000" dirty="0">
                <a:solidFill>
                  <a:schemeClr val="bg1"/>
                </a:solidFill>
              </a:rPr>
              <a:t> {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Close();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661742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IMPLEMENTATION: Static Message Bus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199" y="2046428"/>
            <a:ext cx="8303701" cy="3785652"/>
          </a:xfrm>
          <a:prstGeom prst="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template</a:t>
            </a:r>
            <a:r>
              <a:rPr lang="en-US" sz="1000" dirty="0">
                <a:solidFill>
                  <a:schemeClr val="bg1"/>
                </a:solidFill>
              </a:rPr>
              <a:t>&lt;typename MessageType&gt;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void MessageBus::PostMessage</a:t>
            </a:r>
            <a:r>
              <a:rPr lang="en-US" sz="1000" dirty="0">
                <a:solidFill>
                  <a:schemeClr val="bg1"/>
                </a:solidFill>
              </a:rPr>
              <a:t>(const MessageType&amp; message)</a:t>
            </a:r>
          </a:p>
          <a:p>
            <a:r>
              <a:rPr lang="en-US" sz="1000" dirty="0">
                <a:solidFill>
                  <a:schemeClr val="bg1"/>
                </a:solidFill>
              </a:rPr>
              <a:t>{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</a:t>
            </a:r>
            <a:r>
              <a:rPr lang="en-US" sz="1000" dirty="0" smtClean="0">
                <a:solidFill>
                  <a:schemeClr val="bg1"/>
                </a:solidFill>
              </a:rPr>
              <a:t>GetObservable&lt;</a:t>
            </a:r>
            <a:r>
              <a:rPr lang="en-US" sz="1000" dirty="0">
                <a:solidFill>
                  <a:schemeClr val="bg1"/>
                </a:solidFill>
              </a:rPr>
              <a:t>MessageType&gt;()(message);</a:t>
            </a:r>
          </a:p>
          <a:p>
            <a:r>
              <a:rPr lang="en-US" sz="1000" dirty="0">
                <a:solidFill>
                  <a:schemeClr val="bg1"/>
                </a:solidFill>
              </a:rPr>
              <a:t>}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>
                <a:solidFill>
                  <a:schemeClr val="bg1"/>
                </a:solidFill>
              </a:rPr>
              <a:t>template&lt;typename MessageType&gt;</a:t>
            </a:r>
          </a:p>
          <a:p>
            <a:r>
              <a:rPr lang="en-US" sz="1000" dirty="0">
                <a:solidFill>
                  <a:schemeClr val="bg1"/>
                </a:solidFill>
              </a:rPr>
              <a:t>Connection </a:t>
            </a:r>
            <a:r>
              <a:rPr lang="en-US" sz="1000" dirty="0" smtClean="0">
                <a:solidFill>
                  <a:schemeClr val="bg1"/>
                </a:solidFill>
              </a:rPr>
              <a:t>MessageBus::RegisterObserver</a:t>
            </a:r>
            <a:r>
              <a:rPr lang="en-US" sz="1000" dirty="0">
                <a:solidFill>
                  <a:schemeClr val="bg1"/>
                </a:solidFill>
              </a:rPr>
              <a:t>(std::function&lt;void(const MessageType&amp;)&gt; callback)</a:t>
            </a:r>
          </a:p>
          <a:p>
            <a:r>
              <a:rPr lang="en-US" sz="1000" dirty="0">
                <a:solidFill>
                  <a:schemeClr val="bg1"/>
                </a:solidFill>
              </a:rPr>
              <a:t>{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return </a:t>
            </a:r>
            <a:r>
              <a:rPr lang="en-US" sz="1000" dirty="0" smtClean="0">
                <a:solidFill>
                  <a:schemeClr val="bg1"/>
                </a:solidFill>
              </a:rPr>
              <a:t>GetObservable&lt;</a:t>
            </a:r>
            <a:r>
              <a:rPr lang="en-US" sz="1000" dirty="0">
                <a:solidFill>
                  <a:schemeClr val="bg1"/>
                </a:solidFill>
              </a:rPr>
              <a:t>MessageType&gt;().AddObserver(callback);</a:t>
            </a:r>
          </a:p>
          <a:p>
            <a:r>
              <a:rPr lang="en-US" sz="1000" dirty="0">
                <a:solidFill>
                  <a:schemeClr val="bg1"/>
                </a:solidFill>
              </a:rPr>
              <a:t>}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>
                <a:solidFill>
                  <a:schemeClr val="bg1"/>
                </a:solidFill>
              </a:rPr>
              <a:t>template&lt;typename ObserverType, typename MessageType&gt;</a:t>
            </a:r>
          </a:p>
          <a:p>
            <a:r>
              <a:rPr lang="en-US" sz="1000" dirty="0">
                <a:solidFill>
                  <a:schemeClr val="bg1"/>
                </a:solidFill>
              </a:rPr>
              <a:t>Connection </a:t>
            </a:r>
            <a:r>
              <a:rPr lang="en-US" sz="1000" dirty="0" smtClean="0">
                <a:solidFill>
                  <a:schemeClr val="bg1"/>
                </a:solidFill>
              </a:rPr>
              <a:t>MessageBus::RegisterObserver</a:t>
            </a:r>
            <a:r>
              <a:rPr lang="en-US" sz="1000" dirty="0">
                <a:solidFill>
                  <a:schemeClr val="bg1"/>
                </a:solidFill>
              </a:rPr>
              <a:t>(ObserverType* object, void (ObserverType::*callback)(const MessageType&amp;))</a:t>
            </a:r>
          </a:p>
          <a:p>
            <a:r>
              <a:rPr lang="en-US" sz="1000" dirty="0">
                <a:solidFill>
                  <a:schemeClr val="bg1"/>
                </a:solidFill>
              </a:rPr>
              <a:t>{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return </a:t>
            </a:r>
            <a:r>
              <a:rPr lang="en-US" sz="1000" dirty="0" smtClean="0">
                <a:solidFill>
                  <a:schemeClr val="bg1"/>
                </a:solidFill>
              </a:rPr>
              <a:t>GetObservable&lt;</a:t>
            </a:r>
            <a:r>
              <a:rPr lang="en-US" sz="1000" dirty="0">
                <a:solidFill>
                  <a:schemeClr val="bg1"/>
                </a:solidFill>
              </a:rPr>
              <a:t>MessageType&gt;().AddObserver(object, callback);</a:t>
            </a:r>
          </a:p>
          <a:p>
            <a:r>
              <a:rPr lang="en-US" sz="1000" dirty="0">
                <a:solidFill>
                  <a:schemeClr val="bg1"/>
                </a:solidFill>
              </a:rPr>
              <a:t>}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>
                <a:solidFill>
                  <a:schemeClr val="bg1"/>
                </a:solidFill>
              </a:rPr>
              <a:t>template&lt;typename MessageType&gt;</a:t>
            </a:r>
          </a:p>
          <a:p>
            <a:r>
              <a:rPr lang="en-US" sz="1000" dirty="0">
                <a:solidFill>
                  <a:schemeClr val="bg1"/>
                </a:solidFill>
              </a:rPr>
              <a:t>Observable&lt;MessageType, MessageBus&gt;&amp; </a:t>
            </a:r>
            <a:r>
              <a:rPr lang="en-US" sz="1000" dirty="0" smtClean="0">
                <a:solidFill>
                  <a:schemeClr val="bg1"/>
                </a:solidFill>
              </a:rPr>
              <a:t>MessageBus::GetObservable(</a:t>
            </a:r>
            <a:r>
              <a:rPr lang="en-US" sz="1000" dirty="0">
                <a:solidFill>
                  <a:schemeClr val="bg1"/>
                </a:solidFill>
              </a:rPr>
              <a:t>)</a:t>
            </a:r>
          </a:p>
          <a:p>
            <a:r>
              <a:rPr lang="en-US" sz="1000" dirty="0">
                <a:solidFill>
                  <a:schemeClr val="bg1"/>
                </a:solidFill>
              </a:rPr>
              <a:t>{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static Observable&lt;MessageType, MessageBus&gt; </a:t>
            </a:r>
            <a:r>
              <a:rPr lang="en-US" sz="1000" dirty="0" smtClean="0">
                <a:solidFill>
                  <a:schemeClr val="bg1"/>
                </a:solidFill>
              </a:rPr>
              <a:t>s_observable;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>
                <a:solidFill>
                  <a:schemeClr val="bg1"/>
                </a:solidFill>
              </a:rPr>
              <a:t>    return s_observables;</a:t>
            </a:r>
          </a:p>
          <a:p>
            <a:r>
              <a:rPr lang="en-US" sz="10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10886" y="1391755"/>
            <a:ext cx="8001000" cy="56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Going global: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146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IMPLEMENTATION: Static Message Bus</a:t>
            </a:r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4687952" y="1546817"/>
            <a:ext cx="3998848" cy="56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Disadvantages: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63286" y="1544155"/>
            <a:ext cx="3998848" cy="56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Advantages: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15686" y="2381023"/>
            <a:ext cx="3872266" cy="4189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Easy to use</a:t>
            </a:r>
          </a:p>
          <a:p>
            <a:r>
              <a:rPr lang="en-US" dirty="0" smtClean="0"/>
              <a:t>Always available</a:t>
            </a:r>
          </a:p>
          <a:p>
            <a:r>
              <a:rPr lang="en-US" dirty="0" smtClean="0"/>
              <a:t>Same Message bus for the whole system</a:t>
            </a:r>
          </a:p>
          <a:p>
            <a:r>
              <a:rPr lang="en-US" dirty="0" smtClean="0"/>
              <a:t>Fully static dispatch – direct access without any search to all observables</a:t>
            </a:r>
            <a:endParaRPr lang="en-US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4840352" y="2381023"/>
            <a:ext cx="3872266" cy="4189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Everything is global, can create problems for unit testing</a:t>
            </a:r>
          </a:p>
          <a:p>
            <a:r>
              <a:rPr lang="en-US" dirty="0"/>
              <a:t>Same Message bus for the whole system</a:t>
            </a:r>
          </a:p>
          <a:p>
            <a:r>
              <a:rPr lang="en-US" dirty="0" smtClean="0"/>
              <a:t>Tricky to check if there are connected observers on system shutdown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018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IMPLEMENTATION: Message Bus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199" y="2046428"/>
            <a:ext cx="8303701" cy="861774"/>
          </a:xfrm>
          <a:prstGeom prst="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fi-FI" sz="1000" dirty="0"/>
              <a:t> private:</a:t>
            </a:r>
          </a:p>
          <a:p>
            <a:r>
              <a:rPr lang="fi-FI" sz="1000" dirty="0"/>
              <a:t>            using ObservablePtr = std::unique_ptr&lt;void, void(*)(void*)&gt;</a:t>
            </a:r>
            <a:r>
              <a:rPr lang="fi-FI" sz="1000" dirty="0" smtClean="0"/>
              <a:t>;</a:t>
            </a:r>
          </a:p>
          <a:p>
            <a:endParaRPr lang="fi-FI" sz="1000" dirty="0">
              <a:solidFill>
                <a:schemeClr val="bg1"/>
              </a:solidFill>
            </a:endParaRPr>
          </a:p>
          <a:p>
            <a:r>
              <a:rPr lang="fi-FI" sz="1000" dirty="0"/>
              <a:t> private:</a:t>
            </a:r>
          </a:p>
          <a:p>
            <a:r>
              <a:rPr lang="fi-FI" sz="1000" dirty="0"/>
              <a:t>            std::unordered_map&lt;size_t, ObservablePtr&gt;   m_observables;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10886" y="1391755"/>
            <a:ext cx="8001000" cy="56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Going local: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199" y="3986053"/>
            <a:ext cx="8303701" cy="2400657"/>
          </a:xfrm>
          <a:prstGeom prst="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000" dirty="0" smtClean="0"/>
              <a:t>template&lt;typename MessageType&gt;</a:t>
            </a:r>
          </a:p>
          <a:p>
            <a:r>
              <a:rPr lang="en-US" sz="1000" dirty="0" smtClean="0"/>
              <a:t>Observable</a:t>
            </a:r>
            <a:r>
              <a:rPr lang="en-US" sz="1000" dirty="0"/>
              <a:t>&lt;MessageType, MessageBus&gt;* MessageBus::GetObservable()</a:t>
            </a:r>
          </a:p>
          <a:p>
            <a:r>
              <a:rPr lang="en-US" sz="1000" dirty="0" smtClean="0"/>
              <a:t>{</a:t>
            </a:r>
            <a:endParaRPr lang="en-US" sz="1000" dirty="0"/>
          </a:p>
          <a:p>
            <a:r>
              <a:rPr lang="en-US" sz="1000" dirty="0" smtClean="0"/>
              <a:t>    </a:t>
            </a:r>
            <a:r>
              <a:rPr lang="en-US" sz="1000" dirty="0"/>
              <a:t>using ObservableType = Observable&lt;MessageType, MessageBus&gt;;</a:t>
            </a:r>
          </a:p>
          <a:p>
            <a:r>
              <a:rPr lang="en-US" sz="1000" dirty="0" smtClean="0"/>
              <a:t>    </a:t>
            </a:r>
            <a:r>
              <a:rPr lang="en-US" sz="1000" dirty="0"/>
              <a:t>auto it = m_observables.find(TypeID&lt;MessageType&gt;::value());</a:t>
            </a:r>
          </a:p>
          <a:p>
            <a:endParaRPr lang="en-US" sz="1000" dirty="0"/>
          </a:p>
          <a:p>
            <a:r>
              <a:rPr lang="en-US" sz="1000" dirty="0" smtClean="0"/>
              <a:t>    </a:t>
            </a:r>
            <a:r>
              <a:rPr lang="en-US" sz="1000" dirty="0"/>
              <a:t>if(it == m_observables.end())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</a:t>
            </a:r>
            <a:r>
              <a:rPr lang="en-US" sz="1000" dirty="0"/>
              <a:t>{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    </a:t>
            </a:r>
            <a:r>
              <a:rPr lang="en-US" sz="1000" dirty="0"/>
              <a:t>m_observables.emplace(TypeID&lt;MessageType&gt;::value(), ObservablePtr(new ObservableType(), [](void* observable){delete static_cast&lt;ObservableType*&gt;(observable);}));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    </a:t>
            </a:r>
            <a:r>
              <a:rPr lang="en-US" sz="1000" dirty="0"/>
              <a:t>it = m_observables.find(TypeID&lt;MessageType&gt;::value());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</a:t>
            </a:r>
            <a:r>
              <a:rPr lang="en-US" sz="1000" dirty="0"/>
              <a:t>}</a:t>
            </a:r>
          </a:p>
          <a:p>
            <a:endParaRPr lang="en-US" sz="1000" dirty="0"/>
          </a:p>
          <a:p>
            <a:r>
              <a:rPr lang="en-US" sz="1000" dirty="0"/>
              <a:t> </a:t>
            </a:r>
            <a:r>
              <a:rPr lang="en-US" sz="1000" dirty="0" smtClean="0"/>
              <a:t>   </a:t>
            </a:r>
            <a:r>
              <a:rPr lang="en-US" sz="1000" dirty="0"/>
              <a:t>return static_cast&lt;ObservableType*&gt;(it-&gt;second.get());</a:t>
            </a:r>
          </a:p>
          <a:p>
            <a:r>
              <a:rPr lang="en-US" sz="1000" dirty="0" smtClean="0"/>
              <a:t>}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510886" y="3217301"/>
            <a:ext cx="8001000" cy="56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Changes only in GetObservable: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948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IMPLEMENTATION: Message Bus</a:t>
            </a:r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4687952" y="1546817"/>
            <a:ext cx="3998848" cy="56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Disadvantages: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63286" y="1544155"/>
            <a:ext cx="3998848" cy="56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Advantages: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15686" y="2381023"/>
            <a:ext cx="3872266" cy="4189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Easy to unit test</a:t>
            </a:r>
          </a:p>
          <a:p>
            <a:r>
              <a:rPr lang="en-US" dirty="0" smtClean="0"/>
              <a:t>Trivial to check if all connections were closed on system shutdown</a:t>
            </a:r>
          </a:p>
          <a:p>
            <a:r>
              <a:rPr lang="en-US" dirty="0" smtClean="0"/>
              <a:t>O(1) search</a:t>
            </a:r>
          </a:p>
          <a:p>
            <a:endParaRPr lang="en-US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4840352" y="2381023"/>
            <a:ext cx="3872266" cy="4189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Search to get the observable</a:t>
            </a:r>
          </a:p>
          <a:p>
            <a:r>
              <a:rPr lang="en-US" dirty="0" smtClean="0"/>
              <a:t>More difficult to use – one has to pass the MessageBus instance to all interested objects.</a:t>
            </a:r>
          </a:p>
        </p:txBody>
      </p:sp>
    </p:spTree>
    <p:extLst>
      <p:ext uri="{BB962C8B-B14F-4D97-AF65-F5344CB8AC3E}">
        <p14:creationId xmlns:p14="http://schemas.microsoft.com/office/powerpoint/2010/main" val="3632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USAGE: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7200" y="1446052"/>
            <a:ext cx="8303701" cy="5216811"/>
          </a:xfrm>
          <a:prstGeom prst="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900" dirty="0"/>
              <a:t>MessageBus global_message_buss;</a:t>
            </a:r>
          </a:p>
          <a:p>
            <a:endParaRPr lang="en-US" sz="900" dirty="0"/>
          </a:p>
          <a:p>
            <a:r>
              <a:rPr lang="en-US" sz="900" dirty="0"/>
              <a:t>struct MyEvent</a:t>
            </a:r>
          </a:p>
          <a:p>
            <a:r>
              <a:rPr lang="en-US" sz="900" dirty="0"/>
              <a:t>{</a:t>
            </a:r>
          </a:p>
          <a:p>
            <a:r>
              <a:rPr lang="en-US" sz="900" dirty="0"/>
              <a:t>    int myProperty;</a:t>
            </a:r>
          </a:p>
          <a:p>
            <a:r>
              <a:rPr lang="en-US" sz="900" dirty="0"/>
              <a:t>};</a:t>
            </a:r>
          </a:p>
          <a:p>
            <a:endParaRPr lang="en-US" sz="900" dirty="0"/>
          </a:p>
          <a:p>
            <a:r>
              <a:rPr lang="en-US" sz="900" dirty="0"/>
              <a:t>class MyListener</a:t>
            </a:r>
          </a:p>
          <a:p>
            <a:r>
              <a:rPr lang="en-US" sz="900" dirty="0"/>
              <a:t>{</a:t>
            </a:r>
          </a:p>
          <a:p>
            <a:r>
              <a:rPr lang="en-US" sz="900" dirty="0"/>
              <a:t>    public:</a:t>
            </a:r>
          </a:p>
          <a:p>
            <a:r>
              <a:rPr lang="es-ES_tradnl" sz="900" dirty="0"/>
              <a:t>        MyListener()</a:t>
            </a:r>
          </a:p>
          <a:p>
            <a:r>
              <a:rPr lang="es-ES_tradnl" sz="900" dirty="0"/>
              <a:t>            : myConnection(global_message_buss.RegisterObserver(this, &amp;MyListener::OnMyEvent))</a:t>
            </a:r>
          </a:p>
          <a:p>
            <a:r>
              <a:rPr lang="es-ES_tradnl" sz="900" dirty="0"/>
              <a:t>        {</a:t>
            </a:r>
          </a:p>
          <a:p>
            <a:r>
              <a:rPr lang="es-ES_tradnl" sz="900" dirty="0"/>
              <a:t>        }</a:t>
            </a:r>
          </a:p>
          <a:p>
            <a:endParaRPr lang="es-ES_tradnl" sz="900" dirty="0"/>
          </a:p>
          <a:p>
            <a:r>
              <a:rPr lang="es-ES_tradnl" sz="900" dirty="0"/>
              <a:t>    private:</a:t>
            </a:r>
          </a:p>
          <a:p>
            <a:r>
              <a:rPr lang="es-ES_tradnl" sz="900" dirty="0"/>
              <a:t>        void OnMyEvent(const MyEvent&amp; event)</a:t>
            </a:r>
          </a:p>
          <a:p>
            <a:r>
              <a:rPr lang="es-ES_tradnl" sz="900" dirty="0"/>
              <a:t>        {</a:t>
            </a:r>
          </a:p>
          <a:p>
            <a:r>
              <a:rPr lang="es-ES_tradnl" sz="900" dirty="0"/>
              <a:t>            std::cout&lt;&lt;"MyEvent: "&lt;&lt;event.myProperty&lt;&lt;std::endl;</a:t>
            </a:r>
          </a:p>
          <a:p>
            <a:r>
              <a:rPr lang="es-ES_tradnl" sz="900" dirty="0"/>
              <a:t>        }</a:t>
            </a:r>
          </a:p>
          <a:p>
            <a:endParaRPr lang="es-ES_tradnl" sz="900" dirty="0"/>
          </a:p>
          <a:p>
            <a:r>
              <a:rPr lang="es-ES_tradnl" sz="900" dirty="0"/>
              <a:t>    private:</a:t>
            </a:r>
          </a:p>
          <a:p>
            <a:r>
              <a:rPr lang="es-ES_tradnl" sz="900" dirty="0"/>
              <a:t>        Connection myConnection;</a:t>
            </a:r>
          </a:p>
          <a:p>
            <a:r>
              <a:rPr lang="es-ES_tradnl" sz="900" dirty="0"/>
              <a:t>};</a:t>
            </a:r>
          </a:p>
          <a:p>
            <a:endParaRPr lang="es-ES_tradnl" sz="900" dirty="0"/>
          </a:p>
          <a:p>
            <a:r>
              <a:rPr lang="es-ES_tradnl" sz="900" dirty="0"/>
              <a:t>void Test_MessageBus()</a:t>
            </a:r>
          </a:p>
          <a:p>
            <a:r>
              <a:rPr lang="es-ES_tradnl" sz="900" dirty="0"/>
              <a:t>{</a:t>
            </a:r>
          </a:p>
          <a:p>
            <a:r>
              <a:rPr lang="es-ES_tradnl" sz="900" dirty="0"/>
              <a:t>    {</a:t>
            </a:r>
          </a:p>
          <a:p>
            <a:r>
              <a:rPr lang="es-ES_tradnl" sz="900" dirty="0"/>
              <a:t>        MyListener listener;</a:t>
            </a:r>
          </a:p>
          <a:p>
            <a:endParaRPr lang="es-ES_tradnl" sz="900" dirty="0"/>
          </a:p>
          <a:p>
            <a:r>
              <a:rPr lang="es-ES_tradnl" sz="900" dirty="0"/>
              <a:t>        global_message_buss.PostMessage(MyEvent{1});</a:t>
            </a:r>
          </a:p>
          <a:p>
            <a:r>
              <a:rPr lang="es-ES_tradnl" sz="900" dirty="0"/>
              <a:t>        global_message_buss.PostMessage(MyEvent{2});</a:t>
            </a:r>
          </a:p>
          <a:p>
            <a:r>
              <a:rPr lang="es-ES_tradnl" sz="900" dirty="0"/>
              <a:t>        global_message_buss.PostMessage(MyEvent{3});</a:t>
            </a:r>
          </a:p>
          <a:p>
            <a:r>
              <a:rPr lang="es-ES_tradnl" sz="900" dirty="0"/>
              <a:t>    }</a:t>
            </a:r>
          </a:p>
          <a:p>
            <a:endParaRPr lang="es-ES_tradnl" sz="900" dirty="0"/>
          </a:p>
          <a:p>
            <a:r>
              <a:rPr lang="es-ES_tradnl" sz="900" dirty="0"/>
              <a:t>    global_message_buss.PostMessage(MyEvent{4});</a:t>
            </a:r>
          </a:p>
          <a:p>
            <a:r>
              <a:rPr lang="es-ES_tradnl" sz="9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64418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TIPS: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15686" y="1524001"/>
            <a:ext cx="7871114" cy="5046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Don’t abuse it! It can easily transform </a:t>
            </a:r>
            <a:r>
              <a:rPr lang="en-US" dirty="0"/>
              <a:t>to </a:t>
            </a:r>
            <a:r>
              <a:rPr lang="en-US" dirty="0" smtClean="0"/>
              <a:t>spaghetti code</a:t>
            </a:r>
          </a:p>
          <a:p>
            <a:r>
              <a:rPr lang="en-US" dirty="0" smtClean="0"/>
              <a:t>Prefer direct function calls when possible. It is intended to be used for inter-module communication. </a:t>
            </a:r>
          </a:p>
          <a:p>
            <a:r>
              <a:rPr lang="en-US" dirty="0" smtClean="0"/>
              <a:t>Prefer different message types instead of one type with different states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900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CONTEXT: The Shop Example</a:t>
            </a:r>
            <a:endParaRPr lang="en-US" dirty="0"/>
          </a:p>
        </p:txBody>
      </p:sp>
      <p:graphicFrame>
        <p:nvGraphicFramePr>
          <p:cNvPr id="4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6076163"/>
              </p:ext>
            </p:extLst>
          </p:nvPr>
        </p:nvGraphicFramePr>
        <p:xfrm>
          <a:off x="457200" y="1600200"/>
          <a:ext cx="3793966" cy="5077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ubtitle 2"/>
          <p:cNvSpPr txBox="1">
            <a:spLocks/>
          </p:cNvSpPr>
          <p:nvPr/>
        </p:nvSpPr>
        <p:spPr>
          <a:xfrm>
            <a:off x="5545363" y="2532536"/>
            <a:ext cx="3382847" cy="3460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Add new shortcuts without affecting the existing </a:t>
            </a:r>
            <a:r>
              <a:rPr lang="en-US" dirty="0" smtClean="0"/>
              <a:t>ones</a:t>
            </a:r>
          </a:p>
          <a:p>
            <a:endParaRPr lang="en-US" dirty="0"/>
          </a:p>
          <a:p>
            <a:r>
              <a:rPr lang="en-US" dirty="0" smtClean="0"/>
              <a:t>All UI elements should work as one</a:t>
            </a:r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020622" y="1618516"/>
            <a:ext cx="3907588" cy="932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/>
              <a:t>Goals: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93929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CONTEXT: The Shop Example</a:t>
            </a:r>
            <a:endParaRPr lang="en-US" dirty="0"/>
          </a:p>
        </p:txBody>
      </p:sp>
      <p:graphicFrame>
        <p:nvGraphicFramePr>
          <p:cNvPr id="4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0812122"/>
              </p:ext>
            </p:extLst>
          </p:nvPr>
        </p:nvGraphicFramePr>
        <p:xfrm>
          <a:off x="457200" y="1600200"/>
          <a:ext cx="3793966" cy="5077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ubtitle 2"/>
          <p:cNvSpPr txBox="1">
            <a:spLocks/>
          </p:cNvSpPr>
          <p:nvPr/>
        </p:nvSpPr>
        <p:spPr>
          <a:xfrm>
            <a:off x="5545363" y="2532536"/>
            <a:ext cx="3382847" cy="3460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Change the shop implementation without affecting UI</a:t>
            </a:r>
          </a:p>
          <a:p>
            <a:endParaRPr lang="en-US" dirty="0"/>
          </a:p>
          <a:p>
            <a:r>
              <a:rPr lang="en-US" dirty="0" smtClean="0"/>
              <a:t>Change UI implementation without affecting the shop</a:t>
            </a:r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020622" y="1618516"/>
            <a:ext cx="3907588" cy="932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/>
              <a:t>Goals: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6085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The Message Bus</a:t>
            </a:r>
            <a:endParaRPr lang="en-US" dirty="0"/>
          </a:p>
        </p:txBody>
      </p:sp>
      <p:graphicFrame>
        <p:nvGraphicFramePr>
          <p:cNvPr id="4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8066117"/>
              </p:ext>
            </p:extLst>
          </p:nvPr>
        </p:nvGraphicFramePr>
        <p:xfrm>
          <a:off x="457199" y="1600200"/>
          <a:ext cx="8501429" cy="5077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2270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The Message Bus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3495507" y="1501185"/>
            <a:ext cx="2335503" cy="1020512"/>
            <a:chOff x="3099464" y="190118"/>
            <a:chExt cx="2335503" cy="1020512"/>
          </a:xfrm>
        </p:grpSpPr>
        <p:sp>
          <p:nvSpPr>
            <p:cNvPr id="34" name="Rounded Rectangle 33"/>
            <p:cNvSpPr/>
            <p:nvPr/>
          </p:nvSpPr>
          <p:spPr>
            <a:xfrm>
              <a:off x="3099464" y="190118"/>
              <a:ext cx="2335503" cy="1020512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Rounded Rectangle 4"/>
            <p:cNvSpPr/>
            <p:nvPr/>
          </p:nvSpPr>
          <p:spPr>
            <a:xfrm>
              <a:off x="3149281" y="239935"/>
              <a:ext cx="2235869" cy="9208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100" kern="1200" dirty="0" smtClean="0"/>
                <a:t>UI: Shortcut</a:t>
              </a:r>
            </a:p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100" kern="1200" dirty="0" smtClean="0"/>
                <a:t>Button: Buy Item1</a:t>
              </a:r>
              <a:endParaRPr lang="en-US" sz="2100" kern="12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488632" y="1524000"/>
            <a:ext cx="2372374" cy="1020512"/>
            <a:chOff x="5957533" y="186983"/>
            <a:chExt cx="2372374" cy="1020512"/>
          </a:xfrm>
        </p:grpSpPr>
        <p:sp>
          <p:nvSpPr>
            <p:cNvPr id="37" name="Rounded Rectangle 36"/>
            <p:cNvSpPr/>
            <p:nvPr/>
          </p:nvSpPr>
          <p:spPr>
            <a:xfrm>
              <a:off x="5957533" y="186983"/>
              <a:ext cx="2372374" cy="1020512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Rounded Rectangle 4"/>
            <p:cNvSpPr/>
            <p:nvPr/>
          </p:nvSpPr>
          <p:spPr>
            <a:xfrm>
              <a:off x="6007350" y="236800"/>
              <a:ext cx="2272740" cy="9208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50800" rIns="50800" bIns="508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UI: Shortcut</a:t>
              </a:r>
            </a:p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- Button: Buy Item2</a:t>
              </a:r>
              <a:endParaRPr lang="en-US" sz="2000" kern="1200" dirty="0"/>
            </a:p>
          </p:txBody>
        </p:sp>
      </p:grpSp>
      <p:sp>
        <p:nvSpPr>
          <p:cNvPr id="45" name="Content Placeholder 2"/>
          <p:cNvSpPr>
            <a:spLocks noGrp="1"/>
          </p:cNvSpPr>
          <p:nvPr>
            <p:ph idx="1"/>
          </p:nvPr>
        </p:nvSpPr>
        <p:spPr>
          <a:xfrm rot="5400000">
            <a:off x="872844" y="2652170"/>
            <a:ext cx="931939" cy="654048"/>
          </a:xfrm>
          <a:prstGeom prst="rightArrow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r>
              <a:rPr lang="en-US" sz="1600" dirty="0" smtClean="0">
                <a:solidFill>
                  <a:schemeClr val="lt1"/>
                </a:solidFill>
              </a:rPr>
              <a:t>Buy</a:t>
            </a:r>
            <a:endParaRPr lang="en-US" sz="1600" dirty="0">
              <a:solidFill>
                <a:schemeClr val="lt1"/>
              </a:solidFill>
            </a:endParaRPr>
          </a:p>
        </p:txBody>
      </p:sp>
      <p:sp>
        <p:nvSpPr>
          <p:cNvPr id="47" name="Content Placeholder 2"/>
          <p:cNvSpPr txBox="1">
            <a:spLocks/>
          </p:cNvSpPr>
          <p:nvPr/>
        </p:nvSpPr>
        <p:spPr>
          <a:xfrm rot="5400000">
            <a:off x="3747528" y="4655054"/>
            <a:ext cx="931939" cy="654048"/>
          </a:xfrm>
          <a:prstGeom prst="rightArrow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Buy</a:t>
            </a:r>
            <a:endParaRPr lang="en-US" sz="1600" dirty="0"/>
          </a:p>
        </p:txBody>
      </p:sp>
      <p:sp>
        <p:nvSpPr>
          <p:cNvPr id="48" name="Content Placeholder 2"/>
          <p:cNvSpPr txBox="1">
            <a:spLocks/>
          </p:cNvSpPr>
          <p:nvPr/>
        </p:nvSpPr>
        <p:spPr>
          <a:xfrm rot="16200000">
            <a:off x="4622401" y="4661681"/>
            <a:ext cx="931939" cy="654048"/>
          </a:xfrm>
          <a:prstGeom prst="rightArrow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47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Buy In progress</a:t>
            </a:r>
            <a:endParaRPr lang="en-US" sz="1600" dirty="0"/>
          </a:p>
        </p:txBody>
      </p:sp>
      <p:sp>
        <p:nvSpPr>
          <p:cNvPr id="49" name="Content Placeholder 2"/>
          <p:cNvSpPr txBox="1">
            <a:spLocks/>
          </p:cNvSpPr>
          <p:nvPr/>
        </p:nvSpPr>
        <p:spPr>
          <a:xfrm rot="16200000">
            <a:off x="1877317" y="2660642"/>
            <a:ext cx="931939" cy="654048"/>
          </a:xfrm>
          <a:prstGeom prst="rightArrow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47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Buy In progress</a:t>
            </a:r>
            <a:endParaRPr lang="en-US" sz="1600" dirty="0"/>
          </a:p>
        </p:txBody>
      </p:sp>
      <p:sp>
        <p:nvSpPr>
          <p:cNvPr id="50" name="Content Placeholder 2"/>
          <p:cNvSpPr txBox="1">
            <a:spLocks/>
          </p:cNvSpPr>
          <p:nvPr/>
        </p:nvSpPr>
        <p:spPr>
          <a:xfrm rot="16200000">
            <a:off x="4196233" y="2660642"/>
            <a:ext cx="931939" cy="654048"/>
          </a:xfrm>
          <a:prstGeom prst="rightArrow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47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Buy In progress</a:t>
            </a:r>
            <a:endParaRPr lang="en-US" sz="1600" dirty="0"/>
          </a:p>
        </p:txBody>
      </p:sp>
      <p:sp>
        <p:nvSpPr>
          <p:cNvPr id="51" name="Content Placeholder 2"/>
          <p:cNvSpPr txBox="1">
            <a:spLocks/>
          </p:cNvSpPr>
          <p:nvPr/>
        </p:nvSpPr>
        <p:spPr>
          <a:xfrm rot="16200000">
            <a:off x="7208386" y="2674983"/>
            <a:ext cx="931939" cy="654048"/>
          </a:xfrm>
          <a:prstGeom prst="rightArrow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47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Buy In progress</a:t>
            </a:r>
            <a:endParaRPr lang="en-US" sz="16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480015" y="1501185"/>
            <a:ext cx="2372374" cy="1020512"/>
            <a:chOff x="340970" y="182528"/>
            <a:chExt cx="2372374" cy="1020512"/>
          </a:xfrm>
        </p:grpSpPr>
        <p:sp>
          <p:nvSpPr>
            <p:cNvPr id="31" name="Rounded Rectangle 30"/>
            <p:cNvSpPr/>
            <p:nvPr/>
          </p:nvSpPr>
          <p:spPr>
            <a:xfrm>
              <a:off x="340970" y="182528"/>
              <a:ext cx="2372374" cy="1020512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Rounded Rectangle 4"/>
            <p:cNvSpPr/>
            <p:nvPr/>
          </p:nvSpPr>
          <p:spPr>
            <a:xfrm>
              <a:off x="390787" y="232345"/>
              <a:ext cx="2272740" cy="9208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40640" rIns="40640" bIns="4064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UI: The Shop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- Button: Buy Item1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- Button: Buy Item2</a:t>
              </a:r>
              <a:endParaRPr lang="en-US" sz="1600" kern="1200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838720" y="3445162"/>
            <a:ext cx="7512189" cy="1046253"/>
            <a:chOff x="493849" y="2061169"/>
            <a:chExt cx="7512189" cy="1046253"/>
          </a:xfrm>
        </p:grpSpPr>
        <p:sp>
          <p:nvSpPr>
            <p:cNvPr id="40" name="Rounded Rectangle 39"/>
            <p:cNvSpPr/>
            <p:nvPr/>
          </p:nvSpPr>
          <p:spPr>
            <a:xfrm>
              <a:off x="493849" y="2061169"/>
              <a:ext cx="7512189" cy="1046253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Rounded Rectangle 4"/>
            <p:cNvSpPr/>
            <p:nvPr/>
          </p:nvSpPr>
          <p:spPr>
            <a:xfrm>
              <a:off x="544923" y="2112243"/>
              <a:ext cx="7410041" cy="94410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0" tIns="88900" rIns="88900" bIns="88900" numCol="1" spcCol="1270" anchor="ctr" anchorCtr="0">
              <a:noAutofit/>
            </a:bodyPr>
            <a:lstStyle/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kern="1200" dirty="0" smtClean="0"/>
                <a:t>Message Bus</a:t>
              </a:r>
              <a:endParaRPr lang="en-US" sz="3500" kern="120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472692" y="5454675"/>
            <a:ext cx="2335503" cy="1020512"/>
            <a:chOff x="3091087" y="3856096"/>
            <a:chExt cx="2335503" cy="1020512"/>
          </a:xfrm>
        </p:grpSpPr>
        <p:sp>
          <p:nvSpPr>
            <p:cNvPr id="43" name="Rounded Rectangle 42"/>
            <p:cNvSpPr/>
            <p:nvPr/>
          </p:nvSpPr>
          <p:spPr>
            <a:xfrm>
              <a:off x="3091087" y="3856096"/>
              <a:ext cx="2335503" cy="1020512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Rounded Rectangle 4"/>
            <p:cNvSpPr/>
            <p:nvPr/>
          </p:nvSpPr>
          <p:spPr>
            <a:xfrm>
              <a:off x="3140904" y="3905913"/>
              <a:ext cx="2235869" cy="9208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Shop Implementation</a:t>
              </a:r>
              <a:endParaRPr lang="en-US" sz="2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9085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IMPLEMENTATION: Observer pattern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85800" y="1391755"/>
            <a:ext cx="4090108" cy="56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Classic implementation: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85799" y="1958655"/>
            <a:ext cx="3773743" cy="1237122"/>
            <a:chOff x="272127" y="240349"/>
            <a:chExt cx="3220718" cy="1237122"/>
          </a:xfrm>
        </p:grpSpPr>
        <p:sp>
          <p:nvSpPr>
            <p:cNvPr id="7" name="Rounded Rectangle 6"/>
            <p:cNvSpPr/>
            <p:nvPr/>
          </p:nvSpPr>
          <p:spPr>
            <a:xfrm>
              <a:off x="272127" y="240349"/>
              <a:ext cx="3220718" cy="1237122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>
              <a:off x="332518" y="300740"/>
              <a:ext cx="3099936" cy="11163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r>
                <a:rPr lang="en-US" sz="1400" dirty="0"/>
                <a:t>struct Event</a:t>
              </a:r>
            </a:p>
            <a:p>
              <a:r>
                <a:rPr lang="en-US" sz="1400" dirty="0"/>
                <a:t>{</a:t>
              </a:r>
            </a:p>
            <a:p>
              <a:r>
                <a:rPr lang="en-US" sz="1400" dirty="0"/>
                <a:t>    virtual ~Event() = default;</a:t>
              </a:r>
            </a:p>
            <a:p>
              <a:r>
                <a:rPr lang="en-US" sz="1400" dirty="0"/>
                <a:t>};</a:t>
              </a:r>
              <a:endParaRPr lang="en-US" sz="1400" kern="1200" dirty="0" smtClean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85800" y="3407310"/>
            <a:ext cx="3773742" cy="1237122"/>
            <a:chOff x="272127" y="240349"/>
            <a:chExt cx="3220718" cy="1237122"/>
          </a:xfrm>
        </p:grpSpPr>
        <p:sp>
          <p:nvSpPr>
            <p:cNvPr id="10" name="Rounded Rectangle 9"/>
            <p:cNvSpPr/>
            <p:nvPr/>
          </p:nvSpPr>
          <p:spPr>
            <a:xfrm>
              <a:off x="272127" y="240349"/>
              <a:ext cx="3220718" cy="1237122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ounded Rectangle 4"/>
            <p:cNvSpPr/>
            <p:nvPr/>
          </p:nvSpPr>
          <p:spPr>
            <a:xfrm>
              <a:off x="332518" y="300740"/>
              <a:ext cx="3099936" cy="11163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r>
                <a:rPr lang="en-US" sz="1400" dirty="0"/>
                <a:t>struct Observer</a:t>
              </a:r>
            </a:p>
            <a:p>
              <a:r>
                <a:rPr lang="en-US" sz="1400" dirty="0"/>
                <a:t>{</a:t>
              </a:r>
            </a:p>
            <a:p>
              <a:r>
                <a:rPr lang="en-US" sz="1400" dirty="0"/>
                <a:t>    virtual ~Observer(){...}</a:t>
              </a:r>
            </a:p>
            <a:p>
              <a:r>
                <a:rPr lang="en-US" sz="1400" dirty="0"/>
                <a:t>    virtual void OnEvent(const Event*){...}</a:t>
              </a:r>
            </a:p>
            <a:p>
              <a:r>
                <a:rPr lang="en-US" sz="1400" dirty="0"/>
                <a:t>};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85798" y="4905361"/>
            <a:ext cx="3773743" cy="1868825"/>
            <a:chOff x="272127" y="240349"/>
            <a:chExt cx="3220718" cy="1237122"/>
          </a:xfrm>
        </p:grpSpPr>
        <p:sp>
          <p:nvSpPr>
            <p:cNvPr id="13" name="Rounded Rectangle 12"/>
            <p:cNvSpPr/>
            <p:nvPr/>
          </p:nvSpPr>
          <p:spPr>
            <a:xfrm>
              <a:off x="272127" y="240349"/>
              <a:ext cx="3220718" cy="1237122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ounded Rectangle 4"/>
            <p:cNvSpPr/>
            <p:nvPr/>
          </p:nvSpPr>
          <p:spPr>
            <a:xfrm>
              <a:off x="332518" y="300740"/>
              <a:ext cx="3099936" cy="11163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r>
                <a:rPr lang="en-US" sz="1400" dirty="0"/>
                <a:t>struct Observable</a:t>
              </a:r>
            </a:p>
            <a:p>
              <a:r>
                <a:rPr lang="en-US" sz="1400" dirty="0"/>
                <a:t>{</a:t>
              </a:r>
            </a:p>
            <a:p>
              <a:r>
                <a:rPr lang="en-US" sz="1400" dirty="0"/>
                <a:t>    virtual ~Observable(){...}</a:t>
              </a:r>
            </a:p>
            <a:p>
              <a:endParaRPr lang="en-US" sz="1400" dirty="0"/>
            </a:p>
            <a:p>
              <a:r>
                <a:rPr lang="en-US" sz="1400" dirty="0"/>
                <a:t>    void AddObserver(Observer*){...}</a:t>
              </a:r>
            </a:p>
            <a:p>
              <a:r>
                <a:rPr lang="en-US" sz="1400" dirty="0"/>
                <a:t>    void RemoveObserver(Observer*){...}</a:t>
              </a:r>
            </a:p>
            <a:p>
              <a:r>
                <a:rPr lang="en-US" sz="1400" dirty="0"/>
                <a:t>};</a:t>
              </a:r>
            </a:p>
          </p:txBody>
        </p:sp>
      </p:grpSp>
      <p:sp>
        <p:nvSpPr>
          <p:cNvPr id="16" name="Subtitle 2"/>
          <p:cNvSpPr txBox="1">
            <a:spLocks/>
          </p:cNvSpPr>
          <p:nvPr/>
        </p:nvSpPr>
        <p:spPr>
          <a:xfrm>
            <a:off x="5484523" y="1958655"/>
            <a:ext cx="3458896" cy="4815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All events are processed in one function – this doesn’t scale</a:t>
            </a:r>
          </a:p>
          <a:p>
            <a:r>
              <a:rPr lang="en-US" sz="2000" dirty="0" smtClean="0"/>
              <a:t>Events are received as base classes – casts are needed.</a:t>
            </a:r>
          </a:p>
          <a:p>
            <a:r>
              <a:rPr lang="en-US" sz="2000" dirty="0" smtClean="0"/>
              <a:t>All observers have to be derived from base Observer class – can’t use non-member functions as observers</a:t>
            </a:r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4853311" y="1402318"/>
            <a:ext cx="4090108" cy="56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Problems: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706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IMPLEMENTATION: Observer pattern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85799" y="1958655"/>
            <a:ext cx="3773743" cy="1237122"/>
            <a:chOff x="272127" y="240349"/>
            <a:chExt cx="3220718" cy="1237122"/>
          </a:xfrm>
        </p:grpSpPr>
        <p:sp>
          <p:nvSpPr>
            <p:cNvPr id="7" name="Rounded Rectangle 6"/>
            <p:cNvSpPr/>
            <p:nvPr/>
          </p:nvSpPr>
          <p:spPr>
            <a:xfrm>
              <a:off x="272127" y="240349"/>
              <a:ext cx="3220718" cy="1237122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>
              <a:off x="332518" y="300740"/>
              <a:ext cx="3099936" cy="11163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r>
                <a:rPr lang="en-US" sz="1100" dirty="0"/>
                <a:t>template&lt;typename EventType&gt;</a:t>
              </a:r>
            </a:p>
            <a:p>
              <a:r>
                <a:rPr lang="en-US" sz="1100" dirty="0"/>
                <a:t>class BaseObservable</a:t>
              </a:r>
            </a:p>
            <a:p>
              <a:r>
                <a:rPr lang="en-US" sz="1100" dirty="0" smtClean="0"/>
                <a:t>{</a:t>
              </a:r>
            </a:p>
            <a:p>
              <a:r>
                <a:rPr lang="en-US" sz="1100" dirty="0" smtClean="0"/>
                <a:t>…</a:t>
              </a:r>
            </a:p>
            <a:p>
              <a:r>
                <a:rPr lang="en-US" sz="1100" kern="1200" dirty="0" smtClean="0"/>
                <a:t>};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85800" y="3407310"/>
            <a:ext cx="3773742" cy="1041739"/>
            <a:chOff x="272127" y="240349"/>
            <a:chExt cx="3220718" cy="1237122"/>
          </a:xfrm>
        </p:grpSpPr>
        <p:sp>
          <p:nvSpPr>
            <p:cNvPr id="10" name="Rounded Rectangle 9"/>
            <p:cNvSpPr/>
            <p:nvPr/>
          </p:nvSpPr>
          <p:spPr>
            <a:xfrm>
              <a:off x="272127" y="240349"/>
              <a:ext cx="3220718" cy="1237122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ounded Rectangle 4"/>
            <p:cNvSpPr/>
            <p:nvPr/>
          </p:nvSpPr>
          <p:spPr>
            <a:xfrm>
              <a:off x="332518" y="300740"/>
              <a:ext cx="3099936" cy="11163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r>
                <a:rPr lang="en-US" sz="1000" dirty="0"/>
                <a:t> </a:t>
              </a:r>
              <a:r>
                <a:rPr lang="en-US" sz="1100" dirty="0"/>
                <a:t>class Connection</a:t>
              </a:r>
            </a:p>
            <a:p>
              <a:r>
                <a:rPr lang="en-US" sz="1100" dirty="0" smtClean="0"/>
                <a:t> {</a:t>
              </a:r>
            </a:p>
            <a:p>
              <a:r>
                <a:rPr lang="en-US" sz="1100" dirty="0" smtClean="0"/>
                <a:t> …</a:t>
              </a:r>
            </a:p>
            <a:p>
              <a:r>
                <a:rPr lang="en-US" sz="1100" dirty="0" smtClean="0"/>
                <a:t> };</a:t>
              </a:r>
              <a:endParaRPr lang="en-US" sz="11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85798" y="4616365"/>
            <a:ext cx="3773743" cy="2157822"/>
            <a:chOff x="272127" y="240349"/>
            <a:chExt cx="3220718" cy="1237122"/>
          </a:xfrm>
        </p:grpSpPr>
        <p:sp>
          <p:nvSpPr>
            <p:cNvPr id="13" name="Rounded Rectangle 12"/>
            <p:cNvSpPr/>
            <p:nvPr/>
          </p:nvSpPr>
          <p:spPr>
            <a:xfrm>
              <a:off x="272127" y="240349"/>
              <a:ext cx="3220718" cy="1237122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ounded Rectangle 4"/>
            <p:cNvSpPr/>
            <p:nvPr/>
          </p:nvSpPr>
          <p:spPr>
            <a:xfrm>
              <a:off x="332518" y="300740"/>
              <a:ext cx="3099936" cy="11163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r>
                <a:rPr lang="en-US" sz="1000" dirty="0"/>
                <a:t>template&lt;typename EventType, typename Notifier&gt;</a:t>
              </a:r>
            </a:p>
            <a:p>
              <a:r>
                <a:rPr lang="en-US" sz="1000" dirty="0"/>
                <a:t>class Observable : private BaseObservable&lt;EventType&gt;</a:t>
              </a:r>
            </a:p>
            <a:p>
              <a:r>
                <a:rPr lang="en-US" sz="1000" dirty="0"/>
                <a:t>{</a:t>
              </a:r>
            </a:p>
            <a:p>
              <a:r>
                <a:rPr lang="en-US" sz="1000" dirty="0"/>
                <a:t>    public:</a:t>
              </a:r>
            </a:p>
            <a:p>
              <a:r>
                <a:rPr lang="en-US" sz="1000" dirty="0"/>
                <a:t>        using BaseObservable&lt;EventType&gt;::AddObserver;</a:t>
              </a:r>
            </a:p>
            <a:p>
              <a:endParaRPr lang="en-US" sz="1000" dirty="0"/>
            </a:p>
            <a:p>
              <a:r>
                <a:rPr lang="en-US" sz="1000" dirty="0"/>
                <a:t>    private:</a:t>
              </a:r>
            </a:p>
            <a:p>
              <a:r>
                <a:rPr lang="en-US" sz="1000" dirty="0"/>
                <a:t>        using BaseObservable&lt;EventType&gt;::operator();</a:t>
              </a:r>
            </a:p>
            <a:p>
              <a:endParaRPr lang="en-US" sz="1000" dirty="0"/>
            </a:p>
            <a:p>
              <a:r>
                <a:rPr lang="en-US" sz="1000" dirty="0"/>
                <a:t>    friend Notifier;</a:t>
              </a:r>
            </a:p>
            <a:p>
              <a:r>
                <a:rPr lang="en-US" sz="1000" dirty="0"/>
                <a:t>};</a:t>
              </a:r>
            </a:p>
          </p:txBody>
        </p:sp>
      </p:grpSp>
      <p:sp>
        <p:nvSpPr>
          <p:cNvPr id="16" name="Subtitle 2"/>
          <p:cNvSpPr txBox="1">
            <a:spLocks/>
          </p:cNvSpPr>
          <p:nvPr/>
        </p:nvSpPr>
        <p:spPr>
          <a:xfrm>
            <a:off x="5484523" y="1958655"/>
            <a:ext cx="3458896" cy="31748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Events are processed in different functions based on their type</a:t>
            </a:r>
          </a:p>
          <a:p>
            <a:r>
              <a:rPr lang="en-US" sz="2000" dirty="0" smtClean="0"/>
              <a:t>Any callable (convertible to std::function&lt;void(const EventType&amp;)&gt; can be used as observer</a:t>
            </a:r>
          </a:p>
          <a:p>
            <a:r>
              <a:rPr lang="en-US" sz="2000" dirty="0" smtClean="0"/>
              <a:t>Observables can be used as public members in a safe way.</a:t>
            </a: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685800" y="1391755"/>
            <a:ext cx="4090108" cy="56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Proposed implementation:</a:t>
            </a:r>
            <a:endParaRPr lang="en-US" dirty="0"/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4853311" y="1402318"/>
            <a:ext cx="4090108" cy="56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Advantages:</a:t>
            </a:r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5005711" y="5129167"/>
            <a:ext cx="4090108" cy="56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Disadvantages:</a:t>
            </a:r>
            <a:endParaRPr lang="en-US" dirty="0"/>
          </a:p>
        </p:txBody>
      </p:sp>
      <p:sp>
        <p:nvSpPr>
          <p:cNvPr id="19" name="Subtitle 2"/>
          <p:cNvSpPr txBox="1">
            <a:spLocks/>
          </p:cNvSpPr>
          <p:nvPr/>
        </p:nvSpPr>
        <p:spPr>
          <a:xfrm>
            <a:off x="5484523" y="5677427"/>
            <a:ext cx="3458896" cy="6650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Disconnecting observers becomes tricky</a:t>
            </a:r>
          </a:p>
        </p:txBody>
      </p:sp>
    </p:spTree>
    <p:extLst>
      <p:ext uri="{BB962C8B-B14F-4D97-AF65-F5344CB8AC3E}">
        <p14:creationId xmlns:p14="http://schemas.microsoft.com/office/powerpoint/2010/main" val="687847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IMPLEMENTATION: Observer pattern</a:t>
            </a:r>
            <a:endParaRPr lang="en-US" dirty="0"/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685800" y="1391755"/>
            <a:ext cx="8001000" cy="56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Storing Observers and connections: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5800" y="3678429"/>
            <a:ext cx="8001000" cy="707886"/>
          </a:xfrm>
          <a:prstGeom prst="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 private: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    using Link = std::pair&lt;std::function&lt;void(const EventType&amp;)&gt;, Connection*&gt;</a:t>
            </a:r>
            <a:r>
              <a:rPr lang="en-US" sz="10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 private</a:t>
            </a:r>
            <a:r>
              <a:rPr lang="en-US" sz="1000" dirty="0">
                <a:solidFill>
                  <a:schemeClr val="bg1"/>
                </a:solidFill>
              </a:rPr>
              <a:t>: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    std::list&lt;Link&gt;         m_links;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85800" y="4604077"/>
            <a:ext cx="8001000" cy="1982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std::list&lt;&gt;</a:t>
            </a:r>
          </a:p>
          <a:p>
            <a:pPr lvl="1"/>
            <a:r>
              <a:rPr lang="en-US" dirty="0" smtClean="0"/>
              <a:t>Iterators are used as unique identifiers for connections</a:t>
            </a:r>
          </a:p>
          <a:p>
            <a:pPr lvl="2"/>
            <a:r>
              <a:rPr lang="en-US" dirty="0" smtClean="0"/>
              <a:t>are not invalidated on add</a:t>
            </a:r>
          </a:p>
          <a:p>
            <a:pPr lvl="2"/>
            <a:r>
              <a:rPr lang="en-US" dirty="0" smtClean="0"/>
              <a:t>are not invalidated on erase</a:t>
            </a:r>
          </a:p>
          <a:p>
            <a:pPr lvl="2"/>
            <a:r>
              <a:rPr lang="en-US" dirty="0" smtClean="0"/>
              <a:t>are not invalidated on swap(used to move Observables)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71453" y="2717774"/>
            <a:ext cx="1550875" cy="480708"/>
          </a:xfrm>
          <a:prstGeom prst="rightArrow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>
            <a:normAutofit fontScale="77500" lnSpcReduction="20000"/>
          </a:bodyPr>
          <a:lstStyle/>
          <a:p>
            <a:r>
              <a:rPr lang="en-US" sz="1600" dirty="0" smtClean="0">
                <a:solidFill>
                  <a:schemeClr val="lt1"/>
                </a:solidFill>
              </a:rPr>
              <a:t>Close</a:t>
            </a:r>
            <a:endParaRPr lang="en-US" sz="1600" dirty="0">
              <a:solidFill>
                <a:schemeClr val="lt1"/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871453" y="2104768"/>
            <a:ext cx="1550875" cy="489986"/>
          </a:xfrm>
          <a:prstGeom prst="leftArrow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Update/Delete</a:t>
            </a:r>
            <a:endParaRPr lang="en-US" sz="1600" dirty="0"/>
          </a:p>
        </p:txBody>
      </p:sp>
      <p:grpSp>
        <p:nvGrpSpPr>
          <p:cNvPr id="7" name="Group 6"/>
          <p:cNvGrpSpPr/>
          <p:nvPr/>
        </p:nvGrpSpPr>
        <p:grpSpPr>
          <a:xfrm>
            <a:off x="1499079" y="1964578"/>
            <a:ext cx="2372374" cy="1298057"/>
            <a:chOff x="340970" y="182528"/>
            <a:chExt cx="2372374" cy="1020512"/>
          </a:xfrm>
        </p:grpSpPr>
        <p:sp>
          <p:nvSpPr>
            <p:cNvPr id="8" name="Rounded Rectangle 7"/>
            <p:cNvSpPr/>
            <p:nvPr/>
          </p:nvSpPr>
          <p:spPr>
            <a:xfrm>
              <a:off x="340970" y="182528"/>
              <a:ext cx="2372374" cy="1020512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4"/>
            <p:cNvSpPr/>
            <p:nvPr/>
          </p:nvSpPr>
          <p:spPr>
            <a:xfrm>
              <a:off x="390787" y="232345"/>
              <a:ext cx="2272740" cy="9208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40640" rIns="40640" bIns="4064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Callback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 smtClean="0"/>
                <a:t>Connection*</a:t>
              </a:r>
              <a:endParaRPr lang="en-US" sz="1600" kern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422328" y="1948477"/>
            <a:ext cx="2372374" cy="1314157"/>
            <a:chOff x="340970" y="182528"/>
            <a:chExt cx="2372374" cy="1020512"/>
          </a:xfrm>
        </p:grpSpPr>
        <p:sp>
          <p:nvSpPr>
            <p:cNvPr id="12" name="Rounded Rectangle 11"/>
            <p:cNvSpPr/>
            <p:nvPr/>
          </p:nvSpPr>
          <p:spPr>
            <a:xfrm>
              <a:off x="340970" y="182528"/>
              <a:ext cx="2372374" cy="1020512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ounded Rectangle 4"/>
            <p:cNvSpPr/>
            <p:nvPr/>
          </p:nvSpPr>
          <p:spPr>
            <a:xfrm>
              <a:off x="390787" y="232345"/>
              <a:ext cx="2272740" cy="9208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40640" rIns="40640" bIns="4064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 smtClean="0"/>
                <a:t>Connection</a:t>
              </a:r>
              <a:endParaRPr lang="en-US" sz="1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6385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IMPLEMENTATION: Observer pattern</a:t>
            </a:r>
            <a:endParaRPr lang="en-US" dirty="0"/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685800" y="1391755"/>
            <a:ext cx="8001000" cy="56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Adding Observers: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2138282"/>
            <a:ext cx="7848600" cy="4555093"/>
          </a:xfrm>
          <a:prstGeom prst="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    template&lt;typename EventType&gt;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Connection BaseObservable&lt;EventType&gt;::AddObserver(std::function&lt;void(const EventType&amp;)&gt; callback)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{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m_links.emplace_back(callback, nullptr);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auto iterator = std::prev(m_links.end());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>
                <a:solidFill>
                  <a:schemeClr val="bg1"/>
                </a:solidFill>
              </a:rPr>
              <a:t>        return Connection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{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    [this, iterator]()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    {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        m_links.erase(iterator);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    },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    [this, iterator](Connection* connection)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    {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        iterator-&gt;second = connection;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    }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};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}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>
                <a:solidFill>
                  <a:schemeClr val="bg1"/>
                </a:solidFill>
              </a:rPr>
              <a:t>    template&lt;typename EventType&gt;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template&lt;typename ObserverType&gt;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Connection BaseObservable&lt;EventType&gt;::AddObserver(ObserverType* object, void (ObserverType::*callback)(const EventType&amp;))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{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return AddObserver([object, callback](const EventType&amp; event)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{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    (object-&gt;*callback)(event);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});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6125326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510</TotalTime>
  <Words>1510</Words>
  <Application>Microsoft Macintosh PowerPoint</Application>
  <PresentationFormat>On-screen Show (4:3)</PresentationFormat>
  <Paragraphs>284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Clarity</vt:lpstr>
      <vt:lpstr>Designing a Message Bus WITH TYPE DEPENDENT DISPATCH</vt:lpstr>
      <vt:lpstr>CONTEXT: The Shop Example</vt:lpstr>
      <vt:lpstr>CONTEXT: The Shop Example</vt:lpstr>
      <vt:lpstr>SOLUTION: The Message Bus</vt:lpstr>
      <vt:lpstr>SOLUTION: The Message Bus</vt:lpstr>
      <vt:lpstr>IMPLEMENTATION: Observer pattern</vt:lpstr>
      <vt:lpstr>IMPLEMENTATION: Observer pattern</vt:lpstr>
      <vt:lpstr>IMPLEMENTATION: Observer pattern</vt:lpstr>
      <vt:lpstr>IMPLEMENTATION: Observer pattern</vt:lpstr>
      <vt:lpstr>IMPLEMENTATION: Observer pattern</vt:lpstr>
      <vt:lpstr>IMPLEMENTATION: Static Message Bus</vt:lpstr>
      <vt:lpstr>IMPLEMENTATION: Static Message Bus</vt:lpstr>
      <vt:lpstr>IMPLEMENTATION: Message Bus</vt:lpstr>
      <vt:lpstr>IMPLEMENTATION: Message Bus</vt:lpstr>
      <vt:lpstr>USAGE:</vt:lpstr>
      <vt:lpstr>TIPS:</vt:lpstr>
    </vt:vector>
  </TitlesOfParts>
  <Company>King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a Message Bus WITH TYPE DEPENDENT DISPATCH</dc:title>
  <dc:creator>Mircea Ispas</dc:creator>
  <cp:lastModifiedBy>Mircea Ispas</cp:lastModifiedBy>
  <cp:revision>128</cp:revision>
  <dcterms:created xsi:type="dcterms:W3CDTF">2014-10-20T07:15:30Z</dcterms:created>
  <dcterms:modified xsi:type="dcterms:W3CDTF">2014-10-21T15:49:45Z</dcterms:modified>
</cp:coreProperties>
</file>