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61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3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000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372" y="-7620"/>
      </p:cViewPr>
      <p:guideLst>
        <p:guide orient="horz" pos="5136"/>
        <p:guide pos="240"/>
        <p:guide pos="4080"/>
        <p:guide orient="horz" pos="240"/>
        <p:guide orient="horz" pos="6000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7713-BE66-42C0-A824-312FC2DF4641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ru-r1.org/reference/handbook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itu.int/pub/R-REG-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com.ro/radioamatori_289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mircea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mircea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aru-r1.org/reference/handbooks/" TargetMode="External"/><Relationship Id="rId5" Type="http://schemas.openxmlformats.org/officeDocument/2006/relationships/hyperlink" Target="https://www.itu.int/pub/R-REG-RR" TargetMode="External"/><Relationship Id="rId4" Type="http://schemas.openxmlformats.org/officeDocument/2006/relationships/hyperlink" Target="http://www.ancom.ro/radioamatori_28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51992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63440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42169" y="2586396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71309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9103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8515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54389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577397" y="588485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61428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790511" y="5727615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89834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609160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2041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903407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5384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5972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8031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832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5093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57541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472538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10596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1697925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8052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12187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257118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973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4878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69292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53471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388227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43047"/>
              </p:ext>
            </p:extLst>
          </p:nvPr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76790" y="5258620"/>
            <a:ext cx="182700" cy="978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79026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766101" y="5784928"/>
            <a:ext cx="1321655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806963" y="5827933"/>
            <a:ext cx="1295222" cy="213746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69032"/>
            <a:ext cx="792993" cy="157986"/>
          </a:xfrm>
          <a:prstGeom prst="roundRect">
            <a:avLst>
              <a:gd name="adj" fmla="val 9639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337270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3460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58519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4973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(7.6MHz shift)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643940" y="6590256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(1.6MHz shift)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5991514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70901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467480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570178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896117"/>
            <a:ext cx="1812036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2MHz shift)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453026"/>
            <a:ext cx="1812035" cy="30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 or 2MHz shift)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277664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1478862"/>
            <a:ext cx="139571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(7.6Mhz shift)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849AE13-F5AD-4577-A5CD-EA87AA375EB6}"/>
              </a:ext>
            </a:extLst>
          </p:cNvPr>
          <p:cNvSpPr txBox="1"/>
          <p:nvPr/>
        </p:nvSpPr>
        <p:spPr>
          <a:xfrm>
            <a:off x="4643940" y="5716404"/>
            <a:ext cx="1982413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1.6MHz shift)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576032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(1.6MHz shift)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146059-FB12-47B2-B543-FA0859AFB4AE}"/>
              </a:ext>
            </a:extLst>
          </p:cNvPr>
          <p:cNvSpPr txBox="1"/>
          <p:nvPr/>
        </p:nvSpPr>
        <p:spPr>
          <a:xfrm>
            <a:off x="4838138" y="7032331"/>
            <a:ext cx="38151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  <a:r>
              <a:rPr lang="en-US" sz="700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E94654B-EDE7-4BC5-B3C5-54B29ADD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4" y="7044019"/>
            <a:ext cx="70884" cy="70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50512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89559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83852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43321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8790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68201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17534" y="766201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430.375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5679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17534" y="716649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17534" y="466560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434.600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817534" y="127141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439.425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80021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8529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202382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554825"/>
            <a:ext cx="0" cy="14087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3732716" y="7129951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248847"/>
            <a:ext cx="352441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261378" y="5896405"/>
            <a:ext cx="352441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226134" y="5508718"/>
            <a:ext cx="422929" cy="269038"/>
          </a:xfrm>
          <a:prstGeom prst="roundRect">
            <a:avLst>
              <a:gd name="adj" fmla="val 963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3939775" y="4799429"/>
            <a:ext cx="995646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3380275" y="3246910"/>
            <a:ext cx="2114647" cy="269038"/>
          </a:xfrm>
          <a:prstGeom prst="roundRect">
            <a:avLst>
              <a:gd name="adj" fmla="val 96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3732716" y="1484763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425586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914400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433990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77104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118722"/>
            <a:ext cx="1321279" cy="155966"/>
          </a:xfrm>
          <a:prstGeom prst="roundRect">
            <a:avLst>
              <a:gd name="adj" fmla="val 336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/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4D077A-6770-43C4-AD26-6B8A164371F7}"/>
              </a:ext>
            </a:extLst>
          </p:cNvPr>
          <p:cNvGrpSpPr/>
          <p:nvPr/>
        </p:nvGrpSpPr>
        <p:grpSpPr>
          <a:xfrm>
            <a:off x="2913085" y="983138"/>
            <a:ext cx="3690910" cy="7059667"/>
            <a:chOff x="2913085" y="983138"/>
            <a:chExt cx="3690910" cy="70596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983139"/>
              <a:ext cx="0" cy="14097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723137" y="1553502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251799" y="2434606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799283" y="233843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799283" y="2654001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251799" y="2787048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216555" y="3174735"/>
              <a:ext cx="422929" cy="269038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799283" y="3005034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799283" y="341034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3930197" y="3884024"/>
              <a:ext cx="995646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799283" y="445565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370696" y="5436543"/>
              <a:ext cx="2114647" cy="269038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799283" y="6575359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723137" y="7198690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2742504"/>
              <a:ext cx="0" cy="779638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4513738"/>
              <a:ext cx="0" cy="352906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770625"/>
              <a:ext cx="0" cy="743113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514141"/>
              <a:ext cx="0" cy="256483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799283" y="118155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799283" y="208677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799283" y="167706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621581" y="1916317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621581" y="2161034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621581" y="2759776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621581" y="3380389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621581" y="3283810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621581" y="3181112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621581" y="2855173"/>
              <a:ext cx="1812036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621583" y="4192364"/>
              <a:ext cx="1812035" cy="30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799283" y="417795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621581" y="5473626"/>
              <a:ext cx="1102029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621581" y="7272428"/>
              <a:ext cx="139571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799283" y="757214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799283" y="7043348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621582" y="3034886"/>
              <a:ext cx="1982413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801" y="1860705"/>
              <a:ext cx="172112" cy="529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745024"/>
              <a:ext cx="172115" cy="436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10905D-8713-455F-BFD0-16D88C0DC5B1}"/>
                </a:ext>
              </a:extLst>
            </p:cNvPr>
            <p:cNvGrpSpPr/>
            <p:nvPr/>
          </p:nvGrpSpPr>
          <p:grpSpPr>
            <a:xfrm>
              <a:off x="2913085" y="1860705"/>
              <a:ext cx="1307672" cy="1328917"/>
              <a:chOff x="2913085" y="1860705"/>
              <a:chExt cx="1307672" cy="1328917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E86E3B-143A-4190-8E34-283A6CE9B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757" y="2392906"/>
                <a:ext cx="0" cy="3524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22932A3-C2FD-4212-9719-79FF0CAAC1B0}"/>
                  </a:ext>
                </a:extLst>
              </p:cNvPr>
              <p:cNvSpPr/>
              <p:nvPr/>
            </p:nvSpPr>
            <p:spPr>
              <a:xfrm rot="5400000">
                <a:off x="2780112" y="2387014"/>
                <a:ext cx="1321655" cy="269038"/>
              </a:xfrm>
              <a:prstGeom prst="roundRect">
                <a:avLst>
                  <a:gd name="adj" fmla="val 96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4CAEDDE-AEA5-4A70-9286-51F308B30B95}"/>
                  </a:ext>
                </a:extLst>
              </p:cNvPr>
              <p:cNvSpPr/>
              <p:nvPr/>
            </p:nvSpPr>
            <p:spPr>
              <a:xfrm rot="5400000">
                <a:off x="2820974" y="2401444"/>
                <a:ext cx="1295222" cy="213746"/>
              </a:xfrm>
              <a:prstGeom prst="roundRect">
                <a:avLst>
                  <a:gd name="adj" fmla="val 9639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9831FE-8F65-45DF-820D-9ECC41256209}"/>
                  </a:ext>
                </a:extLst>
              </p:cNvPr>
              <p:cNvSpPr/>
              <p:nvPr/>
            </p:nvSpPr>
            <p:spPr>
              <a:xfrm rot="5400000">
                <a:off x="3099968" y="2442543"/>
                <a:ext cx="792993" cy="157986"/>
              </a:xfrm>
              <a:prstGeom prst="roundRect">
                <a:avLst>
                  <a:gd name="adj" fmla="val 963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D53F61B-9170-41B0-AAF3-5692C98F7053}"/>
                  </a:ext>
                </a:extLst>
              </p:cNvPr>
              <p:cNvSpPr txBox="1"/>
              <p:nvPr/>
            </p:nvSpPr>
            <p:spPr>
              <a:xfrm>
                <a:off x="2913085" y="3085823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432.493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D6313A6-5829-4AF5-87A8-9DAB939F4A6E}"/>
                  </a:ext>
                </a:extLst>
              </p:cNvPr>
              <p:cNvSpPr txBox="1"/>
              <p:nvPr/>
            </p:nvSpPr>
            <p:spPr>
              <a:xfrm>
                <a:off x="2913085" y="2092986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A2BE08E-E9C1-4E03-82B6-BB74C9A80F61}"/>
                  </a:ext>
                </a:extLst>
              </p:cNvPr>
              <p:cNvSpPr txBox="1"/>
              <p:nvPr/>
            </p:nvSpPr>
            <p:spPr>
              <a:xfrm>
                <a:off x="2913085" y="2826278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432.400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459D38-2699-49E1-AA24-A02CF8F11E36}"/>
                </a:ext>
              </a:extLst>
            </p:cNvPr>
            <p:cNvSpPr txBox="1"/>
            <p:nvPr/>
          </p:nvSpPr>
          <p:spPr>
            <a:xfrm>
              <a:off x="4621581" y="1175258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46059-FB12-47B2-B543-FA0859AFB4AE}"/>
                </a:ext>
              </a:extLst>
            </p:cNvPr>
            <p:cNvSpPr txBox="1"/>
            <p:nvPr/>
          </p:nvSpPr>
          <p:spPr>
            <a:xfrm>
              <a:off x="4791080" y="1852272"/>
              <a:ext cx="3815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431.200</a:t>
              </a:r>
              <a:r>
                <a:rPr lang="en-US" sz="700" baseline="300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1866945"/>
              <a:ext cx="70884" cy="7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CBBFC5B-24B8-4BAB-866C-76B3ABD23373}"/>
                </a:ext>
              </a:extLst>
            </p:cNvPr>
            <p:cNvSpPr/>
            <p:nvPr/>
          </p:nvSpPr>
          <p:spPr>
            <a:xfrm rot="5400000">
              <a:off x="3674699" y="3712870"/>
              <a:ext cx="1321279" cy="85831"/>
            </a:xfrm>
            <a:prstGeom prst="roundRect">
              <a:avLst>
                <a:gd name="adj" fmla="val 33682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AD1E9D-7393-43FC-80EA-6781B311C42E}"/>
                </a:ext>
              </a:extLst>
            </p:cNvPr>
            <p:cNvSpPr txBox="1"/>
            <p:nvPr/>
          </p:nvSpPr>
          <p:spPr>
            <a:xfrm>
              <a:off x="3802110" y="435434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434.790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49572"/>
              </p:ext>
            </p:extLst>
          </p:nvPr>
        </p:nvGraphicFramePr>
        <p:xfrm>
          <a:off x="364331" y="5420039"/>
          <a:ext cx="6129338" cy="4203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7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output (1.6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. 430.925 digital communications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input 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7.6 MHz shift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input channels (1.6MHz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Centre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MGM, Telegraphy &amp;SSB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432,600-432,9875 REPEATER INPUT REGION 1 STANDARD, 25 kHz spacing,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 MHz shift (Channel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432.600 - 432.975MHz)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REGION 1 STANDARD, 25 kHz spacing, 1.6 MHz shift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434.000 - 434.594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- ATV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434.450-434.575 Digital communications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434.594 - 434.981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434.600-434.9875 Repeater Output (</a:t>
                      </a: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25 kHz 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spacing 1.6 or 2MHz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 &amp; DATV/data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 mode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output channels (7.6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249402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1" y="4971475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25426"/>
              </p:ext>
            </p:extLst>
          </p:nvPr>
        </p:nvGraphicFramePr>
        <p:xfrm>
          <a:off x="364331" y="677083"/>
          <a:ext cx="6129338" cy="4233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5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3066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downlink only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Telagraphy calling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144.110-144.150 CW and MGM EME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SSB, Telegraphy,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144.195-144.205 Random MS SSB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Centre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36542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Centre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73083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Digital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60903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3963488" y="249402"/>
            <a:ext cx="26566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v9.00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1136</Words>
  <Application>Microsoft Office PowerPoint</Application>
  <PresentationFormat>A4 Paper (210x297 mm)</PresentationFormat>
  <Paragraphs>302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Ionescu</dc:creator>
  <cp:lastModifiedBy>Mircea Ionescu</cp:lastModifiedBy>
  <cp:revision>74</cp:revision>
  <cp:lastPrinted>2021-02-21T08:49:01Z</cp:lastPrinted>
  <dcterms:created xsi:type="dcterms:W3CDTF">2021-02-20T08:33:35Z</dcterms:created>
  <dcterms:modified xsi:type="dcterms:W3CDTF">2021-02-23T13:18:31Z</dcterms:modified>
</cp:coreProperties>
</file>