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6713-B697-3D66-7D53-B33C124C9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09D0-097A-2063-CDF9-DEEDD4501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1B26-1B1B-13EE-10C1-72AE22FF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56DA-278E-EA55-22B0-C030874D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04FD-0C9E-1CA3-C70D-31160D2A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2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20FA-B155-AB3C-647B-73432B5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D0389-125C-1389-5EC8-2F0F128ED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B018-AC2D-8ED5-3073-E1E43C23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5DC5-89F4-B2BE-A0C6-9B230D61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FA03-A420-B69D-9644-56D79676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5B436-B12A-D21D-CD65-CCEB4D335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1B640-3344-4548-5079-F71247874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FC9A-1FEB-9A92-D7DB-A7E9D430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88E8-7926-EA9E-4520-E64C9873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EEFD-7648-B751-D7DA-32CB009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B0DB-EC07-3C5B-E3BF-1B1323C8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5AA1-DC5F-1DB3-BC93-1A0C4327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B19C-67FC-739A-F687-00325D7B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A9D7-7BD5-ACDC-B776-355941DF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9F7F-0668-7B20-FD80-FA0DBFDC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AED2-8879-7CB6-1CCA-C52E905B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3DC1E-3BA6-9E76-1821-1F619D70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0863D-B244-F20D-CCFA-E5C7D66A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896-AF5D-A892-EC3F-E0100E1B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A87B-9D24-32EE-70F8-3FAAA7F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88FE-2123-6EBF-4AFD-1281B1F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5459-311C-2978-7894-1F2636CB7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67F5-258B-AE2A-88D0-27C26E968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B1AF0-2306-9E84-7592-AE85289F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3954-1A08-79A8-A0F4-72DA783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0E59C-6C5F-D2E6-99A5-28CB57C8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ACDF-8E32-898B-733F-F554F7E8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DF4E-EF22-28E6-C2AC-EB7FCC0B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F0DE0-9B5D-1898-DC1F-436B0499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7AE0-B0D4-C258-2CF5-C5CF5F63A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57911-0482-6249-29CC-B34A0564B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2EC7B-83C3-942B-BF8F-3DA418ED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729D4-3599-B74A-1C6B-25EB06BF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19D9F-B275-FC13-FB14-2E4385E0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5725-518E-EC90-3A1D-E0D277B4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1CE4B-FE39-65C1-2859-CE972913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7C0FE-9607-D19F-5757-9933A4CF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9D265-1BBE-1C0B-175C-B94BF0E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F77C0-F6DE-F696-AB76-BB7ECA1D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F39C7-A6D8-80DE-D736-B97E68B7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829ED-8803-4808-E150-E1A0F89D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54BD-06EF-32CB-AF32-1C9F757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4DC6-0AB3-76F0-13F9-23CEEA30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52803-9353-4910-EB66-B9DFA53BD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B4B63-FE39-E39F-D379-FEA568F5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66E-353A-B821-BA5E-7EF91DA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6EAE-CBD4-25DD-9356-6DA5C5B1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6D9C-B4BE-7A8D-F8A7-C9898008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9D977-1C9D-1A4A-5D2C-3F4418617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8154E-2E22-011E-C783-CC4EC152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BB0A5-7B41-5BAE-B544-8CCA1926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8A8A1-12FB-F83B-D140-C54F51F9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7A58-5A0F-A8F9-C6DB-0C68E4A1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B1E6D-7E32-77D8-952A-5470B994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9F172-45C6-607A-ED83-3E9181E5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2339-9DF7-19AC-DCA4-46D3F1C9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307D8-5FE7-4957-BD8F-32415E472E8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491CE-D58F-1F6E-8650-7C7C6127A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33B0-8146-3D6B-18B2-A34740B1C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18D88-330C-4AE6-B1A6-B2EF9C34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/finance" TargetMode="External"/><Relationship Id="rId2" Type="http://schemas.openxmlformats.org/officeDocument/2006/relationships/hyperlink" Target="http://www.finviz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9207-B638-4664-F9A0-70D99E3DF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46865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E435-19F4-F1E9-2C1F-32550E2E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F1C4-E32A-49AA-5EAE-7106D411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474747"/>
                </a:solidFill>
                <a:effectLst/>
                <a:latin typeface="Google Sans"/>
              </a:rPr>
              <a:t>Sentiment analysis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process of analyzing digital text to determine if the emotional tone of the message is positive, negative, or neutral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</a:p>
          <a:p>
            <a:r>
              <a:rPr lang="en-US" dirty="0">
                <a:solidFill>
                  <a:srgbClr val="474747"/>
                </a:solidFill>
                <a:latin typeface="Google Sans"/>
              </a:rPr>
              <a:t>In the investing context, it will show a Market Sentiment towards a financial product. </a:t>
            </a:r>
          </a:p>
          <a:p>
            <a:r>
              <a:rPr lang="en-US" dirty="0">
                <a:solidFill>
                  <a:srgbClr val="474747"/>
                </a:solidFill>
                <a:latin typeface="Google Sans"/>
              </a:rPr>
              <a:t>In this project we analyzed a list of stocks from the US Markets. </a:t>
            </a:r>
          </a:p>
          <a:p>
            <a:r>
              <a:rPr lang="en-US" dirty="0">
                <a:solidFill>
                  <a:srgbClr val="474747"/>
                </a:solidFill>
                <a:latin typeface="Google Sans"/>
              </a:rPr>
              <a:t>The result of the analysis is a </a:t>
            </a:r>
            <a:r>
              <a:rPr lang="en-US" b="1" dirty="0">
                <a:solidFill>
                  <a:srgbClr val="474747"/>
                </a:solidFill>
                <a:latin typeface="Google Sans"/>
              </a:rPr>
              <a:t>Sentiment Score 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in the range of (-1, 1), where -1 represents extremely negative sentiment, and +1, extremely positive sentiment towards the stock. </a:t>
            </a:r>
          </a:p>
          <a:p>
            <a:r>
              <a:rPr lang="en-US" dirty="0">
                <a:solidFill>
                  <a:srgbClr val="474747"/>
                </a:solidFill>
                <a:latin typeface="Google Sans"/>
              </a:rPr>
              <a:t>This information can be used as a tool, in conjunction with other methods, to help inform the investing decision.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7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B6B8-618F-4E54-0361-04697B05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E30E-BCE3-7A0C-E007-DBDA2F69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7725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www.finviz.com</a:t>
            </a:r>
            <a:r>
              <a:rPr lang="en-US" dirty="0"/>
              <a:t> – source for stocks news</a:t>
            </a:r>
          </a:p>
          <a:p>
            <a:r>
              <a:rPr lang="en-US" dirty="0" err="1">
                <a:hlinkClick r:id="rId3"/>
              </a:rPr>
              <a:t>www.yahoo</a:t>
            </a:r>
            <a:r>
              <a:rPr lang="en-US" dirty="0">
                <a:hlinkClick r:id="rId3"/>
              </a:rPr>
              <a:t>/finance</a:t>
            </a:r>
            <a:r>
              <a:rPr lang="en-US" dirty="0"/>
              <a:t>  - source for stock prices </a:t>
            </a:r>
          </a:p>
        </p:txBody>
      </p:sp>
    </p:spTree>
    <p:extLst>
      <p:ext uri="{BB962C8B-B14F-4D97-AF65-F5344CB8AC3E}">
        <p14:creationId xmlns:p14="http://schemas.microsoft.com/office/powerpoint/2010/main" val="28824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8590-8CF0-248A-CC4E-6F50E791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3326-FA9B-0E50-8097-08CC79EB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136" y="1825625"/>
            <a:ext cx="10104664" cy="4351338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Collecting the data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Scraping – </a:t>
            </a:r>
            <a:r>
              <a:rPr lang="en-US" sz="1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finviz.com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for the articles on stocks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 parser using </a:t>
            </a:r>
            <a:r>
              <a:rPr lang="en-US" sz="1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BeautifulSoup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calls – Yahoo Finance – for the stock prices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Transforming the data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 has been organized in Data Frames using Pandas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Cleaning and organizing the data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Removing empty (</a:t>
            </a:r>
            <a:r>
              <a:rPr lang="en-US" sz="1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rows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Changing data types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Adding new columns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 has been analyzed using the Vader </a:t>
            </a:r>
            <a:r>
              <a:rPr lang="en-US" sz="13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SentimentIntensityAnalyzer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</a:t>
            </a:r>
            <a:r>
              <a:rPr lang="en-US" sz="13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NLTK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module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results were presented in bar and line charts using </a:t>
            </a:r>
            <a:r>
              <a:rPr lang="en-US" sz="13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matplotlib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AAE5-8981-FDD3-4E7E-E55FBB49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79F26-ADAB-C0F6-A69A-09A58C47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24" y="1495946"/>
            <a:ext cx="9670674" cy="45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99A4E-A6D5-1E27-598C-E2BD37C1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1912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0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BC40-B9A9-7CB1-E759-FBD526AF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/>
          <a:lstStyle/>
          <a:p>
            <a:r>
              <a:rPr lang="en-US" dirty="0"/>
              <a:t>Stocks Sentiment Score vs Price</a:t>
            </a:r>
          </a:p>
        </p:txBody>
      </p:sp>
    </p:spTree>
    <p:extLst>
      <p:ext uri="{BB962C8B-B14F-4D97-AF65-F5344CB8AC3E}">
        <p14:creationId xmlns:p14="http://schemas.microsoft.com/office/powerpoint/2010/main" val="285134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Google Sans</vt:lpstr>
      <vt:lpstr>Office Theme</vt:lpstr>
      <vt:lpstr>Stock Sentiment Analysis</vt:lpstr>
      <vt:lpstr>Introduction</vt:lpstr>
      <vt:lpstr>Sources</vt:lpstr>
      <vt:lpstr>Methods</vt:lpstr>
      <vt:lpstr>Results</vt:lpstr>
      <vt:lpstr>PowerPoint Presentation</vt:lpstr>
      <vt:lpstr>Stocks Sentiment Score vs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B</dc:creator>
  <cp:lastModifiedBy>M B</cp:lastModifiedBy>
  <cp:revision>4</cp:revision>
  <dcterms:created xsi:type="dcterms:W3CDTF">2024-10-17T16:16:11Z</dcterms:created>
  <dcterms:modified xsi:type="dcterms:W3CDTF">2024-10-17T17:25:18Z</dcterms:modified>
</cp:coreProperties>
</file>