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BF6F-28A3-8A7E-DEDB-C466FFB2A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B431B-FDF8-94D1-CCBB-1EF96F8B9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25AB2-C6DA-25C8-2226-04144041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27EF-AD8A-9E1A-DED9-EB01DA52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807B-DCCC-5CF7-4303-7798B211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2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57B7-8728-CD47-555E-3C85A863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2E006-762B-B066-1EFF-A08ACF21B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176E-1530-F797-37C3-7FB0D6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C1F6-136B-DEE8-C54A-16DE656F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D844F-E1DD-2942-708A-1BBA9EBE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FEFA4-C9D7-A278-01F8-2B863EF55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61ECF-9B57-18BC-AA34-325AA1BC9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8A9C-172E-30C1-6EC0-1225DF84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5F2C-81C2-1845-688C-A1B22DCE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8138-7B08-456F-41C2-F50956B9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7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34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6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2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9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03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6275-D1B5-4646-17C5-772300B8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E2A1-1C07-05D4-E6B8-73ED7C24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53E5-994B-DD01-FF0E-8B4CE9D4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7E7D9-CF9D-B26E-C75F-F24902A3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3EB3A-D8E2-0D3E-14A2-38E61079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069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84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9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7C9F-DE75-9B99-A7E7-696FE5A3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27A6E-AF29-665B-1367-61059054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319B-B2C6-8AC4-193F-0EC4A7D6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80A3A-EF13-6EFA-8E72-C85497FB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1F90F-6D51-5F19-4AA2-1C297E7D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D43F-37C5-D05C-1163-71BEBCFC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4F2A-A228-9C3E-0C1D-959E7B3F8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8A42C-DDC4-6919-EC16-7F31BFDCA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7116F-3DDA-AB93-4265-E605F6A7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B8A1-C85C-AF85-00D7-E8ABBBC8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A7DC4-9038-7899-4C88-8EF96E7A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7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823B-30CC-16D4-E2AF-CAEE1791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5733A-15EC-62B1-DE0D-7D533151F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9D07A-9F61-EAEA-98FC-3934EB1BB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75D05-B4C2-33CE-9C9E-47308B423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3B309-F150-4B2F-5542-3F2F97AFF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C7446-C5FA-3341-D3D2-E906D45A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7F2B0-CB74-D28D-BBCB-6EFB6201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81D91-D57D-31B5-689E-79C89F14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9089-7C6E-FC19-E220-944911F3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58693-9DED-F079-B003-24238D68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3FAEC-196A-D840-9A95-31FFB0FA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C29D-0EF4-5730-49DA-1CC1D650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6AF0A-D0EC-A128-7456-A14C5731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C10A0-B677-861C-25BB-806F0DB1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584CA-1F54-9B0E-6EDD-BD6DF132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4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1F0C-ADD2-C474-4873-2062B341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936F-D175-4EAE-1DAC-2C68A7F4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5FEBA-D8C5-F5AA-9B73-0409EBE3B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37E0C-257D-A82A-B1D3-D64EFE42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EC0B2-780C-F3BD-8F10-0F4DB937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D6573-FBE9-D691-36BF-D340FE67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5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6208-DD44-6BE1-D82C-0AB27E3B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D7DF7-F38A-016A-249B-6A2A913EC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7124F-F85E-2098-767D-51EE8967B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BECF0-9376-00AA-E39B-B8DBF849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8EF3A-15D6-A8F2-C497-D5B9999D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23CFA-F140-4AD6-727C-9676614E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9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748F1-4764-F155-1AA8-F3EA7C4D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001E9-3046-2BB3-C09B-4CC642B5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0485-C9D2-064D-A5F5-F544C195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CEF1D-213E-BBCE-21B3-3684866F5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D2CB7-F132-91C8-9617-882622727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F249A9-5113-4291-B62A-5DAD70554A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3E4288-6B5B-4CBE-86A4-E56212FD490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5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647C2ADD-8834-D1A2-5A1F-345BFCA15D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BFB9F-987E-58C7-9DC9-7529656C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Machine Learning Trading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3670C-A417-B99C-3665-1F7297249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4 </a:t>
            </a:r>
          </a:p>
        </p:txBody>
      </p:sp>
    </p:spTree>
    <p:extLst>
      <p:ext uri="{BB962C8B-B14F-4D97-AF65-F5344CB8AC3E}">
        <p14:creationId xmlns:p14="http://schemas.microsoft.com/office/powerpoint/2010/main" val="39120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FBA8-0261-E2BC-8408-595FDCE4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A999-DB40-2770-4637-A6CBA7ECD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4725"/>
          </a:xfrm>
        </p:spPr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the direction of the next move in the price of a stock.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D3E3C2-0D5C-AB96-0DED-45B46E2213F4}"/>
              </a:ext>
            </a:extLst>
          </p:cNvPr>
          <p:cNvSpPr txBox="1">
            <a:spLocks/>
          </p:cNvSpPr>
          <p:nvPr/>
        </p:nvSpPr>
        <p:spPr>
          <a:xfrm>
            <a:off x="838200" y="2424793"/>
            <a:ext cx="10423072" cy="1233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927B15-019C-A935-141F-43E611D3FF55}"/>
              </a:ext>
            </a:extLst>
          </p:cNvPr>
          <p:cNvSpPr txBox="1">
            <a:spLocks/>
          </p:cNvSpPr>
          <p:nvPr/>
        </p:nvSpPr>
        <p:spPr>
          <a:xfrm>
            <a:off x="838200" y="3399518"/>
            <a:ext cx="10515600" cy="97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Yahoo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9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115D-C09E-3C64-086E-F91BBAC3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D2DE-35C3-9012-2AC6-FD95BCD3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3" y="2286000"/>
            <a:ext cx="9838268" cy="4023360"/>
          </a:xfrm>
        </p:spPr>
        <p:txBody>
          <a:bodyPr/>
          <a:lstStyle/>
          <a:p>
            <a:pPr marL="347663" indent="-288925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algorithm uses the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RandomForestClassifier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made of decision trees. </a:t>
            </a:r>
          </a:p>
          <a:p>
            <a:pPr marL="347663" indent="-288925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output of the algorithm is a binary choice: 1 for UP and 0 for Down. </a:t>
            </a:r>
          </a:p>
          <a:p>
            <a:pPr marL="347663" indent="-288925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model takes as input the daily stock prices for the past 25 years. That represents over 6,000 rows. </a:t>
            </a:r>
          </a:p>
          <a:p>
            <a:pPr marL="347663" indent="-288925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 the initial phase, the model is trained on the first 5,700 rows and tested on the last 300 rows. </a:t>
            </a:r>
          </a:p>
          <a:p>
            <a:pPr marL="347663" indent="-288925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predictors used are: Open, High, Low, Close prices and the Volume.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9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F639-3897-F929-BCB6-A91A96C2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B119-02B1-6DC3-13D0-8D0F5B84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8112" indent="0">
              <a:buNone/>
              <a:tabLst>
                <a:tab pos="1371600" algn="l"/>
              </a:tabLst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In this phase, the model is optimized by adding new predictors: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SMA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5 days,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SMA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50 days,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SMA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200 days,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RSI, Trend 5, 50, 200 days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Close ratio 5, 50, 200 days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119063" lvl="1" indent="0">
              <a:buNone/>
            </a:pPr>
            <a:r>
              <a:rPr lang="en-US" sz="2400" dirty="0" err="1">
                <a:solidFill>
                  <a:srgbClr val="1F2328"/>
                </a:solidFill>
                <a:latin typeface="-apple-system"/>
              </a:rPr>
              <a:t>Backtesting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 method: 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the model is trained on the first 2,500 rows - corresponding to 10 years of data 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the model is tested on the next 250 rows (the 11th year) 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the 11th year is added to the testing dataset and model is trained on the first 11 years 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the model is tested on the 12th year and so 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408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329F-5311-67B7-2EFA-AB5C1013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831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7A77D0-F3F7-52C6-48A7-8B1C8701F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40" y="1324312"/>
            <a:ext cx="9113177" cy="48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0131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221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Tw Cen MT</vt:lpstr>
      <vt:lpstr>Tw Cen MT Condensed</vt:lpstr>
      <vt:lpstr>Wingdings 3</vt:lpstr>
      <vt:lpstr>Office Theme</vt:lpstr>
      <vt:lpstr>Integral</vt:lpstr>
      <vt:lpstr>Machine Learning Trading Algorithm</vt:lpstr>
      <vt:lpstr>Objective</vt:lpstr>
      <vt:lpstr>Method</vt:lpstr>
      <vt:lpstr>Optimization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B</dc:creator>
  <cp:lastModifiedBy>M B</cp:lastModifiedBy>
  <cp:revision>4</cp:revision>
  <dcterms:created xsi:type="dcterms:W3CDTF">2024-12-08T00:01:09Z</dcterms:created>
  <dcterms:modified xsi:type="dcterms:W3CDTF">2024-12-08T00:52:40Z</dcterms:modified>
</cp:coreProperties>
</file>