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1"/>
  </p:notesMasterIdLst>
  <p:sldIdLst>
    <p:sldId id="256" r:id="rId2"/>
    <p:sldId id="304" r:id="rId3"/>
    <p:sldId id="353" r:id="rId4"/>
    <p:sldId id="302" r:id="rId5"/>
    <p:sldId id="351" r:id="rId6"/>
    <p:sldId id="303" r:id="rId7"/>
    <p:sldId id="340" r:id="rId8"/>
    <p:sldId id="265" r:id="rId9"/>
    <p:sldId id="352" r:id="rId10"/>
    <p:sldId id="345" r:id="rId11"/>
    <p:sldId id="327" r:id="rId12"/>
    <p:sldId id="358" r:id="rId13"/>
    <p:sldId id="346" r:id="rId14"/>
    <p:sldId id="359" r:id="rId15"/>
    <p:sldId id="266" r:id="rId16"/>
    <p:sldId id="328" r:id="rId17"/>
    <p:sldId id="267" r:id="rId18"/>
    <p:sldId id="341" r:id="rId19"/>
    <p:sldId id="268" r:id="rId20"/>
    <p:sldId id="306" r:id="rId21"/>
    <p:sldId id="354" r:id="rId22"/>
    <p:sldId id="307" r:id="rId23"/>
    <p:sldId id="308" r:id="rId24"/>
    <p:sldId id="309" r:id="rId25"/>
    <p:sldId id="360" r:id="rId26"/>
    <p:sldId id="310" r:id="rId27"/>
    <p:sldId id="311" r:id="rId28"/>
    <p:sldId id="312" r:id="rId29"/>
    <p:sldId id="313" r:id="rId30"/>
    <p:sldId id="347" r:id="rId31"/>
    <p:sldId id="350" r:id="rId32"/>
    <p:sldId id="348" r:id="rId33"/>
    <p:sldId id="314" r:id="rId34"/>
    <p:sldId id="315" r:id="rId35"/>
    <p:sldId id="316" r:id="rId36"/>
    <p:sldId id="317" r:id="rId37"/>
    <p:sldId id="318" r:id="rId38"/>
    <p:sldId id="364" r:id="rId39"/>
    <p:sldId id="319" r:id="rId40"/>
    <p:sldId id="365" r:id="rId41"/>
    <p:sldId id="279" r:id="rId42"/>
    <p:sldId id="366" r:id="rId43"/>
    <p:sldId id="367" r:id="rId44"/>
    <p:sldId id="368" r:id="rId45"/>
    <p:sldId id="369" r:id="rId46"/>
    <p:sldId id="343" r:id="rId47"/>
    <p:sldId id="321" r:id="rId48"/>
    <p:sldId id="322" r:id="rId49"/>
    <p:sldId id="370" r:id="rId50"/>
    <p:sldId id="361" r:id="rId51"/>
    <p:sldId id="323" r:id="rId52"/>
    <p:sldId id="324" r:id="rId53"/>
    <p:sldId id="362" r:id="rId54"/>
    <p:sldId id="344" r:id="rId55"/>
    <p:sldId id="325" r:id="rId56"/>
    <p:sldId id="326" r:id="rId57"/>
    <p:sldId id="363" r:id="rId58"/>
    <p:sldId id="357" r:id="rId59"/>
    <p:sldId id="329" r:id="rId60"/>
    <p:sldId id="371" r:id="rId61"/>
    <p:sldId id="372" r:id="rId62"/>
    <p:sldId id="373" r:id="rId63"/>
    <p:sldId id="334" r:id="rId64"/>
    <p:sldId id="336" r:id="rId65"/>
    <p:sldId id="342" r:id="rId66"/>
    <p:sldId id="338" r:id="rId67"/>
    <p:sldId id="374" r:id="rId68"/>
    <p:sldId id="375" r:id="rId69"/>
    <p:sldId id="376" r:id="rId7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2556D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C7EB3-A4F1-5049-932D-5067BB1AFDA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9C02DDA-7437-8147-8C00-8FA48F0487D2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0</a:t>
          </a:r>
        </a:p>
      </dgm:t>
    </dgm:pt>
    <dgm:pt modelId="{083E9A53-06CA-634B-9546-131AA90EFCEB}" type="par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6A9732-BC4A-4149-8BE2-F441E85073B7}" type="sib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517545-0468-7D4F-B198-5742E904E488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1</a:t>
          </a:r>
        </a:p>
      </dgm:t>
    </dgm:pt>
    <dgm:pt modelId="{02111778-98E8-D54D-832B-08BD77B56F34}" type="par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C168A5-E84C-2F4E-8B67-5BD7E30ED205}" type="sib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4049292-2296-F64B-A3BF-C80C384CF3C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2</a:t>
          </a:r>
        </a:p>
      </dgm:t>
    </dgm:pt>
    <dgm:pt modelId="{1B26A980-83DE-0543-8956-2B36E1B20AE8}" type="par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55F286-2EB3-0D4B-AE89-4A5C12C619B1}" type="sib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28CC7E9-7317-2640-95F9-3EF5CB22F65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</a:t>
          </a:r>
        </a:p>
      </dgm:t>
    </dgm:pt>
    <dgm:pt modelId="{D3CF6BCA-CF88-7946-8187-78801975B175}" type="par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C46544C-0572-DA40-A42B-DC6F5D66DD09}" type="sib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9DBD944-3806-A945-A198-9723F96F67D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4</a:t>
          </a:r>
        </a:p>
      </dgm:t>
    </dgm:pt>
    <dgm:pt modelId="{967D8B41-6185-404A-8B80-D272E95878DB}" type="par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7689B3C-04C5-CD4E-A044-A20CE09566B0}" type="sib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02E5EE-542F-CA4A-AF8A-5E45D7B374D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5</a:t>
          </a:r>
        </a:p>
      </dgm:t>
    </dgm:pt>
    <dgm:pt modelId="{4FD5FC7E-71DD-594B-9B6A-BEFCE44542A9}" type="par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B60F797-301F-A349-8414-84A45160895B}" type="sib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26D3311-9AB7-2B4D-AA49-E681B13187E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6</a:t>
          </a:r>
        </a:p>
      </dgm:t>
    </dgm:pt>
    <dgm:pt modelId="{FD894C1F-63F5-A54A-BA8B-6DFECE254CC3}" type="par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1EBE61-E08F-6C44-9392-B2D526B2821D}" type="sib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57B405-2FD6-D64D-A296-0D57511E4799}">
      <dgm:prSet phldrT="[Text]"/>
      <dgm:spPr/>
      <dgm:t>
        <a:bodyPr/>
        <a:lstStyle/>
        <a:p>
          <a:endParaRPr lang="en-US"/>
        </a:p>
      </dgm:t>
    </dgm:pt>
    <dgm:pt modelId="{8C00CFB9-3AC8-5148-A71E-ED981EA6E858}" type="par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7856730-19E2-594D-826A-DC3858E9FD2E}" type="sib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D18108-B877-8942-8CA3-A407941C6A30}" type="pres">
      <dgm:prSet presAssocID="{5F8C7EB3-A4F1-5049-932D-5067BB1AFDAF}" presName="compositeShape" presStyleCnt="0">
        <dgm:presLayoutVars>
          <dgm:chMax val="7"/>
          <dgm:dir/>
          <dgm:resizeHandles val="exact"/>
        </dgm:presLayoutVars>
      </dgm:prSet>
      <dgm:spPr/>
    </dgm:pt>
    <dgm:pt modelId="{72C1038D-7275-2E4C-B302-7D77887956D8}" type="pres">
      <dgm:prSet presAssocID="{5F8C7EB3-A4F1-5049-932D-5067BB1AFDAF}" presName="wedge1" presStyleLbl="node1" presStyleIdx="0" presStyleCnt="7"/>
      <dgm:spPr/>
    </dgm:pt>
    <dgm:pt modelId="{067BADE7-77B5-E24C-B4AD-550E6D2DA7BF}" type="pres">
      <dgm:prSet presAssocID="{5F8C7EB3-A4F1-5049-932D-5067BB1AFDAF}" presName="dummy1a" presStyleCnt="0"/>
      <dgm:spPr/>
    </dgm:pt>
    <dgm:pt modelId="{8445B7A0-E5D5-9C48-9D6A-0FD55035A02C}" type="pres">
      <dgm:prSet presAssocID="{5F8C7EB3-A4F1-5049-932D-5067BB1AFDAF}" presName="dummy1b" presStyleCnt="0"/>
      <dgm:spPr/>
    </dgm:pt>
    <dgm:pt modelId="{93F80A24-4908-CB46-87F8-29D8363CF337}" type="pres">
      <dgm:prSet presAssocID="{5F8C7EB3-A4F1-5049-932D-5067BB1AFDA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082E9C-9BEB-1247-9E77-ED2EF45293CD}" type="pres">
      <dgm:prSet presAssocID="{5F8C7EB3-A4F1-5049-932D-5067BB1AFDAF}" presName="wedge2" presStyleLbl="node1" presStyleIdx="1" presStyleCnt="7" custScaleX="103624"/>
      <dgm:spPr/>
    </dgm:pt>
    <dgm:pt modelId="{AA8E1D85-1001-AD4D-B69E-6A8C5ABCB230}" type="pres">
      <dgm:prSet presAssocID="{5F8C7EB3-A4F1-5049-932D-5067BB1AFDAF}" presName="dummy2a" presStyleCnt="0"/>
      <dgm:spPr/>
    </dgm:pt>
    <dgm:pt modelId="{3EAB0B30-9DBA-0C47-A864-3EA503E2FAC3}" type="pres">
      <dgm:prSet presAssocID="{5F8C7EB3-A4F1-5049-932D-5067BB1AFDAF}" presName="dummy2b" presStyleCnt="0"/>
      <dgm:spPr/>
    </dgm:pt>
    <dgm:pt modelId="{7EDA728F-699A-A24A-B25C-04544747692F}" type="pres">
      <dgm:prSet presAssocID="{5F8C7EB3-A4F1-5049-932D-5067BB1AFDA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4AA661-242A-DB47-85FB-6C13DC5621AB}" type="pres">
      <dgm:prSet presAssocID="{5F8C7EB3-A4F1-5049-932D-5067BB1AFDAF}" presName="wedge3" presStyleLbl="node1" presStyleIdx="2" presStyleCnt="7"/>
      <dgm:spPr/>
    </dgm:pt>
    <dgm:pt modelId="{175725F7-4EBF-EE48-9532-2A25DE558CEA}" type="pres">
      <dgm:prSet presAssocID="{5F8C7EB3-A4F1-5049-932D-5067BB1AFDAF}" presName="dummy3a" presStyleCnt="0"/>
      <dgm:spPr/>
    </dgm:pt>
    <dgm:pt modelId="{147A9163-396F-A246-B2CD-BFB01B3628C7}" type="pres">
      <dgm:prSet presAssocID="{5F8C7EB3-A4F1-5049-932D-5067BB1AFDAF}" presName="dummy3b" presStyleCnt="0"/>
      <dgm:spPr/>
    </dgm:pt>
    <dgm:pt modelId="{96E1431E-4E53-5E4F-9CEA-72F30C1B9220}" type="pres">
      <dgm:prSet presAssocID="{5F8C7EB3-A4F1-5049-932D-5067BB1AFDA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66C742-8631-CD4E-804D-D82EEC45D955}" type="pres">
      <dgm:prSet presAssocID="{5F8C7EB3-A4F1-5049-932D-5067BB1AFDAF}" presName="wedge4" presStyleLbl="node1" presStyleIdx="3" presStyleCnt="7"/>
      <dgm:spPr/>
    </dgm:pt>
    <dgm:pt modelId="{0B269814-60F6-504E-AB03-6EE6BAB88547}" type="pres">
      <dgm:prSet presAssocID="{5F8C7EB3-A4F1-5049-932D-5067BB1AFDAF}" presName="dummy4a" presStyleCnt="0"/>
      <dgm:spPr/>
    </dgm:pt>
    <dgm:pt modelId="{B1D77DDA-1EEE-A444-8A08-CBCB4D39DD50}" type="pres">
      <dgm:prSet presAssocID="{5F8C7EB3-A4F1-5049-932D-5067BB1AFDAF}" presName="dummy4b" presStyleCnt="0"/>
      <dgm:spPr/>
    </dgm:pt>
    <dgm:pt modelId="{4CB47EFB-2965-8B43-A779-3C3B51DFB2C3}" type="pres">
      <dgm:prSet presAssocID="{5F8C7EB3-A4F1-5049-932D-5067BB1AFDA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BD0429B-08A0-8E4F-868D-A879C46563DB}" type="pres">
      <dgm:prSet presAssocID="{5F8C7EB3-A4F1-5049-932D-5067BB1AFDAF}" presName="wedge5" presStyleLbl="node1" presStyleIdx="4" presStyleCnt="7"/>
      <dgm:spPr/>
    </dgm:pt>
    <dgm:pt modelId="{ED9E037B-BE95-EA48-83EB-5569ED76C1BB}" type="pres">
      <dgm:prSet presAssocID="{5F8C7EB3-A4F1-5049-932D-5067BB1AFDAF}" presName="dummy5a" presStyleCnt="0"/>
      <dgm:spPr/>
    </dgm:pt>
    <dgm:pt modelId="{976131B5-922D-9D41-9416-060F766A9E40}" type="pres">
      <dgm:prSet presAssocID="{5F8C7EB3-A4F1-5049-932D-5067BB1AFDAF}" presName="dummy5b" presStyleCnt="0"/>
      <dgm:spPr/>
    </dgm:pt>
    <dgm:pt modelId="{7E2BB516-ACC2-4344-B6A6-41412205506A}" type="pres">
      <dgm:prSet presAssocID="{5F8C7EB3-A4F1-5049-932D-5067BB1AFDA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AB47BE2-92C8-214E-BD12-4EB45B5537D0}" type="pres">
      <dgm:prSet presAssocID="{5F8C7EB3-A4F1-5049-932D-5067BB1AFDAF}" presName="wedge6" presStyleLbl="node1" presStyleIdx="5" presStyleCnt="7"/>
      <dgm:spPr/>
    </dgm:pt>
    <dgm:pt modelId="{5A4D077B-8D31-4847-B963-F759BA1D19BD}" type="pres">
      <dgm:prSet presAssocID="{5F8C7EB3-A4F1-5049-932D-5067BB1AFDAF}" presName="dummy6a" presStyleCnt="0"/>
      <dgm:spPr/>
    </dgm:pt>
    <dgm:pt modelId="{FBB1F43E-54DA-364D-B8FB-3021700DC5BD}" type="pres">
      <dgm:prSet presAssocID="{5F8C7EB3-A4F1-5049-932D-5067BB1AFDAF}" presName="dummy6b" presStyleCnt="0"/>
      <dgm:spPr/>
    </dgm:pt>
    <dgm:pt modelId="{2670AA38-3E7C-C742-A4A9-7BA59F136579}" type="pres">
      <dgm:prSet presAssocID="{5F8C7EB3-A4F1-5049-932D-5067BB1AFDA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8FE79A-41F4-8748-95A0-6EB2B431A74F}" type="pres">
      <dgm:prSet presAssocID="{5F8C7EB3-A4F1-5049-932D-5067BB1AFDAF}" presName="wedge7" presStyleLbl="node1" presStyleIdx="6" presStyleCnt="7"/>
      <dgm:spPr/>
    </dgm:pt>
    <dgm:pt modelId="{8805FB6E-C90E-8E44-81DC-61991BCC6D9D}" type="pres">
      <dgm:prSet presAssocID="{5F8C7EB3-A4F1-5049-932D-5067BB1AFDAF}" presName="dummy7a" presStyleCnt="0"/>
      <dgm:spPr/>
    </dgm:pt>
    <dgm:pt modelId="{3DB888D9-471C-9B45-8C2F-524F3B650887}" type="pres">
      <dgm:prSet presAssocID="{5F8C7EB3-A4F1-5049-932D-5067BB1AFDAF}" presName="dummy7b" presStyleCnt="0"/>
      <dgm:spPr/>
    </dgm:pt>
    <dgm:pt modelId="{48D8976E-827E-2040-A818-C7B8383F0C66}" type="pres">
      <dgm:prSet presAssocID="{5F8C7EB3-A4F1-5049-932D-5067BB1AFDA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6F56DB5-24DD-B445-B77A-C219126B7247}" type="pres">
      <dgm:prSet presAssocID="{CA6A9732-BC4A-4149-8BE2-F441E85073B7}" presName="arrowWedge1" presStyleLbl="fgSibTrans2D1" presStyleIdx="0" presStyleCnt="7"/>
      <dgm:spPr/>
    </dgm:pt>
    <dgm:pt modelId="{EF8CE4A1-B19C-E041-9BBB-029B1B0185F7}" type="pres">
      <dgm:prSet presAssocID="{D8C168A5-E84C-2F4E-8B67-5BD7E30ED205}" presName="arrowWedge2" presStyleLbl="fgSibTrans2D1" presStyleIdx="1" presStyleCnt="7"/>
      <dgm:spPr/>
    </dgm:pt>
    <dgm:pt modelId="{266B34D5-093B-CC4A-B368-8AA4BFE49F39}" type="pres">
      <dgm:prSet presAssocID="{1C55F286-2EB3-0D4B-AE89-4A5C12C619B1}" presName="arrowWedge3" presStyleLbl="fgSibTrans2D1" presStyleIdx="2" presStyleCnt="7"/>
      <dgm:spPr/>
    </dgm:pt>
    <dgm:pt modelId="{DBF68AB0-0368-AE42-B6D4-3B67D2DE4DD6}" type="pres">
      <dgm:prSet presAssocID="{AC46544C-0572-DA40-A42B-DC6F5D66DD09}" presName="arrowWedge4" presStyleLbl="fgSibTrans2D1" presStyleIdx="3" presStyleCnt="7"/>
      <dgm:spPr/>
    </dgm:pt>
    <dgm:pt modelId="{23FBB30A-E1D3-E149-95A4-DB82BD99ABE0}" type="pres">
      <dgm:prSet presAssocID="{87689B3C-04C5-CD4E-A044-A20CE09566B0}" presName="arrowWedge5" presStyleLbl="fgSibTrans2D1" presStyleIdx="4" presStyleCnt="7"/>
      <dgm:spPr/>
    </dgm:pt>
    <dgm:pt modelId="{B4350562-3F29-FA45-9986-3232C941CF34}" type="pres">
      <dgm:prSet presAssocID="{BB60F797-301F-A349-8414-84A45160895B}" presName="arrowWedge6" presStyleLbl="fgSibTrans2D1" presStyleIdx="5" presStyleCnt="7"/>
      <dgm:spPr/>
    </dgm:pt>
    <dgm:pt modelId="{57072C0D-E3A0-0C41-84D2-0758A0999955}" type="pres">
      <dgm:prSet presAssocID="{CE1EBE61-E08F-6C44-9392-B2D526B2821D}" presName="arrowWedge7" presStyleLbl="fgSibTrans2D1" presStyleIdx="6" presStyleCnt="7"/>
      <dgm:spPr/>
    </dgm:pt>
  </dgm:ptLst>
  <dgm:cxnLst>
    <dgm:cxn modelId="{CC27BC03-2062-4249-9F27-AD8EF1CB6BF4}" srcId="{5F8C7EB3-A4F1-5049-932D-5067BB1AFDAF}" destId="{99DBD944-3806-A945-A198-9723F96F67DF}" srcOrd="4" destOrd="0" parTransId="{967D8B41-6185-404A-8B80-D272E95878DB}" sibTransId="{87689B3C-04C5-CD4E-A044-A20CE09566B0}"/>
    <dgm:cxn modelId="{6672EA0A-88F2-1B41-AEE0-90777BFC517E}" srcId="{5F8C7EB3-A4F1-5049-932D-5067BB1AFDAF}" destId="{C28CC7E9-7317-2640-95F9-3EF5CB22F653}" srcOrd="3" destOrd="0" parTransId="{D3CF6BCA-CF88-7946-8187-78801975B175}" sibTransId="{AC46544C-0572-DA40-A42B-DC6F5D66DD09}"/>
    <dgm:cxn modelId="{9E7CD70C-72BE-4182-B4CB-4A67F1F659FF}" type="presOf" srcId="{C28CC7E9-7317-2640-95F9-3EF5CB22F653}" destId="{9366C742-8631-CD4E-804D-D82EEC45D955}" srcOrd="0" destOrd="0" presId="urn:microsoft.com/office/officeart/2005/8/layout/cycle8"/>
    <dgm:cxn modelId="{1341030D-6294-4D91-AD4F-5351C5798F47}" type="presOf" srcId="{99C02DDA-7437-8147-8C00-8FA48F0487D2}" destId="{93F80A24-4908-CB46-87F8-29D8363CF337}" srcOrd="1" destOrd="0" presId="urn:microsoft.com/office/officeart/2005/8/layout/cycle8"/>
    <dgm:cxn modelId="{2ABF8C19-934E-4239-B460-EBDDC5FF1F1C}" type="presOf" srcId="{CE517545-0468-7D4F-B198-5742E904E488}" destId="{7EDA728F-699A-A24A-B25C-04544747692F}" srcOrd="1" destOrd="0" presId="urn:microsoft.com/office/officeart/2005/8/layout/cycle8"/>
    <dgm:cxn modelId="{9327841B-4BA7-4EBB-8646-115E19B8E91D}" type="presOf" srcId="{99DBD944-3806-A945-A198-9723F96F67DF}" destId="{9BD0429B-08A0-8E4F-868D-A879C46563DB}" srcOrd="0" destOrd="0" presId="urn:microsoft.com/office/officeart/2005/8/layout/cycle8"/>
    <dgm:cxn modelId="{C65CEC24-3D8C-4677-8A9D-40B9F1AC1922}" type="presOf" srcId="{99DBD944-3806-A945-A198-9723F96F67DF}" destId="{7E2BB516-ACC2-4344-B6A6-41412205506A}" srcOrd="1" destOrd="0" presId="urn:microsoft.com/office/officeart/2005/8/layout/cycle8"/>
    <dgm:cxn modelId="{8ED8EA30-5DE9-4A99-B379-3C31115B6151}" type="presOf" srcId="{B26D3311-9AB7-2B4D-AA49-E681B13187E4}" destId="{258FE79A-41F4-8748-95A0-6EB2B431A74F}" srcOrd="0" destOrd="0" presId="urn:microsoft.com/office/officeart/2005/8/layout/cycle8"/>
    <dgm:cxn modelId="{FFA82735-9FED-AB4B-8F36-7B9E184D68E4}" srcId="{5F8C7EB3-A4F1-5049-932D-5067BB1AFDAF}" destId="{B26D3311-9AB7-2B4D-AA49-E681B13187E4}" srcOrd="6" destOrd="0" parTransId="{FD894C1F-63F5-A54A-BA8B-6DFECE254CC3}" sibTransId="{CE1EBE61-E08F-6C44-9392-B2D526B2821D}"/>
    <dgm:cxn modelId="{5860514A-2785-114A-A6B6-F826285C6CE0}" srcId="{5F8C7EB3-A4F1-5049-932D-5067BB1AFDAF}" destId="{94049292-2296-F64B-A3BF-C80C384CF3CD}" srcOrd="2" destOrd="0" parTransId="{1B26A980-83DE-0543-8956-2B36E1B20AE8}" sibTransId="{1C55F286-2EB3-0D4B-AE89-4A5C12C619B1}"/>
    <dgm:cxn modelId="{4C427850-9FB0-489F-B03E-7F2D70BE2736}" type="presOf" srcId="{99C02DDA-7437-8147-8C00-8FA48F0487D2}" destId="{72C1038D-7275-2E4C-B302-7D77887956D8}" srcOrd="0" destOrd="0" presId="urn:microsoft.com/office/officeart/2005/8/layout/cycle8"/>
    <dgm:cxn modelId="{85024A58-D611-4C60-B051-A4083114BF07}" type="presOf" srcId="{94049292-2296-F64B-A3BF-C80C384CF3CD}" destId="{96E1431E-4E53-5E4F-9CEA-72F30C1B9220}" srcOrd="1" destOrd="0" presId="urn:microsoft.com/office/officeart/2005/8/layout/cycle8"/>
    <dgm:cxn modelId="{43729861-1AD8-441C-869A-6D9D335210C9}" type="presOf" srcId="{5D02E5EE-542F-CA4A-AF8A-5E45D7B374DB}" destId="{EAB47BE2-92C8-214E-BD12-4EB45B5537D0}" srcOrd="0" destOrd="0" presId="urn:microsoft.com/office/officeart/2005/8/layout/cycle8"/>
    <dgm:cxn modelId="{49554E65-F146-574B-8A1D-263F76D89AD8}" srcId="{5F8C7EB3-A4F1-5049-932D-5067BB1AFDAF}" destId="{5D02E5EE-542F-CA4A-AF8A-5E45D7B374DB}" srcOrd="5" destOrd="0" parTransId="{4FD5FC7E-71DD-594B-9B6A-BEFCE44542A9}" sibTransId="{BB60F797-301F-A349-8414-84A45160895B}"/>
    <dgm:cxn modelId="{58181A80-777F-41E3-B81C-6D0095B217A2}" type="presOf" srcId="{B26D3311-9AB7-2B4D-AA49-E681B13187E4}" destId="{48D8976E-827E-2040-A818-C7B8383F0C66}" srcOrd="1" destOrd="0" presId="urn:microsoft.com/office/officeart/2005/8/layout/cycle8"/>
    <dgm:cxn modelId="{F507AC83-0DC5-AB47-9470-957AAF1FE659}" srcId="{5F8C7EB3-A4F1-5049-932D-5067BB1AFDAF}" destId="{99C02DDA-7437-8147-8C00-8FA48F0487D2}" srcOrd="0" destOrd="0" parTransId="{083E9A53-06CA-634B-9546-131AA90EFCEB}" sibTransId="{CA6A9732-BC4A-4149-8BE2-F441E85073B7}"/>
    <dgm:cxn modelId="{C962E790-A2A8-43F2-9D16-77D3E79622C8}" type="presOf" srcId="{94049292-2296-F64B-A3BF-C80C384CF3CD}" destId="{AC4AA661-242A-DB47-85FB-6C13DC5621AB}" srcOrd="0" destOrd="0" presId="urn:microsoft.com/office/officeart/2005/8/layout/cycle8"/>
    <dgm:cxn modelId="{8305B394-B490-4A72-AF7C-B5CF8F971832}" type="presOf" srcId="{5F8C7EB3-A4F1-5049-932D-5067BB1AFDAF}" destId="{F8D18108-B877-8942-8CA3-A407941C6A30}" srcOrd="0" destOrd="0" presId="urn:microsoft.com/office/officeart/2005/8/layout/cycle8"/>
    <dgm:cxn modelId="{A136C796-D3D6-1446-AFB4-3A858BFD2989}" srcId="{5F8C7EB3-A4F1-5049-932D-5067BB1AFDAF}" destId="{CE517545-0468-7D4F-B198-5742E904E488}" srcOrd="1" destOrd="0" parTransId="{02111778-98E8-D54D-832B-08BD77B56F34}" sibTransId="{D8C168A5-E84C-2F4E-8B67-5BD7E30ED205}"/>
    <dgm:cxn modelId="{2C0B579F-2D19-1247-9C92-1A5F7DCE16D4}" srcId="{5F8C7EB3-A4F1-5049-932D-5067BB1AFDAF}" destId="{D157B405-2FD6-D64D-A296-0D57511E4799}" srcOrd="7" destOrd="0" parTransId="{8C00CFB9-3AC8-5148-A71E-ED981EA6E858}" sibTransId="{67856730-19E2-594D-826A-DC3858E9FD2E}"/>
    <dgm:cxn modelId="{DF41E3BD-A6E4-4F75-9CE9-5B24D52FF656}" type="presOf" srcId="{CE517545-0468-7D4F-B198-5742E904E488}" destId="{E5082E9C-9BEB-1247-9E77-ED2EF45293CD}" srcOrd="0" destOrd="0" presId="urn:microsoft.com/office/officeart/2005/8/layout/cycle8"/>
    <dgm:cxn modelId="{C5EF88CA-6308-4470-B13C-AADF22996BD5}" type="presOf" srcId="{C28CC7E9-7317-2640-95F9-3EF5CB22F653}" destId="{4CB47EFB-2965-8B43-A779-3C3B51DFB2C3}" srcOrd="1" destOrd="0" presId="urn:microsoft.com/office/officeart/2005/8/layout/cycle8"/>
    <dgm:cxn modelId="{4E6582E8-D397-4DA2-A9E7-3C0084AACBCF}" type="presOf" srcId="{5D02E5EE-542F-CA4A-AF8A-5E45D7B374DB}" destId="{2670AA38-3E7C-C742-A4A9-7BA59F136579}" srcOrd="1" destOrd="0" presId="urn:microsoft.com/office/officeart/2005/8/layout/cycle8"/>
    <dgm:cxn modelId="{2B49263A-0E13-45B5-8A65-F71245D88D59}" type="presParOf" srcId="{F8D18108-B877-8942-8CA3-A407941C6A30}" destId="{72C1038D-7275-2E4C-B302-7D77887956D8}" srcOrd="0" destOrd="0" presId="urn:microsoft.com/office/officeart/2005/8/layout/cycle8"/>
    <dgm:cxn modelId="{A09BEA45-23FB-4AE4-95C7-D8D706879CBB}" type="presParOf" srcId="{F8D18108-B877-8942-8CA3-A407941C6A30}" destId="{067BADE7-77B5-E24C-B4AD-550E6D2DA7BF}" srcOrd="1" destOrd="0" presId="urn:microsoft.com/office/officeart/2005/8/layout/cycle8"/>
    <dgm:cxn modelId="{D4DDF8EC-AE7B-4D4B-92CC-33FE2C624D55}" type="presParOf" srcId="{F8D18108-B877-8942-8CA3-A407941C6A30}" destId="{8445B7A0-E5D5-9C48-9D6A-0FD55035A02C}" srcOrd="2" destOrd="0" presId="urn:microsoft.com/office/officeart/2005/8/layout/cycle8"/>
    <dgm:cxn modelId="{BE9C4A8D-A198-45BF-B21D-1DFABE8B7130}" type="presParOf" srcId="{F8D18108-B877-8942-8CA3-A407941C6A30}" destId="{93F80A24-4908-CB46-87F8-29D8363CF337}" srcOrd="3" destOrd="0" presId="urn:microsoft.com/office/officeart/2005/8/layout/cycle8"/>
    <dgm:cxn modelId="{1852AE77-BF39-4176-9D6C-1A51EB81ABB0}" type="presParOf" srcId="{F8D18108-B877-8942-8CA3-A407941C6A30}" destId="{E5082E9C-9BEB-1247-9E77-ED2EF45293CD}" srcOrd="4" destOrd="0" presId="urn:microsoft.com/office/officeart/2005/8/layout/cycle8"/>
    <dgm:cxn modelId="{48EC6968-F223-427C-A0ED-2CB97F42C3ED}" type="presParOf" srcId="{F8D18108-B877-8942-8CA3-A407941C6A30}" destId="{AA8E1D85-1001-AD4D-B69E-6A8C5ABCB230}" srcOrd="5" destOrd="0" presId="urn:microsoft.com/office/officeart/2005/8/layout/cycle8"/>
    <dgm:cxn modelId="{72C47DC5-5D77-45BD-8912-A5E7CF1C5210}" type="presParOf" srcId="{F8D18108-B877-8942-8CA3-A407941C6A30}" destId="{3EAB0B30-9DBA-0C47-A864-3EA503E2FAC3}" srcOrd="6" destOrd="0" presId="urn:microsoft.com/office/officeart/2005/8/layout/cycle8"/>
    <dgm:cxn modelId="{A3C6077B-71AE-4376-B798-A8CBA8A205CF}" type="presParOf" srcId="{F8D18108-B877-8942-8CA3-A407941C6A30}" destId="{7EDA728F-699A-A24A-B25C-04544747692F}" srcOrd="7" destOrd="0" presId="urn:microsoft.com/office/officeart/2005/8/layout/cycle8"/>
    <dgm:cxn modelId="{47544D9A-4569-493D-B326-FF7AF232A2D8}" type="presParOf" srcId="{F8D18108-B877-8942-8CA3-A407941C6A30}" destId="{AC4AA661-242A-DB47-85FB-6C13DC5621AB}" srcOrd="8" destOrd="0" presId="urn:microsoft.com/office/officeart/2005/8/layout/cycle8"/>
    <dgm:cxn modelId="{AA9F3010-068A-40D5-B18D-FDC847D52018}" type="presParOf" srcId="{F8D18108-B877-8942-8CA3-A407941C6A30}" destId="{175725F7-4EBF-EE48-9532-2A25DE558CEA}" srcOrd="9" destOrd="0" presId="urn:microsoft.com/office/officeart/2005/8/layout/cycle8"/>
    <dgm:cxn modelId="{B599CA29-4654-4266-9EE0-B0D61A01D7EB}" type="presParOf" srcId="{F8D18108-B877-8942-8CA3-A407941C6A30}" destId="{147A9163-396F-A246-B2CD-BFB01B3628C7}" srcOrd="10" destOrd="0" presId="urn:microsoft.com/office/officeart/2005/8/layout/cycle8"/>
    <dgm:cxn modelId="{417E453E-2EFD-4C90-9495-DFBF7CD509A6}" type="presParOf" srcId="{F8D18108-B877-8942-8CA3-A407941C6A30}" destId="{96E1431E-4E53-5E4F-9CEA-72F30C1B9220}" srcOrd="11" destOrd="0" presId="urn:microsoft.com/office/officeart/2005/8/layout/cycle8"/>
    <dgm:cxn modelId="{3B3EBCBB-069A-49C7-A810-A180936C8BE5}" type="presParOf" srcId="{F8D18108-B877-8942-8CA3-A407941C6A30}" destId="{9366C742-8631-CD4E-804D-D82EEC45D955}" srcOrd="12" destOrd="0" presId="urn:microsoft.com/office/officeart/2005/8/layout/cycle8"/>
    <dgm:cxn modelId="{DD912B0D-36E8-47C1-8FCB-0BA22B25A026}" type="presParOf" srcId="{F8D18108-B877-8942-8CA3-A407941C6A30}" destId="{0B269814-60F6-504E-AB03-6EE6BAB88547}" srcOrd="13" destOrd="0" presId="urn:microsoft.com/office/officeart/2005/8/layout/cycle8"/>
    <dgm:cxn modelId="{D664FC7D-E45F-4DA9-A4CA-D6570DA23DB8}" type="presParOf" srcId="{F8D18108-B877-8942-8CA3-A407941C6A30}" destId="{B1D77DDA-1EEE-A444-8A08-CBCB4D39DD50}" srcOrd="14" destOrd="0" presId="urn:microsoft.com/office/officeart/2005/8/layout/cycle8"/>
    <dgm:cxn modelId="{0AD5AFEA-A4CA-4ED3-8710-B33E1FFCFF07}" type="presParOf" srcId="{F8D18108-B877-8942-8CA3-A407941C6A30}" destId="{4CB47EFB-2965-8B43-A779-3C3B51DFB2C3}" srcOrd="15" destOrd="0" presId="urn:microsoft.com/office/officeart/2005/8/layout/cycle8"/>
    <dgm:cxn modelId="{AB6CA8E5-B25F-458E-B675-5E1D97C84CB6}" type="presParOf" srcId="{F8D18108-B877-8942-8CA3-A407941C6A30}" destId="{9BD0429B-08A0-8E4F-868D-A879C46563DB}" srcOrd="16" destOrd="0" presId="urn:microsoft.com/office/officeart/2005/8/layout/cycle8"/>
    <dgm:cxn modelId="{14C93914-E01C-4347-A856-02DBD13E80F4}" type="presParOf" srcId="{F8D18108-B877-8942-8CA3-A407941C6A30}" destId="{ED9E037B-BE95-EA48-83EB-5569ED76C1BB}" srcOrd="17" destOrd="0" presId="urn:microsoft.com/office/officeart/2005/8/layout/cycle8"/>
    <dgm:cxn modelId="{78F5B0E9-A0BB-40B4-BFDC-4611088D5872}" type="presParOf" srcId="{F8D18108-B877-8942-8CA3-A407941C6A30}" destId="{976131B5-922D-9D41-9416-060F766A9E40}" srcOrd="18" destOrd="0" presId="urn:microsoft.com/office/officeart/2005/8/layout/cycle8"/>
    <dgm:cxn modelId="{65CDFABF-A600-443F-A5F1-F58CF7431C4A}" type="presParOf" srcId="{F8D18108-B877-8942-8CA3-A407941C6A30}" destId="{7E2BB516-ACC2-4344-B6A6-41412205506A}" srcOrd="19" destOrd="0" presId="urn:microsoft.com/office/officeart/2005/8/layout/cycle8"/>
    <dgm:cxn modelId="{F7C45217-5358-4F75-AC2E-34665DC27A8E}" type="presParOf" srcId="{F8D18108-B877-8942-8CA3-A407941C6A30}" destId="{EAB47BE2-92C8-214E-BD12-4EB45B5537D0}" srcOrd="20" destOrd="0" presId="urn:microsoft.com/office/officeart/2005/8/layout/cycle8"/>
    <dgm:cxn modelId="{2D0287AE-8C21-4478-8DBA-53010B4BEF5D}" type="presParOf" srcId="{F8D18108-B877-8942-8CA3-A407941C6A30}" destId="{5A4D077B-8D31-4847-B963-F759BA1D19BD}" srcOrd="21" destOrd="0" presId="urn:microsoft.com/office/officeart/2005/8/layout/cycle8"/>
    <dgm:cxn modelId="{E2B72FC4-461A-4B54-9E71-24A8F403819B}" type="presParOf" srcId="{F8D18108-B877-8942-8CA3-A407941C6A30}" destId="{FBB1F43E-54DA-364D-B8FB-3021700DC5BD}" srcOrd="22" destOrd="0" presId="urn:microsoft.com/office/officeart/2005/8/layout/cycle8"/>
    <dgm:cxn modelId="{1C4752A6-15C9-4747-9667-A7C1FE20EB21}" type="presParOf" srcId="{F8D18108-B877-8942-8CA3-A407941C6A30}" destId="{2670AA38-3E7C-C742-A4A9-7BA59F136579}" srcOrd="23" destOrd="0" presId="urn:microsoft.com/office/officeart/2005/8/layout/cycle8"/>
    <dgm:cxn modelId="{9BC96F35-183A-463D-9DFD-5B02496D52C9}" type="presParOf" srcId="{F8D18108-B877-8942-8CA3-A407941C6A30}" destId="{258FE79A-41F4-8748-95A0-6EB2B431A74F}" srcOrd="24" destOrd="0" presId="urn:microsoft.com/office/officeart/2005/8/layout/cycle8"/>
    <dgm:cxn modelId="{7B907898-3EB3-4A3A-BC29-3E5DE97F57F0}" type="presParOf" srcId="{F8D18108-B877-8942-8CA3-A407941C6A30}" destId="{8805FB6E-C90E-8E44-81DC-61991BCC6D9D}" srcOrd="25" destOrd="0" presId="urn:microsoft.com/office/officeart/2005/8/layout/cycle8"/>
    <dgm:cxn modelId="{70396148-44D8-4AB5-9C91-5962FB92C781}" type="presParOf" srcId="{F8D18108-B877-8942-8CA3-A407941C6A30}" destId="{3DB888D9-471C-9B45-8C2F-524F3B650887}" srcOrd="26" destOrd="0" presId="urn:microsoft.com/office/officeart/2005/8/layout/cycle8"/>
    <dgm:cxn modelId="{7144ECC1-1EC2-4BE3-BB89-EA2DB1B020CA}" type="presParOf" srcId="{F8D18108-B877-8942-8CA3-A407941C6A30}" destId="{48D8976E-827E-2040-A818-C7B8383F0C66}" srcOrd="27" destOrd="0" presId="urn:microsoft.com/office/officeart/2005/8/layout/cycle8"/>
    <dgm:cxn modelId="{46D68CD4-AC80-4067-BAF4-C257F6A45C46}" type="presParOf" srcId="{F8D18108-B877-8942-8CA3-A407941C6A30}" destId="{56F56DB5-24DD-B445-B77A-C219126B7247}" srcOrd="28" destOrd="0" presId="urn:microsoft.com/office/officeart/2005/8/layout/cycle8"/>
    <dgm:cxn modelId="{746A7EFA-E783-46FE-B32F-9B666B95F577}" type="presParOf" srcId="{F8D18108-B877-8942-8CA3-A407941C6A30}" destId="{EF8CE4A1-B19C-E041-9BBB-029B1B0185F7}" srcOrd="29" destOrd="0" presId="urn:microsoft.com/office/officeart/2005/8/layout/cycle8"/>
    <dgm:cxn modelId="{349FF136-8DC1-4FD7-AD89-C362CEC28933}" type="presParOf" srcId="{F8D18108-B877-8942-8CA3-A407941C6A30}" destId="{266B34D5-093B-CC4A-B368-8AA4BFE49F39}" srcOrd="30" destOrd="0" presId="urn:microsoft.com/office/officeart/2005/8/layout/cycle8"/>
    <dgm:cxn modelId="{B42B1E2B-9104-48AA-AB7B-4C26E912ECD5}" type="presParOf" srcId="{F8D18108-B877-8942-8CA3-A407941C6A30}" destId="{DBF68AB0-0368-AE42-B6D4-3B67D2DE4DD6}" srcOrd="31" destOrd="0" presId="urn:microsoft.com/office/officeart/2005/8/layout/cycle8"/>
    <dgm:cxn modelId="{CC8BEFF2-5C16-48FC-9C0B-A77E998E4018}" type="presParOf" srcId="{F8D18108-B877-8942-8CA3-A407941C6A30}" destId="{23FBB30A-E1D3-E149-95A4-DB82BD99ABE0}" srcOrd="32" destOrd="0" presId="urn:microsoft.com/office/officeart/2005/8/layout/cycle8"/>
    <dgm:cxn modelId="{59DF6D15-70DC-4F7B-A26E-6FC117149998}" type="presParOf" srcId="{F8D18108-B877-8942-8CA3-A407941C6A30}" destId="{B4350562-3F29-FA45-9986-3232C941CF34}" srcOrd="33" destOrd="0" presId="urn:microsoft.com/office/officeart/2005/8/layout/cycle8"/>
    <dgm:cxn modelId="{B6172BB5-4F69-4FDA-B9ED-C0ED5295249A}" type="presParOf" srcId="{F8D18108-B877-8942-8CA3-A407941C6A30}" destId="{57072C0D-E3A0-0C41-84D2-0758A099995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8C7EB3-A4F1-5049-932D-5067BB1AFDA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9C02DDA-7437-8147-8C00-8FA48F0487D2}">
      <dgm:prSet phldrT="[Text]" custT="1"/>
      <dgm:spPr/>
      <dgm:t>
        <a:bodyPr/>
        <a:lstStyle/>
        <a:p>
          <a:r>
            <a:rPr lang="en-GB" sz="2800" b="1" dirty="0">
              <a:solidFill>
                <a:srgbClr val="FF3300"/>
              </a:solidFill>
            </a:rPr>
            <a:t>0</a:t>
          </a:r>
        </a:p>
      </dgm:t>
    </dgm:pt>
    <dgm:pt modelId="{083E9A53-06CA-634B-9546-131AA90EFCEB}" type="par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6A9732-BC4A-4149-8BE2-F441E85073B7}" type="sib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517545-0468-7D4F-B198-5742E904E488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1</a:t>
          </a:r>
        </a:p>
      </dgm:t>
    </dgm:pt>
    <dgm:pt modelId="{02111778-98E8-D54D-832B-08BD77B56F34}" type="par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C168A5-E84C-2F4E-8B67-5BD7E30ED205}" type="sib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4049292-2296-F64B-A3BF-C80C384CF3C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2</a:t>
          </a:r>
        </a:p>
      </dgm:t>
    </dgm:pt>
    <dgm:pt modelId="{1B26A980-83DE-0543-8956-2B36E1B20AE8}" type="par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55F286-2EB3-0D4B-AE89-4A5C12C619B1}" type="sib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28CC7E9-7317-2640-95F9-3EF5CB22F65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</a:t>
          </a:r>
        </a:p>
      </dgm:t>
    </dgm:pt>
    <dgm:pt modelId="{D3CF6BCA-CF88-7946-8187-78801975B175}" type="par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C46544C-0572-DA40-A42B-DC6F5D66DD09}" type="sib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9DBD944-3806-A945-A198-9723F96F67D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4</a:t>
          </a:r>
        </a:p>
      </dgm:t>
    </dgm:pt>
    <dgm:pt modelId="{967D8B41-6185-404A-8B80-D272E95878DB}" type="par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7689B3C-04C5-CD4E-A044-A20CE09566B0}" type="sib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02E5EE-542F-CA4A-AF8A-5E45D7B374D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5</a:t>
          </a:r>
        </a:p>
      </dgm:t>
    </dgm:pt>
    <dgm:pt modelId="{4FD5FC7E-71DD-594B-9B6A-BEFCE44542A9}" type="par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B60F797-301F-A349-8414-84A45160895B}" type="sib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26D3311-9AB7-2B4D-AA49-E681B13187E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6</a:t>
          </a:r>
        </a:p>
      </dgm:t>
    </dgm:pt>
    <dgm:pt modelId="{FD894C1F-63F5-A54A-BA8B-6DFECE254CC3}" type="par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1EBE61-E08F-6C44-9392-B2D526B2821D}" type="sib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57B405-2FD6-D64D-A296-0D57511E4799}">
      <dgm:prSet phldrT="[Text]"/>
      <dgm:spPr/>
      <dgm:t>
        <a:bodyPr/>
        <a:lstStyle/>
        <a:p>
          <a:endParaRPr lang="en-US"/>
        </a:p>
      </dgm:t>
    </dgm:pt>
    <dgm:pt modelId="{8C00CFB9-3AC8-5148-A71E-ED981EA6E858}" type="par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7856730-19E2-594D-826A-DC3858E9FD2E}" type="sib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D18108-B877-8942-8CA3-A407941C6A30}" type="pres">
      <dgm:prSet presAssocID="{5F8C7EB3-A4F1-5049-932D-5067BB1AFDAF}" presName="compositeShape" presStyleCnt="0">
        <dgm:presLayoutVars>
          <dgm:chMax val="7"/>
          <dgm:dir/>
          <dgm:resizeHandles val="exact"/>
        </dgm:presLayoutVars>
      </dgm:prSet>
      <dgm:spPr/>
    </dgm:pt>
    <dgm:pt modelId="{72C1038D-7275-2E4C-B302-7D77887956D8}" type="pres">
      <dgm:prSet presAssocID="{5F8C7EB3-A4F1-5049-932D-5067BB1AFDAF}" presName="wedge1" presStyleLbl="node1" presStyleIdx="0" presStyleCnt="7"/>
      <dgm:spPr/>
    </dgm:pt>
    <dgm:pt modelId="{067BADE7-77B5-E24C-B4AD-550E6D2DA7BF}" type="pres">
      <dgm:prSet presAssocID="{5F8C7EB3-A4F1-5049-932D-5067BB1AFDAF}" presName="dummy1a" presStyleCnt="0"/>
      <dgm:spPr/>
    </dgm:pt>
    <dgm:pt modelId="{8445B7A0-E5D5-9C48-9D6A-0FD55035A02C}" type="pres">
      <dgm:prSet presAssocID="{5F8C7EB3-A4F1-5049-932D-5067BB1AFDAF}" presName="dummy1b" presStyleCnt="0"/>
      <dgm:spPr/>
    </dgm:pt>
    <dgm:pt modelId="{93F80A24-4908-CB46-87F8-29D8363CF337}" type="pres">
      <dgm:prSet presAssocID="{5F8C7EB3-A4F1-5049-932D-5067BB1AFDA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082E9C-9BEB-1247-9E77-ED2EF45293CD}" type="pres">
      <dgm:prSet presAssocID="{5F8C7EB3-A4F1-5049-932D-5067BB1AFDAF}" presName="wedge2" presStyleLbl="node1" presStyleIdx="1" presStyleCnt="7" custScaleX="103624"/>
      <dgm:spPr/>
    </dgm:pt>
    <dgm:pt modelId="{AA8E1D85-1001-AD4D-B69E-6A8C5ABCB230}" type="pres">
      <dgm:prSet presAssocID="{5F8C7EB3-A4F1-5049-932D-5067BB1AFDAF}" presName="dummy2a" presStyleCnt="0"/>
      <dgm:spPr/>
    </dgm:pt>
    <dgm:pt modelId="{3EAB0B30-9DBA-0C47-A864-3EA503E2FAC3}" type="pres">
      <dgm:prSet presAssocID="{5F8C7EB3-A4F1-5049-932D-5067BB1AFDAF}" presName="dummy2b" presStyleCnt="0"/>
      <dgm:spPr/>
    </dgm:pt>
    <dgm:pt modelId="{7EDA728F-699A-A24A-B25C-04544747692F}" type="pres">
      <dgm:prSet presAssocID="{5F8C7EB3-A4F1-5049-932D-5067BB1AFDA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4AA661-242A-DB47-85FB-6C13DC5621AB}" type="pres">
      <dgm:prSet presAssocID="{5F8C7EB3-A4F1-5049-932D-5067BB1AFDAF}" presName="wedge3" presStyleLbl="node1" presStyleIdx="2" presStyleCnt="7"/>
      <dgm:spPr/>
    </dgm:pt>
    <dgm:pt modelId="{175725F7-4EBF-EE48-9532-2A25DE558CEA}" type="pres">
      <dgm:prSet presAssocID="{5F8C7EB3-A4F1-5049-932D-5067BB1AFDAF}" presName="dummy3a" presStyleCnt="0"/>
      <dgm:spPr/>
    </dgm:pt>
    <dgm:pt modelId="{147A9163-396F-A246-B2CD-BFB01B3628C7}" type="pres">
      <dgm:prSet presAssocID="{5F8C7EB3-A4F1-5049-932D-5067BB1AFDAF}" presName="dummy3b" presStyleCnt="0"/>
      <dgm:spPr/>
    </dgm:pt>
    <dgm:pt modelId="{96E1431E-4E53-5E4F-9CEA-72F30C1B9220}" type="pres">
      <dgm:prSet presAssocID="{5F8C7EB3-A4F1-5049-932D-5067BB1AFDA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66C742-8631-CD4E-804D-D82EEC45D955}" type="pres">
      <dgm:prSet presAssocID="{5F8C7EB3-A4F1-5049-932D-5067BB1AFDAF}" presName="wedge4" presStyleLbl="node1" presStyleIdx="3" presStyleCnt="7"/>
      <dgm:spPr/>
    </dgm:pt>
    <dgm:pt modelId="{0B269814-60F6-504E-AB03-6EE6BAB88547}" type="pres">
      <dgm:prSet presAssocID="{5F8C7EB3-A4F1-5049-932D-5067BB1AFDAF}" presName="dummy4a" presStyleCnt="0"/>
      <dgm:spPr/>
    </dgm:pt>
    <dgm:pt modelId="{B1D77DDA-1EEE-A444-8A08-CBCB4D39DD50}" type="pres">
      <dgm:prSet presAssocID="{5F8C7EB3-A4F1-5049-932D-5067BB1AFDAF}" presName="dummy4b" presStyleCnt="0"/>
      <dgm:spPr/>
    </dgm:pt>
    <dgm:pt modelId="{4CB47EFB-2965-8B43-A779-3C3B51DFB2C3}" type="pres">
      <dgm:prSet presAssocID="{5F8C7EB3-A4F1-5049-932D-5067BB1AFDA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BD0429B-08A0-8E4F-868D-A879C46563DB}" type="pres">
      <dgm:prSet presAssocID="{5F8C7EB3-A4F1-5049-932D-5067BB1AFDAF}" presName="wedge5" presStyleLbl="node1" presStyleIdx="4" presStyleCnt="7"/>
      <dgm:spPr/>
    </dgm:pt>
    <dgm:pt modelId="{ED9E037B-BE95-EA48-83EB-5569ED76C1BB}" type="pres">
      <dgm:prSet presAssocID="{5F8C7EB3-A4F1-5049-932D-5067BB1AFDAF}" presName="dummy5a" presStyleCnt="0"/>
      <dgm:spPr/>
    </dgm:pt>
    <dgm:pt modelId="{976131B5-922D-9D41-9416-060F766A9E40}" type="pres">
      <dgm:prSet presAssocID="{5F8C7EB3-A4F1-5049-932D-5067BB1AFDAF}" presName="dummy5b" presStyleCnt="0"/>
      <dgm:spPr/>
    </dgm:pt>
    <dgm:pt modelId="{7E2BB516-ACC2-4344-B6A6-41412205506A}" type="pres">
      <dgm:prSet presAssocID="{5F8C7EB3-A4F1-5049-932D-5067BB1AFDA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AB47BE2-92C8-214E-BD12-4EB45B5537D0}" type="pres">
      <dgm:prSet presAssocID="{5F8C7EB3-A4F1-5049-932D-5067BB1AFDAF}" presName="wedge6" presStyleLbl="node1" presStyleIdx="5" presStyleCnt="7"/>
      <dgm:spPr/>
    </dgm:pt>
    <dgm:pt modelId="{5A4D077B-8D31-4847-B963-F759BA1D19BD}" type="pres">
      <dgm:prSet presAssocID="{5F8C7EB3-A4F1-5049-932D-5067BB1AFDAF}" presName="dummy6a" presStyleCnt="0"/>
      <dgm:spPr/>
    </dgm:pt>
    <dgm:pt modelId="{FBB1F43E-54DA-364D-B8FB-3021700DC5BD}" type="pres">
      <dgm:prSet presAssocID="{5F8C7EB3-A4F1-5049-932D-5067BB1AFDAF}" presName="dummy6b" presStyleCnt="0"/>
      <dgm:spPr/>
    </dgm:pt>
    <dgm:pt modelId="{2670AA38-3E7C-C742-A4A9-7BA59F136579}" type="pres">
      <dgm:prSet presAssocID="{5F8C7EB3-A4F1-5049-932D-5067BB1AFDA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8FE79A-41F4-8748-95A0-6EB2B431A74F}" type="pres">
      <dgm:prSet presAssocID="{5F8C7EB3-A4F1-5049-932D-5067BB1AFDAF}" presName="wedge7" presStyleLbl="node1" presStyleIdx="6" presStyleCnt="7"/>
      <dgm:spPr/>
    </dgm:pt>
    <dgm:pt modelId="{8805FB6E-C90E-8E44-81DC-61991BCC6D9D}" type="pres">
      <dgm:prSet presAssocID="{5F8C7EB3-A4F1-5049-932D-5067BB1AFDAF}" presName="dummy7a" presStyleCnt="0"/>
      <dgm:spPr/>
    </dgm:pt>
    <dgm:pt modelId="{3DB888D9-471C-9B45-8C2F-524F3B650887}" type="pres">
      <dgm:prSet presAssocID="{5F8C7EB3-A4F1-5049-932D-5067BB1AFDAF}" presName="dummy7b" presStyleCnt="0"/>
      <dgm:spPr/>
    </dgm:pt>
    <dgm:pt modelId="{48D8976E-827E-2040-A818-C7B8383F0C66}" type="pres">
      <dgm:prSet presAssocID="{5F8C7EB3-A4F1-5049-932D-5067BB1AFDA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6F56DB5-24DD-B445-B77A-C219126B7247}" type="pres">
      <dgm:prSet presAssocID="{CA6A9732-BC4A-4149-8BE2-F441E85073B7}" presName="arrowWedge1" presStyleLbl="fgSibTrans2D1" presStyleIdx="0" presStyleCnt="7"/>
      <dgm:spPr/>
    </dgm:pt>
    <dgm:pt modelId="{EF8CE4A1-B19C-E041-9BBB-029B1B0185F7}" type="pres">
      <dgm:prSet presAssocID="{D8C168A5-E84C-2F4E-8B67-5BD7E30ED205}" presName="arrowWedge2" presStyleLbl="fgSibTrans2D1" presStyleIdx="1" presStyleCnt="7"/>
      <dgm:spPr/>
    </dgm:pt>
    <dgm:pt modelId="{266B34D5-093B-CC4A-B368-8AA4BFE49F39}" type="pres">
      <dgm:prSet presAssocID="{1C55F286-2EB3-0D4B-AE89-4A5C12C619B1}" presName="arrowWedge3" presStyleLbl="fgSibTrans2D1" presStyleIdx="2" presStyleCnt="7"/>
      <dgm:spPr/>
    </dgm:pt>
    <dgm:pt modelId="{DBF68AB0-0368-AE42-B6D4-3B67D2DE4DD6}" type="pres">
      <dgm:prSet presAssocID="{AC46544C-0572-DA40-A42B-DC6F5D66DD09}" presName="arrowWedge4" presStyleLbl="fgSibTrans2D1" presStyleIdx="3" presStyleCnt="7"/>
      <dgm:spPr/>
    </dgm:pt>
    <dgm:pt modelId="{23FBB30A-E1D3-E149-95A4-DB82BD99ABE0}" type="pres">
      <dgm:prSet presAssocID="{87689B3C-04C5-CD4E-A044-A20CE09566B0}" presName="arrowWedge5" presStyleLbl="fgSibTrans2D1" presStyleIdx="4" presStyleCnt="7"/>
      <dgm:spPr/>
    </dgm:pt>
    <dgm:pt modelId="{B4350562-3F29-FA45-9986-3232C941CF34}" type="pres">
      <dgm:prSet presAssocID="{BB60F797-301F-A349-8414-84A45160895B}" presName="arrowWedge6" presStyleLbl="fgSibTrans2D1" presStyleIdx="5" presStyleCnt="7"/>
      <dgm:spPr/>
    </dgm:pt>
    <dgm:pt modelId="{57072C0D-E3A0-0C41-84D2-0758A0999955}" type="pres">
      <dgm:prSet presAssocID="{CE1EBE61-E08F-6C44-9392-B2D526B2821D}" presName="arrowWedge7" presStyleLbl="fgSibTrans2D1" presStyleIdx="6" presStyleCnt="7"/>
      <dgm:spPr/>
    </dgm:pt>
  </dgm:ptLst>
  <dgm:cxnLst>
    <dgm:cxn modelId="{CC27BC03-2062-4249-9F27-AD8EF1CB6BF4}" srcId="{5F8C7EB3-A4F1-5049-932D-5067BB1AFDAF}" destId="{99DBD944-3806-A945-A198-9723F96F67DF}" srcOrd="4" destOrd="0" parTransId="{967D8B41-6185-404A-8B80-D272E95878DB}" sibTransId="{87689B3C-04C5-CD4E-A044-A20CE09566B0}"/>
    <dgm:cxn modelId="{6672EA0A-88F2-1B41-AEE0-90777BFC517E}" srcId="{5F8C7EB3-A4F1-5049-932D-5067BB1AFDAF}" destId="{C28CC7E9-7317-2640-95F9-3EF5CB22F653}" srcOrd="3" destOrd="0" parTransId="{D3CF6BCA-CF88-7946-8187-78801975B175}" sibTransId="{AC46544C-0572-DA40-A42B-DC6F5D66DD09}"/>
    <dgm:cxn modelId="{0AC87F13-A9C4-4F1B-AD11-F17E187D2EBE}" type="presOf" srcId="{5D02E5EE-542F-CA4A-AF8A-5E45D7B374DB}" destId="{2670AA38-3E7C-C742-A4A9-7BA59F136579}" srcOrd="1" destOrd="0" presId="urn:microsoft.com/office/officeart/2005/8/layout/cycle8"/>
    <dgm:cxn modelId="{50692E19-0E73-4E83-A761-863015A074C6}" type="presOf" srcId="{B26D3311-9AB7-2B4D-AA49-E681B13187E4}" destId="{48D8976E-827E-2040-A818-C7B8383F0C66}" srcOrd="1" destOrd="0" presId="urn:microsoft.com/office/officeart/2005/8/layout/cycle8"/>
    <dgm:cxn modelId="{32ADAF31-5D3E-4970-B8D8-78B1B879EFBE}" type="presOf" srcId="{94049292-2296-F64B-A3BF-C80C384CF3CD}" destId="{AC4AA661-242A-DB47-85FB-6C13DC5621AB}" srcOrd="0" destOrd="0" presId="urn:microsoft.com/office/officeart/2005/8/layout/cycle8"/>
    <dgm:cxn modelId="{FFA82735-9FED-AB4B-8F36-7B9E184D68E4}" srcId="{5F8C7EB3-A4F1-5049-932D-5067BB1AFDAF}" destId="{B26D3311-9AB7-2B4D-AA49-E681B13187E4}" srcOrd="6" destOrd="0" parTransId="{FD894C1F-63F5-A54A-BA8B-6DFECE254CC3}" sibTransId="{CE1EBE61-E08F-6C44-9392-B2D526B2821D}"/>
    <dgm:cxn modelId="{AEC6C63F-CAA2-4B4B-98A9-09DDBE051823}" type="presOf" srcId="{99DBD944-3806-A945-A198-9723F96F67DF}" destId="{7E2BB516-ACC2-4344-B6A6-41412205506A}" srcOrd="1" destOrd="0" presId="urn:microsoft.com/office/officeart/2005/8/layout/cycle8"/>
    <dgm:cxn modelId="{63BA7549-2A65-4D5C-9640-0185C30C0353}" type="presOf" srcId="{99C02DDA-7437-8147-8C00-8FA48F0487D2}" destId="{72C1038D-7275-2E4C-B302-7D77887956D8}" srcOrd="0" destOrd="0" presId="urn:microsoft.com/office/officeart/2005/8/layout/cycle8"/>
    <dgm:cxn modelId="{5860514A-2785-114A-A6B6-F826285C6CE0}" srcId="{5F8C7EB3-A4F1-5049-932D-5067BB1AFDAF}" destId="{94049292-2296-F64B-A3BF-C80C384CF3CD}" srcOrd="2" destOrd="0" parTransId="{1B26A980-83DE-0543-8956-2B36E1B20AE8}" sibTransId="{1C55F286-2EB3-0D4B-AE89-4A5C12C619B1}"/>
    <dgm:cxn modelId="{3ECF474D-EEDB-482F-8AFF-1E91D1E1D14E}" type="presOf" srcId="{CE517545-0468-7D4F-B198-5742E904E488}" destId="{E5082E9C-9BEB-1247-9E77-ED2EF45293CD}" srcOrd="0" destOrd="0" presId="urn:microsoft.com/office/officeart/2005/8/layout/cycle8"/>
    <dgm:cxn modelId="{E8BDF15A-F640-48FF-A7D1-6F592154FDD9}" type="presOf" srcId="{99C02DDA-7437-8147-8C00-8FA48F0487D2}" destId="{93F80A24-4908-CB46-87F8-29D8363CF337}" srcOrd="1" destOrd="0" presId="urn:microsoft.com/office/officeart/2005/8/layout/cycle8"/>
    <dgm:cxn modelId="{64852B63-EF85-4AB0-9D0D-5DA1049B2DA9}" type="presOf" srcId="{5F8C7EB3-A4F1-5049-932D-5067BB1AFDAF}" destId="{F8D18108-B877-8942-8CA3-A407941C6A30}" srcOrd="0" destOrd="0" presId="urn:microsoft.com/office/officeart/2005/8/layout/cycle8"/>
    <dgm:cxn modelId="{49554E65-F146-574B-8A1D-263F76D89AD8}" srcId="{5F8C7EB3-A4F1-5049-932D-5067BB1AFDAF}" destId="{5D02E5EE-542F-CA4A-AF8A-5E45D7B374DB}" srcOrd="5" destOrd="0" parTransId="{4FD5FC7E-71DD-594B-9B6A-BEFCE44542A9}" sibTransId="{BB60F797-301F-A349-8414-84A45160895B}"/>
    <dgm:cxn modelId="{F507AC83-0DC5-AB47-9470-957AAF1FE659}" srcId="{5F8C7EB3-A4F1-5049-932D-5067BB1AFDAF}" destId="{99C02DDA-7437-8147-8C00-8FA48F0487D2}" srcOrd="0" destOrd="0" parTransId="{083E9A53-06CA-634B-9546-131AA90EFCEB}" sibTransId="{CA6A9732-BC4A-4149-8BE2-F441E85073B7}"/>
    <dgm:cxn modelId="{A136C796-D3D6-1446-AFB4-3A858BFD2989}" srcId="{5F8C7EB3-A4F1-5049-932D-5067BB1AFDAF}" destId="{CE517545-0468-7D4F-B198-5742E904E488}" srcOrd="1" destOrd="0" parTransId="{02111778-98E8-D54D-832B-08BD77B56F34}" sibTransId="{D8C168A5-E84C-2F4E-8B67-5BD7E30ED205}"/>
    <dgm:cxn modelId="{2C0B579F-2D19-1247-9C92-1A5F7DCE16D4}" srcId="{5F8C7EB3-A4F1-5049-932D-5067BB1AFDAF}" destId="{D157B405-2FD6-D64D-A296-0D57511E4799}" srcOrd="7" destOrd="0" parTransId="{8C00CFB9-3AC8-5148-A71E-ED981EA6E858}" sibTransId="{67856730-19E2-594D-826A-DC3858E9FD2E}"/>
    <dgm:cxn modelId="{22FF3AB9-D51E-437D-82EB-CA0B8E015A45}" type="presOf" srcId="{B26D3311-9AB7-2B4D-AA49-E681B13187E4}" destId="{258FE79A-41F4-8748-95A0-6EB2B431A74F}" srcOrd="0" destOrd="0" presId="urn:microsoft.com/office/officeart/2005/8/layout/cycle8"/>
    <dgm:cxn modelId="{86F0AAB9-C473-4356-86DC-B7174D93CD01}" type="presOf" srcId="{C28CC7E9-7317-2640-95F9-3EF5CB22F653}" destId="{4CB47EFB-2965-8B43-A779-3C3B51DFB2C3}" srcOrd="1" destOrd="0" presId="urn:microsoft.com/office/officeart/2005/8/layout/cycle8"/>
    <dgm:cxn modelId="{CEED98BF-C787-4905-913E-BFE7445B65EC}" type="presOf" srcId="{94049292-2296-F64B-A3BF-C80C384CF3CD}" destId="{96E1431E-4E53-5E4F-9CEA-72F30C1B9220}" srcOrd="1" destOrd="0" presId="urn:microsoft.com/office/officeart/2005/8/layout/cycle8"/>
    <dgm:cxn modelId="{A2D938C5-B55C-4580-B8F8-D767CF26EB90}" type="presOf" srcId="{5D02E5EE-542F-CA4A-AF8A-5E45D7B374DB}" destId="{EAB47BE2-92C8-214E-BD12-4EB45B5537D0}" srcOrd="0" destOrd="0" presId="urn:microsoft.com/office/officeart/2005/8/layout/cycle8"/>
    <dgm:cxn modelId="{DD8206DE-CDAE-46F1-89C0-08B63D5998E7}" type="presOf" srcId="{C28CC7E9-7317-2640-95F9-3EF5CB22F653}" destId="{9366C742-8631-CD4E-804D-D82EEC45D955}" srcOrd="0" destOrd="0" presId="urn:microsoft.com/office/officeart/2005/8/layout/cycle8"/>
    <dgm:cxn modelId="{5997F2EF-8EF8-44C5-A626-D595E723493C}" type="presOf" srcId="{CE517545-0468-7D4F-B198-5742E904E488}" destId="{7EDA728F-699A-A24A-B25C-04544747692F}" srcOrd="1" destOrd="0" presId="urn:microsoft.com/office/officeart/2005/8/layout/cycle8"/>
    <dgm:cxn modelId="{E71CCCF6-ED9B-4C45-8930-27189DFDFF4A}" type="presOf" srcId="{99DBD944-3806-A945-A198-9723F96F67DF}" destId="{9BD0429B-08A0-8E4F-868D-A879C46563DB}" srcOrd="0" destOrd="0" presId="urn:microsoft.com/office/officeart/2005/8/layout/cycle8"/>
    <dgm:cxn modelId="{DB5A2897-247A-469D-A23A-F21DA5768FA4}" type="presParOf" srcId="{F8D18108-B877-8942-8CA3-A407941C6A30}" destId="{72C1038D-7275-2E4C-B302-7D77887956D8}" srcOrd="0" destOrd="0" presId="urn:microsoft.com/office/officeart/2005/8/layout/cycle8"/>
    <dgm:cxn modelId="{67717379-820A-4CE2-B187-9899293CC6E1}" type="presParOf" srcId="{F8D18108-B877-8942-8CA3-A407941C6A30}" destId="{067BADE7-77B5-E24C-B4AD-550E6D2DA7BF}" srcOrd="1" destOrd="0" presId="urn:microsoft.com/office/officeart/2005/8/layout/cycle8"/>
    <dgm:cxn modelId="{B904AC1B-28F5-45AD-9E4F-6CD0A0D02FD6}" type="presParOf" srcId="{F8D18108-B877-8942-8CA3-A407941C6A30}" destId="{8445B7A0-E5D5-9C48-9D6A-0FD55035A02C}" srcOrd="2" destOrd="0" presId="urn:microsoft.com/office/officeart/2005/8/layout/cycle8"/>
    <dgm:cxn modelId="{473EB7AC-C420-49AA-B30C-A5307B3D8C3C}" type="presParOf" srcId="{F8D18108-B877-8942-8CA3-A407941C6A30}" destId="{93F80A24-4908-CB46-87F8-29D8363CF337}" srcOrd="3" destOrd="0" presId="urn:microsoft.com/office/officeart/2005/8/layout/cycle8"/>
    <dgm:cxn modelId="{EEFD129E-1D62-439A-AC24-9DD1B5A4B001}" type="presParOf" srcId="{F8D18108-B877-8942-8CA3-A407941C6A30}" destId="{E5082E9C-9BEB-1247-9E77-ED2EF45293CD}" srcOrd="4" destOrd="0" presId="urn:microsoft.com/office/officeart/2005/8/layout/cycle8"/>
    <dgm:cxn modelId="{A773FB5A-3A11-47F0-9880-6AAEBF300243}" type="presParOf" srcId="{F8D18108-B877-8942-8CA3-A407941C6A30}" destId="{AA8E1D85-1001-AD4D-B69E-6A8C5ABCB230}" srcOrd="5" destOrd="0" presId="urn:microsoft.com/office/officeart/2005/8/layout/cycle8"/>
    <dgm:cxn modelId="{49C8FD69-43F6-493F-844B-AE996A8E3290}" type="presParOf" srcId="{F8D18108-B877-8942-8CA3-A407941C6A30}" destId="{3EAB0B30-9DBA-0C47-A864-3EA503E2FAC3}" srcOrd="6" destOrd="0" presId="urn:microsoft.com/office/officeart/2005/8/layout/cycle8"/>
    <dgm:cxn modelId="{06123479-6E2E-473D-87A6-5EC597BF204B}" type="presParOf" srcId="{F8D18108-B877-8942-8CA3-A407941C6A30}" destId="{7EDA728F-699A-A24A-B25C-04544747692F}" srcOrd="7" destOrd="0" presId="urn:microsoft.com/office/officeart/2005/8/layout/cycle8"/>
    <dgm:cxn modelId="{D297B4B4-5222-4859-B9F8-BF664153712C}" type="presParOf" srcId="{F8D18108-B877-8942-8CA3-A407941C6A30}" destId="{AC4AA661-242A-DB47-85FB-6C13DC5621AB}" srcOrd="8" destOrd="0" presId="urn:microsoft.com/office/officeart/2005/8/layout/cycle8"/>
    <dgm:cxn modelId="{D059E3AC-1EE0-4BF6-BFE3-D6E2138F0547}" type="presParOf" srcId="{F8D18108-B877-8942-8CA3-A407941C6A30}" destId="{175725F7-4EBF-EE48-9532-2A25DE558CEA}" srcOrd="9" destOrd="0" presId="urn:microsoft.com/office/officeart/2005/8/layout/cycle8"/>
    <dgm:cxn modelId="{5585EE0C-8741-496F-B591-8CE1680FC49D}" type="presParOf" srcId="{F8D18108-B877-8942-8CA3-A407941C6A30}" destId="{147A9163-396F-A246-B2CD-BFB01B3628C7}" srcOrd="10" destOrd="0" presId="urn:microsoft.com/office/officeart/2005/8/layout/cycle8"/>
    <dgm:cxn modelId="{2F22E7D0-9DC3-4DDE-A449-319E584EDD1E}" type="presParOf" srcId="{F8D18108-B877-8942-8CA3-A407941C6A30}" destId="{96E1431E-4E53-5E4F-9CEA-72F30C1B9220}" srcOrd="11" destOrd="0" presId="urn:microsoft.com/office/officeart/2005/8/layout/cycle8"/>
    <dgm:cxn modelId="{CA5E03BD-4220-495C-B4D3-128F3D7AD55F}" type="presParOf" srcId="{F8D18108-B877-8942-8CA3-A407941C6A30}" destId="{9366C742-8631-CD4E-804D-D82EEC45D955}" srcOrd="12" destOrd="0" presId="urn:microsoft.com/office/officeart/2005/8/layout/cycle8"/>
    <dgm:cxn modelId="{17DEBE2D-C136-4519-9675-ECABEB16A92F}" type="presParOf" srcId="{F8D18108-B877-8942-8CA3-A407941C6A30}" destId="{0B269814-60F6-504E-AB03-6EE6BAB88547}" srcOrd="13" destOrd="0" presId="urn:microsoft.com/office/officeart/2005/8/layout/cycle8"/>
    <dgm:cxn modelId="{B440A49E-BF41-469A-AAFD-62A27F9615C5}" type="presParOf" srcId="{F8D18108-B877-8942-8CA3-A407941C6A30}" destId="{B1D77DDA-1EEE-A444-8A08-CBCB4D39DD50}" srcOrd="14" destOrd="0" presId="urn:microsoft.com/office/officeart/2005/8/layout/cycle8"/>
    <dgm:cxn modelId="{C0759C51-1A23-40EE-8E44-D96E4EF3D774}" type="presParOf" srcId="{F8D18108-B877-8942-8CA3-A407941C6A30}" destId="{4CB47EFB-2965-8B43-A779-3C3B51DFB2C3}" srcOrd="15" destOrd="0" presId="urn:microsoft.com/office/officeart/2005/8/layout/cycle8"/>
    <dgm:cxn modelId="{72DCDD0A-D8E7-4BF8-9125-8DAF6F5A8FD2}" type="presParOf" srcId="{F8D18108-B877-8942-8CA3-A407941C6A30}" destId="{9BD0429B-08A0-8E4F-868D-A879C46563DB}" srcOrd="16" destOrd="0" presId="urn:microsoft.com/office/officeart/2005/8/layout/cycle8"/>
    <dgm:cxn modelId="{66A93006-C479-419D-992A-CFF65A8FB92E}" type="presParOf" srcId="{F8D18108-B877-8942-8CA3-A407941C6A30}" destId="{ED9E037B-BE95-EA48-83EB-5569ED76C1BB}" srcOrd="17" destOrd="0" presId="urn:microsoft.com/office/officeart/2005/8/layout/cycle8"/>
    <dgm:cxn modelId="{27EB4BAB-2440-4743-8612-FFF9401B3BD8}" type="presParOf" srcId="{F8D18108-B877-8942-8CA3-A407941C6A30}" destId="{976131B5-922D-9D41-9416-060F766A9E40}" srcOrd="18" destOrd="0" presId="urn:microsoft.com/office/officeart/2005/8/layout/cycle8"/>
    <dgm:cxn modelId="{070AE56A-C5C3-419B-B1A0-B659A6F7FB4E}" type="presParOf" srcId="{F8D18108-B877-8942-8CA3-A407941C6A30}" destId="{7E2BB516-ACC2-4344-B6A6-41412205506A}" srcOrd="19" destOrd="0" presId="urn:microsoft.com/office/officeart/2005/8/layout/cycle8"/>
    <dgm:cxn modelId="{C04C90AC-57F3-4941-B7CD-08706359C9CF}" type="presParOf" srcId="{F8D18108-B877-8942-8CA3-A407941C6A30}" destId="{EAB47BE2-92C8-214E-BD12-4EB45B5537D0}" srcOrd="20" destOrd="0" presId="urn:microsoft.com/office/officeart/2005/8/layout/cycle8"/>
    <dgm:cxn modelId="{A0E27E84-3E08-42DF-BD52-029253F7DBB4}" type="presParOf" srcId="{F8D18108-B877-8942-8CA3-A407941C6A30}" destId="{5A4D077B-8D31-4847-B963-F759BA1D19BD}" srcOrd="21" destOrd="0" presId="urn:microsoft.com/office/officeart/2005/8/layout/cycle8"/>
    <dgm:cxn modelId="{D4ACD2AE-3EE0-462E-913C-1410A84F0DBE}" type="presParOf" srcId="{F8D18108-B877-8942-8CA3-A407941C6A30}" destId="{FBB1F43E-54DA-364D-B8FB-3021700DC5BD}" srcOrd="22" destOrd="0" presId="urn:microsoft.com/office/officeart/2005/8/layout/cycle8"/>
    <dgm:cxn modelId="{55D2E235-66D8-4731-9550-57B1ABE69FD8}" type="presParOf" srcId="{F8D18108-B877-8942-8CA3-A407941C6A30}" destId="{2670AA38-3E7C-C742-A4A9-7BA59F136579}" srcOrd="23" destOrd="0" presId="urn:microsoft.com/office/officeart/2005/8/layout/cycle8"/>
    <dgm:cxn modelId="{166414D2-1D07-4611-BEA3-D2370255DA2D}" type="presParOf" srcId="{F8D18108-B877-8942-8CA3-A407941C6A30}" destId="{258FE79A-41F4-8748-95A0-6EB2B431A74F}" srcOrd="24" destOrd="0" presId="urn:microsoft.com/office/officeart/2005/8/layout/cycle8"/>
    <dgm:cxn modelId="{74A5E603-0277-4165-ABB1-A22479FE35C4}" type="presParOf" srcId="{F8D18108-B877-8942-8CA3-A407941C6A30}" destId="{8805FB6E-C90E-8E44-81DC-61991BCC6D9D}" srcOrd="25" destOrd="0" presId="urn:microsoft.com/office/officeart/2005/8/layout/cycle8"/>
    <dgm:cxn modelId="{97BA9AC6-8AD8-4F55-B05D-AD46E593003A}" type="presParOf" srcId="{F8D18108-B877-8942-8CA3-A407941C6A30}" destId="{3DB888D9-471C-9B45-8C2F-524F3B650887}" srcOrd="26" destOrd="0" presId="urn:microsoft.com/office/officeart/2005/8/layout/cycle8"/>
    <dgm:cxn modelId="{70A3AABA-40FD-47B0-A164-E8D7D79E75C3}" type="presParOf" srcId="{F8D18108-B877-8942-8CA3-A407941C6A30}" destId="{48D8976E-827E-2040-A818-C7B8383F0C66}" srcOrd="27" destOrd="0" presId="urn:microsoft.com/office/officeart/2005/8/layout/cycle8"/>
    <dgm:cxn modelId="{2204CC62-CE07-4827-A4BE-473D19E9B3FE}" type="presParOf" srcId="{F8D18108-B877-8942-8CA3-A407941C6A30}" destId="{56F56DB5-24DD-B445-B77A-C219126B7247}" srcOrd="28" destOrd="0" presId="urn:microsoft.com/office/officeart/2005/8/layout/cycle8"/>
    <dgm:cxn modelId="{4774BFD2-AFF7-4FD0-8815-A80DC7A43BF7}" type="presParOf" srcId="{F8D18108-B877-8942-8CA3-A407941C6A30}" destId="{EF8CE4A1-B19C-E041-9BBB-029B1B0185F7}" srcOrd="29" destOrd="0" presId="urn:microsoft.com/office/officeart/2005/8/layout/cycle8"/>
    <dgm:cxn modelId="{44C2531C-DD07-43CD-AB78-D719E1A15158}" type="presParOf" srcId="{F8D18108-B877-8942-8CA3-A407941C6A30}" destId="{266B34D5-093B-CC4A-B368-8AA4BFE49F39}" srcOrd="30" destOrd="0" presId="urn:microsoft.com/office/officeart/2005/8/layout/cycle8"/>
    <dgm:cxn modelId="{53C27DA3-9E9E-4355-82D7-9C43673593AA}" type="presParOf" srcId="{F8D18108-B877-8942-8CA3-A407941C6A30}" destId="{DBF68AB0-0368-AE42-B6D4-3B67D2DE4DD6}" srcOrd="31" destOrd="0" presId="urn:microsoft.com/office/officeart/2005/8/layout/cycle8"/>
    <dgm:cxn modelId="{4442F33E-39F4-49AE-8338-9D6072BB7048}" type="presParOf" srcId="{F8D18108-B877-8942-8CA3-A407941C6A30}" destId="{23FBB30A-E1D3-E149-95A4-DB82BD99ABE0}" srcOrd="32" destOrd="0" presId="urn:microsoft.com/office/officeart/2005/8/layout/cycle8"/>
    <dgm:cxn modelId="{E0EB3309-CFE0-4063-9773-404AC6DC9041}" type="presParOf" srcId="{F8D18108-B877-8942-8CA3-A407941C6A30}" destId="{B4350562-3F29-FA45-9986-3232C941CF34}" srcOrd="33" destOrd="0" presId="urn:microsoft.com/office/officeart/2005/8/layout/cycle8"/>
    <dgm:cxn modelId="{27ECFA83-B391-48C2-A8D5-22FA1104C23C}" type="presParOf" srcId="{F8D18108-B877-8942-8CA3-A407941C6A30}" destId="{57072C0D-E3A0-0C41-84D2-0758A099995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C7EB3-A4F1-5049-932D-5067BB1AFDA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9C02DDA-7437-8147-8C00-8FA48F0487D2}">
      <dgm:prSet phldrT="[Text]" custT="1"/>
      <dgm:spPr/>
      <dgm:t>
        <a:bodyPr/>
        <a:lstStyle/>
        <a:p>
          <a:r>
            <a:rPr lang="en-GB" sz="2800" b="1" dirty="0">
              <a:solidFill>
                <a:srgbClr val="FF3300"/>
              </a:solidFill>
            </a:rPr>
            <a:t>0</a:t>
          </a:r>
        </a:p>
      </dgm:t>
    </dgm:pt>
    <dgm:pt modelId="{083E9A53-06CA-634B-9546-131AA90EFCEB}" type="par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6A9732-BC4A-4149-8BE2-F441E85073B7}" type="sib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517545-0468-7D4F-B198-5742E904E488}">
      <dgm:prSet phldrT="[Text]" custT="1"/>
      <dgm:spPr/>
      <dgm:t>
        <a:bodyPr/>
        <a:lstStyle/>
        <a:p>
          <a:r>
            <a:rPr lang="en-GB" sz="2800" b="1" dirty="0">
              <a:solidFill>
                <a:srgbClr val="FF3300"/>
              </a:solidFill>
            </a:rPr>
            <a:t>1</a:t>
          </a:r>
        </a:p>
      </dgm:t>
    </dgm:pt>
    <dgm:pt modelId="{02111778-98E8-D54D-832B-08BD77B56F34}" type="par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C168A5-E84C-2F4E-8B67-5BD7E30ED205}" type="sib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4049292-2296-F64B-A3BF-C80C384CF3C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2</a:t>
          </a:r>
        </a:p>
      </dgm:t>
    </dgm:pt>
    <dgm:pt modelId="{1B26A980-83DE-0543-8956-2B36E1B20AE8}" type="par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55F286-2EB3-0D4B-AE89-4A5C12C619B1}" type="sib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28CC7E9-7317-2640-95F9-3EF5CB22F65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</a:t>
          </a:r>
        </a:p>
      </dgm:t>
    </dgm:pt>
    <dgm:pt modelId="{D3CF6BCA-CF88-7946-8187-78801975B175}" type="par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C46544C-0572-DA40-A42B-DC6F5D66DD09}" type="sib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9DBD944-3806-A945-A198-9723F96F67D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4</a:t>
          </a:r>
        </a:p>
      </dgm:t>
    </dgm:pt>
    <dgm:pt modelId="{967D8B41-6185-404A-8B80-D272E95878DB}" type="par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7689B3C-04C5-CD4E-A044-A20CE09566B0}" type="sib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02E5EE-542F-CA4A-AF8A-5E45D7B374D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5</a:t>
          </a:r>
        </a:p>
      </dgm:t>
    </dgm:pt>
    <dgm:pt modelId="{4FD5FC7E-71DD-594B-9B6A-BEFCE44542A9}" type="par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B60F797-301F-A349-8414-84A45160895B}" type="sib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26D3311-9AB7-2B4D-AA49-E681B13187E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6</a:t>
          </a:r>
        </a:p>
      </dgm:t>
    </dgm:pt>
    <dgm:pt modelId="{FD894C1F-63F5-A54A-BA8B-6DFECE254CC3}" type="par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1EBE61-E08F-6C44-9392-B2D526B2821D}" type="sib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57B405-2FD6-D64D-A296-0D57511E4799}">
      <dgm:prSet phldrT="[Text]"/>
      <dgm:spPr/>
      <dgm:t>
        <a:bodyPr/>
        <a:lstStyle/>
        <a:p>
          <a:endParaRPr lang="en-US"/>
        </a:p>
      </dgm:t>
    </dgm:pt>
    <dgm:pt modelId="{8C00CFB9-3AC8-5148-A71E-ED981EA6E858}" type="par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7856730-19E2-594D-826A-DC3858E9FD2E}" type="sib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D18108-B877-8942-8CA3-A407941C6A30}" type="pres">
      <dgm:prSet presAssocID="{5F8C7EB3-A4F1-5049-932D-5067BB1AFDAF}" presName="compositeShape" presStyleCnt="0">
        <dgm:presLayoutVars>
          <dgm:chMax val="7"/>
          <dgm:dir/>
          <dgm:resizeHandles val="exact"/>
        </dgm:presLayoutVars>
      </dgm:prSet>
      <dgm:spPr/>
    </dgm:pt>
    <dgm:pt modelId="{72C1038D-7275-2E4C-B302-7D77887956D8}" type="pres">
      <dgm:prSet presAssocID="{5F8C7EB3-A4F1-5049-932D-5067BB1AFDAF}" presName="wedge1" presStyleLbl="node1" presStyleIdx="0" presStyleCnt="7"/>
      <dgm:spPr/>
    </dgm:pt>
    <dgm:pt modelId="{067BADE7-77B5-E24C-B4AD-550E6D2DA7BF}" type="pres">
      <dgm:prSet presAssocID="{5F8C7EB3-A4F1-5049-932D-5067BB1AFDAF}" presName="dummy1a" presStyleCnt="0"/>
      <dgm:spPr/>
    </dgm:pt>
    <dgm:pt modelId="{8445B7A0-E5D5-9C48-9D6A-0FD55035A02C}" type="pres">
      <dgm:prSet presAssocID="{5F8C7EB3-A4F1-5049-932D-5067BB1AFDAF}" presName="dummy1b" presStyleCnt="0"/>
      <dgm:spPr/>
    </dgm:pt>
    <dgm:pt modelId="{93F80A24-4908-CB46-87F8-29D8363CF337}" type="pres">
      <dgm:prSet presAssocID="{5F8C7EB3-A4F1-5049-932D-5067BB1AFDA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082E9C-9BEB-1247-9E77-ED2EF45293CD}" type="pres">
      <dgm:prSet presAssocID="{5F8C7EB3-A4F1-5049-932D-5067BB1AFDAF}" presName="wedge2" presStyleLbl="node1" presStyleIdx="1" presStyleCnt="7" custScaleX="103624"/>
      <dgm:spPr/>
    </dgm:pt>
    <dgm:pt modelId="{AA8E1D85-1001-AD4D-B69E-6A8C5ABCB230}" type="pres">
      <dgm:prSet presAssocID="{5F8C7EB3-A4F1-5049-932D-5067BB1AFDAF}" presName="dummy2a" presStyleCnt="0"/>
      <dgm:spPr/>
    </dgm:pt>
    <dgm:pt modelId="{3EAB0B30-9DBA-0C47-A864-3EA503E2FAC3}" type="pres">
      <dgm:prSet presAssocID="{5F8C7EB3-A4F1-5049-932D-5067BB1AFDAF}" presName="dummy2b" presStyleCnt="0"/>
      <dgm:spPr/>
    </dgm:pt>
    <dgm:pt modelId="{7EDA728F-699A-A24A-B25C-04544747692F}" type="pres">
      <dgm:prSet presAssocID="{5F8C7EB3-A4F1-5049-932D-5067BB1AFDA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4AA661-242A-DB47-85FB-6C13DC5621AB}" type="pres">
      <dgm:prSet presAssocID="{5F8C7EB3-A4F1-5049-932D-5067BB1AFDAF}" presName="wedge3" presStyleLbl="node1" presStyleIdx="2" presStyleCnt="7"/>
      <dgm:spPr/>
    </dgm:pt>
    <dgm:pt modelId="{175725F7-4EBF-EE48-9532-2A25DE558CEA}" type="pres">
      <dgm:prSet presAssocID="{5F8C7EB3-A4F1-5049-932D-5067BB1AFDAF}" presName="dummy3a" presStyleCnt="0"/>
      <dgm:spPr/>
    </dgm:pt>
    <dgm:pt modelId="{147A9163-396F-A246-B2CD-BFB01B3628C7}" type="pres">
      <dgm:prSet presAssocID="{5F8C7EB3-A4F1-5049-932D-5067BB1AFDAF}" presName="dummy3b" presStyleCnt="0"/>
      <dgm:spPr/>
    </dgm:pt>
    <dgm:pt modelId="{96E1431E-4E53-5E4F-9CEA-72F30C1B9220}" type="pres">
      <dgm:prSet presAssocID="{5F8C7EB3-A4F1-5049-932D-5067BB1AFDA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66C742-8631-CD4E-804D-D82EEC45D955}" type="pres">
      <dgm:prSet presAssocID="{5F8C7EB3-A4F1-5049-932D-5067BB1AFDAF}" presName="wedge4" presStyleLbl="node1" presStyleIdx="3" presStyleCnt="7"/>
      <dgm:spPr/>
    </dgm:pt>
    <dgm:pt modelId="{0B269814-60F6-504E-AB03-6EE6BAB88547}" type="pres">
      <dgm:prSet presAssocID="{5F8C7EB3-A4F1-5049-932D-5067BB1AFDAF}" presName="dummy4a" presStyleCnt="0"/>
      <dgm:spPr/>
    </dgm:pt>
    <dgm:pt modelId="{B1D77DDA-1EEE-A444-8A08-CBCB4D39DD50}" type="pres">
      <dgm:prSet presAssocID="{5F8C7EB3-A4F1-5049-932D-5067BB1AFDAF}" presName="dummy4b" presStyleCnt="0"/>
      <dgm:spPr/>
    </dgm:pt>
    <dgm:pt modelId="{4CB47EFB-2965-8B43-A779-3C3B51DFB2C3}" type="pres">
      <dgm:prSet presAssocID="{5F8C7EB3-A4F1-5049-932D-5067BB1AFDA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BD0429B-08A0-8E4F-868D-A879C46563DB}" type="pres">
      <dgm:prSet presAssocID="{5F8C7EB3-A4F1-5049-932D-5067BB1AFDAF}" presName="wedge5" presStyleLbl="node1" presStyleIdx="4" presStyleCnt="7"/>
      <dgm:spPr/>
    </dgm:pt>
    <dgm:pt modelId="{ED9E037B-BE95-EA48-83EB-5569ED76C1BB}" type="pres">
      <dgm:prSet presAssocID="{5F8C7EB3-A4F1-5049-932D-5067BB1AFDAF}" presName="dummy5a" presStyleCnt="0"/>
      <dgm:spPr/>
    </dgm:pt>
    <dgm:pt modelId="{976131B5-922D-9D41-9416-060F766A9E40}" type="pres">
      <dgm:prSet presAssocID="{5F8C7EB3-A4F1-5049-932D-5067BB1AFDAF}" presName="dummy5b" presStyleCnt="0"/>
      <dgm:spPr/>
    </dgm:pt>
    <dgm:pt modelId="{7E2BB516-ACC2-4344-B6A6-41412205506A}" type="pres">
      <dgm:prSet presAssocID="{5F8C7EB3-A4F1-5049-932D-5067BB1AFDA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AB47BE2-92C8-214E-BD12-4EB45B5537D0}" type="pres">
      <dgm:prSet presAssocID="{5F8C7EB3-A4F1-5049-932D-5067BB1AFDAF}" presName="wedge6" presStyleLbl="node1" presStyleIdx="5" presStyleCnt="7"/>
      <dgm:spPr/>
    </dgm:pt>
    <dgm:pt modelId="{5A4D077B-8D31-4847-B963-F759BA1D19BD}" type="pres">
      <dgm:prSet presAssocID="{5F8C7EB3-A4F1-5049-932D-5067BB1AFDAF}" presName="dummy6a" presStyleCnt="0"/>
      <dgm:spPr/>
    </dgm:pt>
    <dgm:pt modelId="{FBB1F43E-54DA-364D-B8FB-3021700DC5BD}" type="pres">
      <dgm:prSet presAssocID="{5F8C7EB3-A4F1-5049-932D-5067BB1AFDAF}" presName="dummy6b" presStyleCnt="0"/>
      <dgm:spPr/>
    </dgm:pt>
    <dgm:pt modelId="{2670AA38-3E7C-C742-A4A9-7BA59F136579}" type="pres">
      <dgm:prSet presAssocID="{5F8C7EB3-A4F1-5049-932D-5067BB1AFDA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8FE79A-41F4-8748-95A0-6EB2B431A74F}" type="pres">
      <dgm:prSet presAssocID="{5F8C7EB3-A4F1-5049-932D-5067BB1AFDAF}" presName="wedge7" presStyleLbl="node1" presStyleIdx="6" presStyleCnt="7"/>
      <dgm:spPr/>
    </dgm:pt>
    <dgm:pt modelId="{8805FB6E-C90E-8E44-81DC-61991BCC6D9D}" type="pres">
      <dgm:prSet presAssocID="{5F8C7EB3-A4F1-5049-932D-5067BB1AFDAF}" presName="dummy7a" presStyleCnt="0"/>
      <dgm:spPr/>
    </dgm:pt>
    <dgm:pt modelId="{3DB888D9-471C-9B45-8C2F-524F3B650887}" type="pres">
      <dgm:prSet presAssocID="{5F8C7EB3-A4F1-5049-932D-5067BB1AFDAF}" presName="dummy7b" presStyleCnt="0"/>
      <dgm:spPr/>
    </dgm:pt>
    <dgm:pt modelId="{48D8976E-827E-2040-A818-C7B8383F0C66}" type="pres">
      <dgm:prSet presAssocID="{5F8C7EB3-A4F1-5049-932D-5067BB1AFDA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6F56DB5-24DD-B445-B77A-C219126B7247}" type="pres">
      <dgm:prSet presAssocID="{CA6A9732-BC4A-4149-8BE2-F441E85073B7}" presName="arrowWedge1" presStyleLbl="fgSibTrans2D1" presStyleIdx="0" presStyleCnt="7"/>
      <dgm:spPr/>
    </dgm:pt>
    <dgm:pt modelId="{EF8CE4A1-B19C-E041-9BBB-029B1B0185F7}" type="pres">
      <dgm:prSet presAssocID="{D8C168A5-E84C-2F4E-8B67-5BD7E30ED205}" presName="arrowWedge2" presStyleLbl="fgSibTrans2D1" presStyleIdx="1" presStyleCnt="7"/>
      <dgm:spPr/>
    </dgm:pt>
    <dgm:pt modelId="{266B34D5-093B-CC4A-B368-8AA4BFE49F39}" type="pres">
      <dgm:prSet presAssocID="{1C55F286-2EB3-0D4B-AE89-4A5C12C619B1}" presName="arrowWedge3" presStyleLbl="fgSibTrans2D1" presStyleIdx="2" presStyleCnt="7"/>
      <dgm:spPr/>
    </dgm:pt>
    <dgm:pt modelId="{DBF68AB0-0368-AE42-B6D4-3B67D2DE4DD6}" type="pres">
      <dgm:prSet presAssocID="{AC46544C-0572-DA40-A42B-DC6F5D66DD09}" presName="arrowWedge4" presStyleLbl="fgSibTrans2D1" presStyleIdx="3" presStyleCnt="7"/>
      <dgm:spPr/>
    </dgm:pt>
    <dgm:pt modelId="{23FBB30A-E1D3-E149-95A4-DB82BD99ABE0}" type="pres">
      <dgm:prSet presAssocID="{87689B3C-04C5-CD4E-A044-A20CE09566B0}" presName="arrowWedge5" presStyleLbl="fgSibTrans2D1" presStyleIdx="4" presStyleCnt="7"/>
      <dgm:spPr/>
    </dgm:pt>
    <dgm:pt modelId="{B4350562-3F29-FA45-9986-3232C941CF34}" type="pres">
      <dgm:prSet presAssocID="{BB60F797-301F-A349-8414-84A45160895B}" presName="arrowWedge6" presStyleLbl="fgSibTrans2D1" presStyleIdx="5" presStyleCnt="7"/>
      <dgm:spPr/>
    </dgm:pt>
    <dgm:pt modelId="{57072C0D-E3A0-0C41-84D2-0758A0999955}" type="pres">
      <dgm:prSet presAssocID="{CE1EBE61-E08F-6C44-9392-B2D526B2821D}" presName="arrowWedge7" presStyleLbl="fgSibTrans2D1" presStyleIdx="6" presStyleCnt="7"/>
      <dgm:spPr/>
    </dgm:pt>
  </dgm:ptLst>
  <dgm:cxnLst>
    <dgm:cxn modelId="{CC27BC03-2062-4249-9F27-AD8EF1CB6BF4}" srcId="{5F8C7EB3-A4F1-5049-932D-5067BB1AFDAF}" destId="{99DBD944-3806-A945-A198-9723F96F67DF}" srcOrd="4" destOrd="0" parTransId="{967D8B41-6185-404A-8B80-D272E95878DB}" sibTransId="{87689B3C-04C5-CD4E-A044-A20CE09566B0}"/>
    <dgm:cxn modelId="{245FD904-6755-4233-BDBE-E5CBAC3EDB4E}" type="presOf" srcId="{99DBD944-3806-A945-A198-9723F96F67DF}" destId="{9BD0429B-08A0-8E4F-868D-A879C46563DB}" srcOrd="0" destOrd="0" presId="urn:microsoft.com/office/officeart/2005/8/layout/cycle8"/>
    <dgm:cxn modelId="{6672EA0A-88F2-1B41-AEE0-90777BFC517E}" srcId="{5F8C7EB3-A4F1-5049-932D-5067BB1AFDAF}" destId="{C28CC7E9-7317-2640-95F9-3EF5CB22F653}" srcOrd="3" destOrd="0" parTransId="{D3CF6BCA-CF88-7946-8187-78801975B175}" sibTransId="{AC46544C-0572-DA40-A42B-DC6F5D66DD09}"/>
    <dgm:cxn modelId="{3F39D51F-7D85-4BF3-A3EC-2689F02DB13E}" type="presOf" srcId="{B26D3311-9AB7-2B4D-AA49-E681B13187E4}" destId="{258FE79A-41F4-8748-95A0-6EB2B431A74F}" srcOrd="0" destOrd="0" presId="urn:microsoft.com/office/officeart/2005/8/layout/cycle8"/>
    <dgm:cxn modelId="{3F3DD433-FC7F-4418-B0CE-E5E1AE7E6AA5}" type="presOf" srcId="{CE517545-0468-7D4F-B198-5742E904E488}" destId="{7EDA728F-699A-A24A-B25C-04544747692F}" srcOrd="1" destOrd="0" presId="urn:microsoft.com/office/officeart/2005/8/layout/cycle8"/>
    <dgm:cxn modelId="{FFA82735-9FED-AB4B-8F36-7B9E184D68E4}" srcId="{5F8C7EB3-A4F1-5049-932D-5067BB1AFDAF}" destId="{B26D3311-9AB7-2B4D-AA49-E681B13187E4}" srcOrd="6" destOrd="0" parTransId="{FD894C1F-63F5-A54A-BA8B-6DFECE254CC3}" sibTransId="{CE1EBE61-E08F-6C44-9392-B2D526B2821D}"/>
    <dgm:cxn modelId="{52989C36-8585-435E-B36A-641458318583}" type="presOf" srcId="{5D02E5EE-542F-CA4A-AF8A-5E45D7B374DB}" destId="{2670AA38-3E7C-C742-A4A9-7BA59F136579}" srcOrd="1" destOrd="0" presId="urn:microsoft.com/office/officeart/2005/8/layout/cycle8"/>
    <dgm:cxn modelId="{AA94DD3E-9500-481D-AED6-132381C463CE}" type="presOf" srcId="{99C02DDA-7437-8147-8C00-8FA48F0487D2}" destId="{93F80A24-4908-CB46-87F8-29D8363CF337}" srcOrd="1" destOrd="0" presId="urn:microsoft.com/office/officeart/2005/8/layout/cycle8"/>
    <dgm:cxn modelId="{FD018B3F-840E-4572-AEA2-1954E45712B9}" type="presOf" srcId="{B26D3311-9AB7-2B4D-AA49-E681B13187E4}" destId="{48D8976E-827E-2040-A818-C7B8383F0C66}" srcOrd="1" destOrd="0" presId="urn:microsoft.com/office/officeart/2005/8/layout/cycle8"/>
    <dgm:cxn modelId="{72FF0949-8EDA-44CC-9F11-EA18F76C1882}" type="presOf" srcId="{94049292-2296-F64B-A3BF-C80C384CF3CD}" destId="{AC4AA661-242A-DB47-85FB-6C13DC5621AB}" srcOrd="0" destOrd="0" presId="urn:microsoft.com/office/officeart/2005/8/layout/cycle8"/>
    <dgm:cxn modelId="{5860514A-2785-114A-A6B6-F826285C6CE0}" srcId="{5F8C7EB3-A4F1-5049-932D-5067BB1AFDAF}" destId="{94049292-2296-F64B-A3BF-C80C384CF3CD}" srcOrd="2" destOrd="0" parTransId="{1B26A980-83DE-0543-8956-2B36E1B20AE8}" sibTransId="{1C55F286-2EB3-0D4B-AE89-4A5C12C619B1}"/>
    <dgm:cxn modelId="{F611984D-1316-40D5-B215-DA41C1661763}" type="presOf" srcId="{99C02DDA-7437-8147-8C00-8FA48F0487D2}" destId="{72C1038D-7275-2E4C-B302-7D77887956D8}" srcOrd="0" destOrd="0" presId="urn:microsoft.com/office/officeart/2005/8/layout/cycle8"/>
    <dgm:cxn modelId="{217E4054-BB43-4E32-80C6-1C66D6677EDE}" type="presOf" srcId="{C28CC7E9-7317-2640-95F9-3EF5CB22F653}" destId="{9366C742-8631-CD4E-804D-D82EEC45D955}" srcOrd="0" destOrd="0" presId="urn:microsoft.com/office/officeart/2005/8/layout/cycle8"/>
    <dgm:cxn modelId="{08C57E63-3528-4C16-8037-D87758D8B633}" type="presOf" srcId="{5D02E5EE-542F-CA4A-AF8A-5E45D7B374DB}" destId="{EAB47BE2-92C8-214E-BD12-4EB45B5537D0}" srcOrd="0" destOrd="0" presId="urn:microsoft.com/office/officeart/2005/8/layout/cycle8"/>
    <dgm:cxn modelId="{49554E65-F146-574B-8A1D-263F76D89AD8}" srcId="{5F8C7EB3-A4F1-5049-932D-5067BB1AFDAF}" destId="{5D02E5EE-542F-CA4A-AF8A-5E45D7B374DB}" srcOrd="5" destOrd="0" parTransId="{4FD5FC7E-71DD-594B-9B6A-BEFCE44542A9}" sibTransId="{BB60F797-301F-A349-8414-84A45160895B}"/>
    <dgm:cxn modelId="{F507AC83-0DC5-AB47-9470-957AAF1FE659}" srcId="{5F8C7EB3-A4F1-5049-932D-5067BB1AFDAF}" destId="{99C02DDA-7437-8147-8C00-8FA48F0487D2}" srcOrd="0" destOrd="0" parTransId="{083E9A53-06CA-634B-9546-131AA90EFCEB}" sibTransId="{CA6A9732-BC4A-4149-8BE2-F441E85073B7}"/>
    <dgm:cxn modelId="{A136C796-D3D6-1446-AFB4-3A858BFD2989}" srcId="{5F8C7EB3-A4F1-5049-932D-5067BB1AFDAF}" destId="{CE517545-0468-7D4F-B198-5742E904E488}" srcOrd="1" destOrd="0" parTransId="{02111778-98E8-D54D-832B-08BD77B56F34}" sibTransId="{D8C168A5-E84C-2F4E-8B67-5BD7E30ED205}"/>
    <dgm:cxn modelId="{2C0B579F-2D19-1247-9C92-1A5F7DCE16D4}" srcId="{5F8C7EB3-A4F1-5049-932D-5067BB1AFDAF}" destId="{D157B405-2FD6-D64D-A296-0D57511E4799}" srcOrd="7" destOrd="0" parTransId="{8C00CFB9-3AC8-5148-A71E-ED981EA6E858}" sibTransId="{67856730-19E2-594D-826A-DC3858E9FD2E}"/>
    <dgm:cxn modelId="{9D900DA1-E7BB-4D6F-BA40-D09A5B1C9FCF}" type="presOf" srcId="{CE517545-0468-7D4F-B198-5742E904E488}" destId="{E5082E9C-9BEB-1247-9E77-ED2EF45293CD}" srcOrd="0" destOrd="0" presId="urn:microsoft.com/office/officeart/2005/8/layout/cycle8"/>
    <dgm:cxn modelId="{530446BE-EFCF-426A-9B40-7F4CC1C9204A}" type="presOf" srcId="{94049292-2296-F64B-A3BF-C80C384CF3CD}" destId="{96E1431E-4E53-5E4F-9CEA-72F30C1B9220}" srcOrd="1" destOrd="0" presId="urn:microsoft.com/office/officeart/2005/8/layout/cycle8"/>
    <dgm:cxn modelId="{69A6B6C2-0860-4703-9077-321488458518}" type="presOf" srcId="{99DBD944-3806-A945-A198-9723F96F67DF}" destId="{7E2BB516-ACC2-4344-B6A6-41412205506A}" srcOrd="1" destOrd="0" presId="urn:microsoft.com/office/officeart/2005/8/layout/cycle8"/>
    <dgm:cxn modelId="{9F3D66CC-D28F-4F59-9B23-64C2C2295D8C}" type="presOf" srcId="{5F8C7EB3-A4F1-5049-932D-5067BB1AFDAF}" destId="{F8D18108-B877-8942-8CA3-A407941C6A30}" srcOrd="0" destOrd="0" presId="urn:microsoft.com/office/officeart/2005/8/layout/cycle8"/>
    <dgm:cxn modelId="{D68FC5DA-D10C-4480-9A93-BF87C72CEDC4}" type="presOf" srcId="{C28CC7E9-7317-2640-95F9-3EF5CB22F653}" destId="{4CB47EFB-2965-8B43-A779-3C3B51DFB2C3}" srcOrd="1" destOrd="0" presId="urn:microsoft.com/office/officeart/2005/8/layout/cycle8"/>
    <dgm:cxn modelId="{52F60118-425E-451E-B912-2B4769496AA0}" type="presParOf" srcId="{F8D18108-B877-8942-8CA3-A407941C6A30}" destId="{72C1038D-7275-2E4C-B302-7D77887956D8}" srcOrd="0" destOrd="0" presId="urn:microsoft.com/office/officeart/2005/8/layout/cycle8"/>
    <dgm:cxn modelId="{3DEEFEAF-E3FE-4B10-9E6C-962D26684500}" type="presParOf" srcId="{F8D18108-B877-8942-8CA3-A407941C6A30}" destId="{067BADE7-77B5-E24C-B4AD-550E6D2DA7BF}" srcOrd="1" destOrd="0" presId="urn:microsoft.com/office/officeart/2005/8/layout/cycle8"/>
    <dgm:cxn modelId="{E7BCC465-0EFF-415E-9DF1-BD2972207455}" type="presParOf" srcId="{F8D18108-B877-8942-8CA3-A407941C6A30}" destId="{8445B7A0-E5D5-9C48-9D6A-0FD55035A02C}" srcOrd="2" destOrd="0" presId="urn:microsoft.com/office/officeart/2005/8/layout/cycle8"/>
    <dgm:cxn modelId="{9236CF21-468C-403E-AB6D-EF56ADC19096}" type="presParOf" srcId="{F8D18108-B877-8942-8CA3-A407941C6A30}" destId="{93F80A24-4908-CB46-87F8-29D8363CF337}" srcOrd="3" destOrd="0" presId="urn:microsoft.com/office/officeart/2005/8/layout/cycle8"/>
    <dgm:cxn modelId="{DD72F805-92DF-4EE9-A625-7206EAA64013}" type="presParOf" srcId="{F8D18108-B877-8942-8CA3-A407941C6A30}" destId="{E5082E9C-9BEB-1247-9E77-ED2EF45293CD}" srcOrd="4" destOrd="0" presId="urn:microsoft.com/office/officeart/2005/8/layout/cycle8"/>
    <dgm:cxn modelId="{BF4EA1A5-57B9-4076-AB23-9352E037DA06}" type="presParOf" srcId="{F8D18108-B877-8942-8CA3-A407941C6A30}" destId="{AA8E1D85-1001-AD4D-B69E-6A8C5ABCB230}" srcOrd="5" destOrd="0" presId="urn:microsoft.com/office/officeart/2005/8/layout/cycle8"/>
    <dgm:cxn modelId="{F91A2D5E-C9A0-49C5-A989-8A452CE4C8D5}" type="presParOf" srcId="{F8D18108-B877-8942-8CA3-A407941C6A30}" destId="{3EAB0B30-9DBA-0C47-A864-3EA503E2FAC3}" srcOrd="6" destOrd="0" presId="urn:microsoft.com/office/officeart/2005/8/layout/cycle8"/>
    <dgm:cxn modelId="{EA31A66E-81CB-43C1-80A3-200D4DAAD028}" type="presParOf" srcId="{F8D18108-B877-8942-8CA3-A407941C6A30}" destId="{7EDA728F-699A-A24A-B25C-04544747692F}" srcOrd="7" destOrd="0" presId="urn:microsoft.com/office/officeart/2005/8/layout/cycle8"/>
    <dgm:cxn modelId="{2BB3F3B1-62FB-4B08-BB20-0257EB6BED1F}" type="presParOf" srcId="{F8D18108-B877-8942-8CA3-A407941C6A30}" destId="{AC4AA661-242A-DB47-85FB-6C13DC5621AB}" srcOrd="8" destOrd="0" presId="urn:microsoft.com/office/officeart/2005/8/layout/cycle8"/>
    <dgm:cxn modelId="{7ACE4DC2-2C46-46DB-A794-8923778D7B4F}" type="presParOf" srcId="{F8D18108-B877-8942-8CA3-A407941C6A30}" destId="{175725F7-4EBF-EE48-9532-2A25DE558CEA}" srcOrd="9" destOrd="0" presId="urn:microsoft.com/office/officeart/2005/8/layout/cycle8"/>
    <dgm:cxn modelId="{58EB7A22-0FE9-409D-9EF7-3B2188BE278A}" type="presParOf" srcId="{F8D18108-B877-8942-8CA3-A407941C6A30}" destId="{147A9163-396F-A246-B2CD-BFB01B3628C7}" srcOrd="10" destOrd="0" presId="urn:microsoft.com/office/officeart/2005/8/layout/cycle8"/>
    <dgm:cxn modelId="{866F564C-14D3-4D5F-86FE-DAC7FA1B700E}" type="presParOf" srcId="{F8D18108-B877-8942-8CA3-A407941C6A30}" destId="{96E1431E-4E53-5E4F-9CEA-72F30C1B9220}" srcOrd="11" destOrd="0" presId="urn:microsoft.com/office/officeart/2005/8/layout/cycle8"/>
    <dgm:cxn modelId="{00687181-303E-4459-9E57-992D83F63F8B}" type="presParOf" srcId="{F8D18108-B877-8942-8CA3-A407941C6A30}" destId="{9366C742-8631-CD4E-804D-D82EEC45D955}" srcOrd="12" destOrd="0" presId="urn:microsoft.com/office/officeart/2005/8/layout/cycle8"/>
    <dgm:cxn modelId="{1D780A4A-E4DF-4C76-88E1-6146445CB2EA}" type="presParOf" srcId="{F8D18108-B877-8942-8CA3-A407941C6A30}" destId="{0B269814-60F6-504E-AB03-6EE6BAB88547}" srcOrd="13" destOrd="0" presId="urn:microsoft.com/office/officeart/2005/8/layout/cycle8"/>
    <dgm:cxn modelId="{9BF6325C-6008-4260-843B-0D557747F81F}" type="presParOf" srcId="{F8D18108-B877-8942-8CA3-A407941C6A30}" destId="{B1D77DDA-1EEE-A444-8A08-CBCB4D39DD50}" srcOrd="14" destOrd="0" presId="urn:microsoft.com/office/officeart/2005/8/layout/cycle8"/>
    <dgm:cxn modelId="{9AD916FC-11A5-4D2B-B26D-859855D5DE8D}" type="presParOf" srcId="{F8D18108-B877-8942-8CA3-A407941C6A30}" destId="{4CB47EFB-2965-8B43-A779-3C3B51DFB2C3}" srcOrd="15" destOrd="0" presId="urn:microsoft.com/office/officeart/2005/8/layout/cycle8"/>
    <dgm:cxn modelId="{02D204D6-5863-4F76-BC23-146134C6E8C1}" type="presParOf" srcId="{F8D18108-B877-8942-8CA3-A407941C6A30}" destId="{9BD0429B-08A0-8E4F-868D-A879C46563DB}" srcOrd="16" destOrd="0" presId="urn:microsoft.com/office/officeart/2005/8/layout/cycle8"/>
    <dgm:cxn modelId="{7C04CF8F-6809-4E30-9341-79F337480AA7}" type="presParOf" srcId="{F8D18108-B877-8942-8CA3-A407941C6A30}" destId="{ED9E037B-BE95-EA48-83EB-5569ED76C1BB}" srcOrd="17" destOrd="0" presId="urn:microsoft.com/office/officeart/2005/8/layout/cycle8"/>
    <dgm:cxn modelId="{267A9312-F39C-46CB-975D-1B9D5A8B74F1}" type="presParOf" srcId="{F8D18108-B877-8942-8CA3-A407941C6A30}" destId="{976131B5-922D-9D41-9416-060F766A9E40}" srcOrd="18" destOrd="0" presId="urn:microsoft.com/office/officeart/2005/8/layout/cycle8"/>
    <dgm:cxn modelId="{7A6A5140-1C3A-4EC9-895C-E55435EB4044}" type="presParOf" srcId="{F8D18108-B877-8942-8CA3-A407941C6A30}" destId="{7E2BB516-ACC2-4344-B6A6-41412205506A}" srcOrd="19" destOrd="0" presId="urn:microsoft.com/office/officeart/2005/8/layout/cycle8"/>
    <dgm:cxn modelId="{B1DB9D95-B6C9-426C-9288-975B8B6E8AB9}" type="presParOf" srcId="{F8D18108-B877-8942-8CA3-A407941C6A30}" destId="{EAB47BE2-92C8-214E-BD12-4EB45B5537D0}" srcOrd="20" destOrd="0" presId="urn:microsoft.com/office/officeart/2005/8/layout/cycle8"/>
    <dgm:cxn modelId="{9336361B-8BF3-4873-801F-5CE94F4E6811}" type="presParOf" srcId="{F8D18108-B877-8942-8CA3-A407941C6A30}" destId="{5A4D077B-8D31-4847-B963-F759BA1D19BD}" srcOrd="21" destOrd="0" presId="urn:microsoft.com/office/officeart/2005/8/layout/cycle8"/>
    <dgm:cxn modelId="{E8D9FB31-CFF9-4423-A8BB-55DAA64ADC75}" type="presParOf" srcId="{F8D18108-B877-8942-8CA3-A407941C6A30}" destId="{FBB1F43E-54DA-364D-B8FB-3021700DC5BD}" srcOrd="22" destOrd="0" presId="urn:microsoft.com/office/officeart/2005/8/layout/cycle8"/>
    <dgm:cxn modelId="{266DCCE2-0438-42BF-9F8D-13F8417CFEB6}" type="presParOf" srcId="{F8D18108-B877-8942-8CA3-A407941C6A30}" destId="{2670AA38-3E7C-C742-A4A9-7BA59F136579}" srcOrd="23" destOrd="0" presId="urn:microsoft.com/office/officeart/2005/8/layout/cycle8"/>
    <dgm:cxn modelId="{E3201144-730B-40F8-8C65-F6E114F56B67}" type="presParOf" srcId="{F8D18108-B877-8942-8CA3-A407941C6A30}" destId="{258FE79A-41F4-8748-95A0-6EB2B431A74F}" srcOrd="24" destOrd="0" presId="urn:microsoft.com/office/officeart/2005/8/layout/cycle8"/>
    <dgm:cxn modelId="{618BCA4C-08AA-4AD9-AA64-1ABE63F2762B}" type="presParOf" srcId="{F8D18108-B877-8942-8CA3-A407941C6A30}" destId="{8805FB6E-C90E-8E44-81DC-61991BCC6D9D}" srcOrd="25" destOrd="0" presId="urn:microsoft.com/office/officeart/2005/8/layout/cycle8"/>
    <dgm:cxn modelId="{65EB4265-85DA-484E-BE31-C867EE18434D}" type="presParOf" srcId="{F8D18108-B877-8942-8CA3-A407941C6A30}" destId="{3DB888D9-471C-9B45-8C2F-524F3B650887}" srcOrd="26" destOrd="0" presId="urn:microsoft.com/office/officeart/2005/8/layout/cycle8"/>
    <dgm:cxn modelId="{7BF6E7F2-BB1C-49D5-9E9B-1FF493A24738}" type="presParOf" srcId="{F8D18108-B877-8942-8CA3-A407941C6A30}" destId="{48D8976E-827E-2040-A818-C7B8383F0C66}" srcOrd="27" destOrd="0" presId="urn:microsoft.com/office/officeart/2005/8/layout/cycle8"/>
    <dgm:cxn modelId="{A4C8A1C0-A3E3-4EBD-806B-82523CE293F2}" type="presParOf" srcId="{F8D18108-B877-8942-8CA3-A407941C6A30}" destId="{56F56DB5-24DD-B445-B77A-C219126B7247}" srcOrd="28" destOrd="0" presId="urn:microsoft.com/office/officeart/2005/8/layout/cycle8"/>
    <dgm:cxn modelId="{638033BF-39F4-47A7-BD41-D90D4A6C7358}" type="presParOf" srcId="{F8D18108-B877-8942-8CA3-A407941C6A30}" destId="{EF8CE4A1-B19C-E041-9BBB-029B1B0185F7}" srcOrd="29" destOrd="0" presId="urn:microsoft.com/office/officeart/2005/8/layout/cycle8"/>
    <dgm:cxn modelId="{5A1F082D-E573-45F6-8520-55954866A9E4}" type="presParOf" srcId="{F8D18108-B877-8942-8CA3-A407941C6A30}" destId="{266B34D5-093B-CC4A-B368-8AA4BFE49F39}" srcOrd="30" destOrd="0" presId="urn:microsoft.com/office/officeart/2005/8/layout/cycle8"/>
    <dgm:cxn modelId="{A6CC5A89-D62C-4AA0-9CF6-B6D5E7B65B42}" type="presParOf" srcId="{F8D18108-B877-8942-8CA3-A407941C6A30}" destId="{DBF68AB0-0368-AE42-B6D4-3B67D2DE4DD6}" srcOrd="31" destOrd="0" presId="urn:microsoft.com/office/officeart/2005/8/layout/cycle8"/>
    <dgm:cxn modelId="{DEA42089-A319-413E-AF59-7590FA3779DF}" type="presParOf" srcId="{F8D18108-B877-8942-8CA3-A407941C6A30}" destId="{23FBB30A-E1D3-E149-95A4-DB82BD99ABE0}" srcOrd="32" destOrd="0" presId="urn:microsoft.com/office/officeart/2005/8/layout/cycle8"/>
    <dgm:cxn modelId="{EE8FCB17-64AC-420D-A3F0-558F6F77E6E8}" type="presParOf" srcId="{F8D18108-B877-8942-8CA3-A407941C6A30}" destId="{B4350562-3F29-FA45-9986-3232C941CF34}" srcOrd="33" destOrd="0" presId="urn:microsoft.com/office/officeart/2005/8/layout/cycle8"/>
    <dgm:cxn modelId="{269590FB-2B28-4B98-8252-2407AEB08D91}" type="presParOf" srcId="{F8D18108-B877-8942-8CA3-A407941C6A30}" destId="{57072C0D-E3A0-0C41-84D2-0758A099995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8C7EB3-A4F1-5049-932D-5067BB1AFDA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9C02DDA-7437-8147-8C00-8FA48F0487D2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0</a:t>
          </a:r>
        </a:p>
      </dgm:t>
    </dgm:pt>
    <dgm:pt modelId="{083E9A53-06CA-634B-9546-131AA90EFCEB}" type="par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6A9732-BC4A-4149-8BE2-F441E85073B7}" type="sib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517545-0468-7D4F-B198-5742E904E488}">
      <dgm:prSet phldrT="[Text]" custT="1"/>
      <dgm:spPr/>
      <dgm:t>
        <a:bodyPr/>
        <a:lstStyle/>
        <a:p>
          <a:r>
            <a:rPr lang="en-GB" sz="2800" b="1" dirty="0">
              <a:solidFill>
                <a:srgbClr val="FF3300"/>
              </a:solidFill>
            </a:rPr>
            <a:t>1</a:t>
          </a:r>
        </a:p>
      </dgm:t>
    </dgm:pt>
    <dgm:pt modelId="{02111778-98E8-D54D-832B-08BD77B56F34}" type="par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C168A5-E84C-2F4E-8B67-5BD7E30ED205}" type="sib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4049292-2296-F64B-A3BF-C80C384CF3C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2</a:t>
          </a:r>
        </a:p>
      </dgm:t>
    </dgm:pt>
    <dgm:pt modelId="{1B26A980-83DE-0543-8956-2B36E1B20AE8}" type="par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55F286-2EB3-0D4B-AE89-4A5C12C619B1}" type="sib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28CC7E9-7317-2640-95F9-3EF5CB22F65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</a:t>
          </a:r>
        </a:p>
      </dgm:t>
    </dgm:pt>
    <dgm:pt modelId="{D3CF6BCA-CF88-7946-8187-78801975B175}" type="par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C46544C-0572-DA40-A42B-DC6F5D66DD09}" type="sib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9DBD944-3806-A945-A198-9723F96F67D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4</a:t>
          </a:r>
        </a:p>
      </dgm:t>
    </dgm:pt>
    <dgm:pt modelId="{967D8B41-6185-404A-8B80-D272E95878DB}" type="par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7689B3C-04C5-CD4E-A044-A20CE09566B0}" type="sib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02E5EE-542F-CA4A-AF8A-5E45D7B374D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5</a:t>
          </a:r>
        </a:p>
      </dgm:t>
    </dgm:pt>
    <dgm:pt modelId="{4FD5FC7E-71DD-594B-9B6A-BEFCE44542A9}" type="par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B60F797-301F-A349-8414-84A45160895B}" type="sib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26D3311-9AB7-2B4D-AA49-E681B13187E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6</a:t>
          </a:r>
        </a:p>
      </dgm:t>
    </dgm:pt>
    <dgm:pt modelId="{FD894C1F-63F5-A54A-BA8B-6DFECE254CC3}" type="par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1EBE61-E08F-6C44-9392-B2D526B2821D}" type="sib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57B405-2FD6-D64D-A296-0D57511E4799}">
      <dgm:prSet phldrT="[Text]"/>
      <dgm:spPr/>
      <dgm:t>
        <a:bodyPr/>
        <a:lstStyle/>
        <a:p>
          <a:endParaRPr lang="en-US"/>
        </a:p>
      </dgm:t>
    </dgm:pt>
    <dgm:pt modelId="{8C00CFB9-3AC8-5148-A71E-ED981EA6E858}" type="par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7856730-19E2-594D-826A-DC3858E9FD2E}" type="sib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D18108-B877-8942-8CA3-A407941C6A30}" type="pres">
      <dgm:prSet presAssocID="{5F8C7EB3-A4F1-5049-932D-5067BB1AFDAF}" presName="compositeShape" presStyleCnt="0">
        <dgm:presLayoutVars>
          <dgm:chMax val="7"/>
          <dgm:dir/>
          <dgm:resizeHandles val="exact"/>
        </dgm:presLayoutVars>
      </dgm:prSet>
      <dgm:spPr/>
    </dgm:pt>
    <dgm:pt modelId="{72C1038D-7275-2E4C-B302-7D77887956D8}" type="pres">
      <dgm:prSet presAssocID="{5F8C7EB3-A4F1-5049-932D-5067BB1AFDAF}" presName="wedge1" presStyleLbl="node1" presStyleIdx="0" presStyleCnt="7"/>
      <dgm:spPr/>
    </dgm:pt>
    <dgm:pt modelId="{067BADE7-77B5-E24C-B4AD-550E6D2DA7BF}" type="pres">
      <dgm:prSet presAssocID="{5F8C7EB3-A4F1-5049-932D-5067BB1AFDAF}" presName="dummy1a" presStyleCnt="0"/>
      <dgm:spPr/>
    </dgm:pt>
    <dgm:pt modelId="{8445B7A0-E5D5-9C48-9D6A-0FD55035A02C}" type="pres">
      <dgm:prSet presAssocID="{5F8C7EB3-A4F1-5049-932D-5067BB1AFDAF}" presName="dummy1b" presStyleCnt="0"/>
      <dgm:spPr/>
    </dgm:pt>
    <dgm:pt modelId="{93F80A24-4908-CB46-87F8-29D8363CF337}" type="pres">
      <dgm:prSet presAssocID="{5F8C7EB3-A4F1-5049-932D-5067BB1AFDA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082E9C-9BEB-1247-9E77-ED2EF45293CD}" type="pres">
      <dgm:prSet presAssocID="{5F8C7EB3-A4F1-5049-932D-5067BB1AFDAF}" presName="wedge2" presStyleLbl="node1" presStyleIdx="1" presStyleCnt="7" custScaleX="103624"/>
      <dgm:spPr/>
    </dgm:pt>
    <dgm:pt modelId="{AA8E1D85-1001-AD4D-B69E-6A8C5ABCB230}" type="pres">
      <dgm:prSet presAssocID="{5F8C7EB3-A4F1-5049-932D-5067BB1AFDAF}" presName="dummy2a" presStyleCnt="0"/>
      <dgm:spPr/>
    </dgm:pt>
    <dgm:pt modelId="{3EAB0B30-9DBA-0C47-A864-3EA503E2FAC3}" type="pres">
      <dgm:prSet presAssocID="{5F8C7EB3-A4F1-5049-932D-5067BB1AFDAF}" presName="dummy2b" presStyleCnt="0"/>
      <dgm:spPr/>
    </dgm:pt>
    <dgm:pt modelId="{7EDA728F-699A-A24A-B25C-04544747692F}" type="pres">
      <dgm:prSet presAssocID="{5F8C7EB3-A4F1-5049-932D-5067BB1AFDA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4AA661-242A-DB47-85FB-6C13DC5621AB}" type="pres">
      <dgm:prSet presAssocID="{5F8C7EB3-A4F1-5049-932D-5067BB1AFDAF}" presName="wedge3" presStyleLbl="node1" presStyleIdx="2" presStyleCnt="7"/>
      <dgm:spPr/>
    </dgm:pt>
    <dgm:pt modelId="{175725F7-4EBF-EE48-9532-2A25DE558CEA}" type="pres">
      <dgm:prSet presAssocID="{5F8C7EB3-A4F1-5049-932D-5067BB1AFDAF}" presName="dummy3a" presStyleCnt="0"/>
      <dgm:spPr/>
    </dgm:pt>
    <dgm:pt modelId="{147A9163-396F-A246-B2CD-BFB01B3628C7}" type="pres">
      <dgm:prSet presAssocID="{5F8C7EB3-A4F1-5049-932D-5067BB1AFDAF}" presName="dummy3b" presStyleCnt="0"/>
      <dgm:spPr/>
    </dgm:pt>
    <dgm:pt modelId="{96E1431E-4E53-5E4F-9CEA-72F30C1B9220}" type="pres">
      <dgm:prSet presAssocID="{5F8C7EB3-A4F1-5049-932D-5067BB1AFDA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66C742-8631-CD4E-804D-D82EEC45D955}" type="pres">
      <dgm:prSet presAssocID="{5F8C7EB3-A4F1-5049-932D-5067BB1AFDAF}" presName="wedge4" presStyleLbl="node1" presStyleIdx="3" presStyleCnt="7"/>
      <dgm:spPr/>
    </dgm:pt>
    <dgm:pt modelId="{0B269814-60F6-504E-AB03-6EE6BAB88547}" type="pres">
      <dgm:prSet presAssocID="{5F8C7EB3-A4F1-5049-932D-5067BB1AFDAF}" presName="dummy4a" presStyleCnt="0"/>
      <dgm:spPr/>
    </dgm:pt>
    <dgm:pt modelId="{B1D77DDA-1EEE-A444-8A08-CBCB4D39DD50}" type="pres">
      <dgm:prSet presAssocID="{5F8C7EB3-A4F1-5049-932D-5067BB1AFDAF}" presName="dummy4b" presStyleCnt="0"/>
      <dgm:spPr/>
    </dgm:pt>
    <dgm:pt modelId="{4CB47EFB-2965-8B43-A779-3C3B51DFB2C3}" type="pres">
      <dgm:prSet presAssocID="{5F8C7EB3-A4F1-5049-932D-5067BB1AFDA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BD0429B-08A0-8E4F-868D-A879C46563DB}" type="pres">
      <dgm:prSet presAssocID="{5F8C7EB3-A4F1-5049-932D-5067BB1AFDAF}" presName="wedge5" presStyleLbl="node1" presStyleIdx="4" presStyleCnt="7"/>
      <dgm:spPr/>
    </dgm:pt>
    <dgm:pt modelId="{ED9E037B-BE95-EA48-83EB-5569ED76C1BB}" type="pres">
      <dgm:prSet presAssocID="{5F8C7EB3-A4F1-5049-932D-5067BB1AFDAF}" presName="dummy5a" presStyleCnt="0"/>
      <dgm:spPr/>
    </dgm:pt>
    <dgm:pt modelId="{976131B5-922D-9D41-9416-060F766A9E40}" type="pres">
      <dgm:prSet presAssocID="{5F8C7EB3-A4F1-5049-932D-5067BB1AFDAF}" presName="dummy5b" presStyleCnt="0"/>
      <dgm:spPr/>
    </dgm:pt>
    <dgm:pt modelId="{7E2BB516-ACC2-4344-B6A6-41412205506A}" type="pres">
      <dgm:prSet presAssocID="{5F8C7EB3-A4F1-5049-932D-5067BB1AFDA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AB47BE2-92C8-214E-BD12-4EB45B5537D0}" type="pres">
      <dgm:prSet presAssocID="{5F8C7EB3-A4F1-5049-932D-5067BB1AFDAF}" presName="wedge6" presStyleLbl="node1" presStyleIdx="5" presStyleCnt="7"/>
      <dgm:spPr/>
    </dgm:pt>
    <dgm:pt modelId="{5A4D077B-8D31-4847-B963-F759BA1D19BD}" type="pres">
      <dgm:prSet presAssocID="{5F8C7EB3-A4F1-5049-932D-5067BB1AFDAF}" presName="dummy6a" presStyleCnt="0"/>
      <dgm:spPr/>
    </dgm:pt>
    <dgm:pt modelId="{FBB1F43E-54DA-364D-B8FB-3021700DC5BD}" type="pres">
      <dgm:prSet presAssocID="{5F8C7EB3-A4F1-5049-932D-5067BB1AFDAF}" presName="dummy6b" presStyleCnt="0"/>
      <dgm:spPr/>
    </dgm:pt>
    <dgm:pt modelId="{2670AA38-3E7C-C742-A4A9-7BA59F136579}" type="pres">
      <dgm:prSet presAssocID="{5F8C7EB3-A4F1-5049-932D-5067BB1AFDA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8FE79A-41F4-8748-95A0-6EB2B431A74F}" type="pres">
      <dgm:prSet presAssocID="{5F8C7EB3-A4F1-5049-932D-5067BB1AFDAF}" presName="wedge7" presStyleLbl="node1" presStyleIdx="6" presStyleCnt="7"/>
      <dgm:spPr/>
    </dgm:pt>
    <dgm:pt modelId="{8805FB6E-C90E-8E44-81DC-61991BCC6D9D}" type="pres">
      <dgm:prSet presAssocID="{5F8C7EB3-A4F1-5049-932D-5067BB1AFDAF}" presName="dummy7a" presStyleCnt="0"/>
      <dgm:spPr/>
    </dgm:pt>
    <dgm:pt modelId="{3DB888D9-471C-9B45-8C2F-524F3B650887}" type="pres">
      <dgm:prSet presAssocID="{5F8C7EB3-A4F1-5049-932D-5067BB1AFDAF}" presName="dummy7b" presStyleCnt="0"/>
      <dgm:spPr/>
    </dgm:pt>
    <dgm:pt modelId="{48D8976E-827E-2040-A818-C7B8383F0C66}" type="pres">
      <dgm:prSet presAssocID="{5F8C7EB3-A4F1-5049-932D-5067BB1AFDA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6F56DB5-24DD-B445-B77A-C219126B7247}" type="pres">
      <dgm:prSet presAssocID="{CA6A9732-BC4A-4149-8BE2-F441E85073B7}" presName="arrowWedge1" presStyleLbl="fgSibTrans2D1" presStyleIdx="0" presStyleCnt="7"/>
      <dgm:spPr/>
    </dgm:pt>
    <dgm:pt modelId="{EF8CE4A1-B19C-E041-9BBB-029B1B0185F7}" type="pres">
      <dgm:prSet presAssocID="{D8C168A5-E84C-2F4E-8B67-5BD7E30ED205}" presName="arrowWedge2" presStyleLbl="fgSibTrans2D1" presStyleIdx="1" presStyleCnt="7"/>
      <dgm:spPr/>
    </dgm:pt>
    <dgm:pt modelId="{266B34D5-093B-CC4A-B368-8AA4BFE49F39}" type="pres">
      <dgm:prSet presAssocID="{1C55F286-2EB3-0D4B-AE89-4A5C12C619B1}" presName="arrowWedge3" presStyleLbl="fgSibTrans2D1" presStyleIdx="2" presStyleCnt="7"/>
      <dgm:spPr/>
    </dgm:pt>
    <dgm:pt modelId="{DBF68AB0-0368-AE42-B6D4-3B67D2DE4DD6}" type="pres">
      <dgm:prSet presAssocID="{AC46544C-0572-DA40-A42B-DC6F5D66DD09}" presName="arrowWedge4" presStyleLbl="fgSibTrans2D1" presStyleIdx="3" presStyleCnt="7"/>
      <dgm:spPr/>
    </dgm:pt>
    <dgm:pt modelId="{23FBB30A-E1D3-E149-95A4-DB82BD99ABE0}" type="pres">
      <dgm:prSet presAssocID="{87689B3C-04C5-CD4E-A044-A20CE09566B0}" presName="arrowWedge5" presStyleLbl="fgSibTrans2D1" presStyleIdx="4" presStyleCnt="7"/>
      <dgm:spPr/>
    </dgm:pt>
    <dgm:pt modelId="{B4350562-3F29-FA45-9986-3232C941CF34}" type="pres">
      <dgm:prSet presAssocID="{BB60F797-301F-A349-8414-84A45160895B}" presName="arrowWedge6" presStyleLbl="fgSibTrans2D1" presStyleIdx="5" presStyleCnt="7"/>
      <dgm:spPr/>
    </dgm:pt>
    <dgm:pt modelId="{57072C0D-E3A0-0C41-84D2-0758A0999955}" type="pres">
      <dgm:prSet presAssocID="{CE1EBE61-E08F-6C44-9392-B2D526B2821D}" presName="arrowWedge7" presStyleLbl="fgSibTrans2D1" presStyleIdx="6" presStyleCnt="7"/>
      <dgm:spPr/>
    </dgm:pt>
  </dgm:ptLst>
  <dgm:cxnLst>
    <dgm:cxn modelId="{CC27BC03-2062-4249-9F27-AD8EF1CB6BF4}" srcId="{5F8C7EB3-A4F1-5049-932D-5067BB1AFDAF}" destId="{99DBD944-3806-A945-A198-9723F96F67DF}" srcOrd="4" destOrd="0" parTransId="{967D8B41-6185-404A-8B80-D272E95878DB}" sibTransId="{87689B3C-04C5-CD4E-A044-A20CE09566B0}"/>
    <dgm:cxn modelId="{51F3E207-6A48-4C7F-9EE4-DDF0F06A2BCB}" type="presOf" srcId="{99DBD944-3806-A945-A198-9723F96F67DF}" destId="{7E2BB516-ACC2-4344-B6A6-41412205506A}" srcOrd="1" destOrd="0" presId="urn:microsoft.com/office/officeart/2005/8/layout/cycle8"/>
    <dgm:cxn modelId="{6672EA0A-88F2-1B41-AEE0-90777BFC517E}" srcId="{5F8C7EB3-A4F1-5049-932D-5067BB1AFDAF}" destId="{C28CC7E9-7317-2640-95F9-3EF5CB22F653}" srcOrd="3" destOrd="0" parTransId="{D3CF6BCA-CF88-7946-8187-78801975B175}" sibTransId="{AC46544C-0572-DA40-A42B-DC6F5D66DD09}"/>
    <dgm:cxn modelId="{91164E25-3063-42BA-9001-801C87919342}" type="presOf" srcId="{5D02E5EE-542F-CA4A-AF8A-5E45D7B374DB}" destId="{2670AA38-3E7C-C742-A4A9-7BA59F136579}" srcOrd="1" destOrd="0" presId="urn:microsoft.com/office/officeart/2005/8/layout/cycle8"/>
    <dgm:cxn modelId="{924BD029-CC8A-42FA-8AD5-9FC25881D1AC}" type="presOf" srcId="{B26D3311-9AB7-2B4D-AA49-E681B13187E4}" destId="{258FE79A-41F4-8748-95A0-6EB2B431A74F}" srcOrd="0" destOrd="0" presId="urn:microsoft.com/office/officeart/2005/8/layout/cycle8"/>
    <dgm:cxn modelId="{9ECCBB34-704E-4749-867C-E57CEDF0AED9}" type="presOf" srcId="{99C02DDA-7437-8147-8C00-8FA48F0487D2}" destId="{93F80A24-4908-CB46-87F8-29D8363CF337}" srcOrd="1" destOrd="0" presId="urn:microsoft.com/office/officeart/2005/8/layout/cycle8"/>
    <dgm:cxn modelId="{FFA82735-9FED-AB4B-8F36-7B9E184D68E4}" srcId="{5F8C7EB3-A4F1-5049-932D-5067BB1AFDAF}" destId="{B26D3311-9AB7-2B4D-AA49-E681B13187E4}" srcOrd="6" destOrd="0" parTransId="{FD894C1F-63F5-A54A-BA8B-6DFECE254CC3}" sibTransId="{CE1EBE61-E08F-6C44-9392-B2D526B2821D}"/>
    <dgm:cxn modelId="{B1B95246-A606-4F11-822C-0FE3D640A7D4}" type="presOf" srcId="{5F8C7EB3-A4F1-5049-932D-5067BB1AFDAF}" destId="{F8D18108-B877-8942-8CA3-A407941C6A30}" srcOrd="0" destOrd="0" presId="urn:microsoft.com/office/officeart/2005/8/layout/cycle8"/>
    <dgm:cxn modelId="{5860514A-2785-114A-A6B6-F826285C6CE0}" srcId="{5F8C7EB3-A4F1-5049-932D-5067BB1AFDAF}" destId="{94049292-2296-F64B-A3BF-C80C384CF3CD}" srcOrd="2" destOrd="0" parTransId="{1B26A980-83DE-0543-8956-2B36E1B20AE8}" sibTransId="{1C55F286-2EB3-0D4B-AE89-4A5C12C619B1}"/>
    <dgm:cxn modelId="{6484635B-A838-4505-B5B6-D3366E4FC951}" type="presOf" srcId="{99C02DDA-7437-8147-8C00-8FA48F0487D2}" destId="{72C1038D-7275-2E4C-B302-7D77887956D8}" srcOrd="0" destOrd="0" presId="urn:microsoft.com/office/officeart/2005/8/layout/cycle8"/>
    <dgm:cxn modelId="{8B6A1960-56E4-4770-B85D-170D1E2E99DA}" type="presOf" srcId="{B26D3311-9AB7-2B4D-AA49-E681B13187E4}" destId="{48D8976E-827E-2040-A818-C7B8383F0C66}" srcOrd="1" destOrd="0" presId="urn:microsoft.com/office/officeart/2005/8/layout/cycle8"/>
    <dgm:cxn modelId="{49554E65-F146-574B-8A1D-263F76D89AD8}" srcId="{5F8C7EB3-A4F1-5049-932D-5067BB1AFDAF}" destId="{5D02E5EE-542F-CA4A-AF8A-5E45D7B374DB}" srcOrd="5" destOrd="0" parTransId="{4FD5FC7E-71DD-594B-9B6A-BEFCE44542A9}" sibTransId="{BB60F797-301F-A349-8414-84A45160895B}"/>
    <dgm:cxn modelId="{54DA3E6C-5215-4DAC-90D9-86387580FE34}" type="presOf" srcId="{C28CC7E9-7317-2640-95F9-3EF5CB22F653}" destId="{4CB47EFB-2965-8B43-A779-3C3B51DFB2C3}" srcOrd="1" destOrd="0" presId="urn:microsoft.com/office/officeart/2005/8/layout/cycle8"/>
    <dgm:cxn modelId="{F507AC83-0DC5-AB47-9470-957AAF1FE659}" srcId="{5F8C7EB3-A4F1-5049-932D-5067BB1AFDAF}" destId="{99C02DDA-7437-8147-8C00-8FA48F0487D2}" srcOrd="0" destOrd="0" parTransId="{083E9A53-06CA-634B-9546-131AA90EFCEB}" sibTransId="{CA6A9732-BC4A-4149-8BE2-F441E85073B7}"/>
    <dgm:cxn modelId="{A136C796-D3D6-1446-AFB4-3A858BFD2989}" srcId="{5F8C7EB3-A4F1-5049-932D-5067BB1AFDAF}" destId="{CE517545-0468-7D4F-B198-5742E904E488}" srcOrd="1" destOrd="0" parTransId="{02111778-98E8-D54D-832B-08BD77B56F34}" sibTransId="{D8C168A5-E84C-2F4E-8B67-5BD7E30ED205}"/>
    <dgm:cxn modelId="{2C0B579F-2D19-1247-9C92-1A5F7DCE16D4}" srcId="{5F8C7EB3-A4F1-5049-932D-5067BB1AFDAF}" destId="{D157B405-2FD6-D64D-A296-0D57511E4799}" srcOrd="7" destOrd="0" parTransId="{8C00CFB9-3AC8-5148-A71E-ED981EA6E858}" sibTransId="{67856730-19E2-594D-826A-DC3858E9FD2E}"/>
    <dgm:cxn modelId="{FA7A4FAA-8C8C-4E97-BAD7-945773C72ED4}" type="presOf" srcId="{CE517545-0468-7D4F-B198-5742E904E488}" destId="{E5082E9C-9BEB-1247-9E77-ED2EF45293CD}" srcOrd="0" destOrd="0" presId="urn:microsoft.com/office/officeart/2005/8/layout/cycle8"/>
    <dgm:cxn modelId="{1061ABB3-5735-4ABD-9202-0F045A1B97CD}" type="presOf" srcId="{5D02E5EE-542F-CA4A-AF8A-5E45D7B374DB}" destId="{EAB47BE2-92C8-214E-BD12-4EB45B5537D0}" srcOrd="0" destOrd="0" presId="urn:microsoft.com/office/officeart/2005/8/layout/cycle8"/>
    <dgm:cxn modelId="{33EFB0D2-D058-4098-85F6-40D454AAB338}" type="presOf" srcId="{CE517545-0468-7D4F-B198-5742E904E488}" destId="{7EDA728F-699A-A24A-B25C-04544747692F}" srcOrd="1" destOrd="0" presId="urn:microsoft.com/office/officeart/2005/8/layout/cycle8"/>
    <dgm:cxn modelId="{2AB6EEE4-A8A4-42DD-AC88-BE170DECE3F3}" type="presOf" srcId="{94049292-2296-F64B-A3BF-C80C384CF3CD}" destId="{96E1431E-4E53-5E4F-9CEA-72F30C1B9220}" srcOrd="1" destOrd="0" presId="urn:microsoft.com/office/officeart/2005/8/layout/cycle8"/>
    <dgm:cxn modelId="{986F5AE7-EB3D-4563-B77E-43272F719278}" type="presOf" srcId="{94049292-2296-F64B-A3BF-C80C384CF3CD}" destId="{AC4AA661-242A-DB47-85FB-6C13DC5621AB}" srcOrd="0" destOrd="0" presId="urn:microsoft.com/office/officeart/2005/8/layout/cycle8"/>
    <dgm:cxn modelId="{B18761EA-B3F9-4E63-9E9B-3916AF5C2252}" type="presOf" srcId="{99DBD944-3806-A945-A198-9723F96F67DF}" destId="{9BD0429B-08A0-8E4F-868D-A879C46563DB}" srcOrd="0" destOrd="0" presId="urn:microsoft.com/office/officeart/2005/8/layout/cycle8"/>
    <dgm:cxn modelId="{E1CFBFFC-FFA8-4AA7-AA81-F80FFD967930}" type="presOf" srcId="{C28CC7E9-7317-2640-95F9-3EF5CB22F653}" destId="{9366C742-8631-CD4E-804D-D82EEC45D955}" srcOrd="0" destOrd="0" presId="urn:microsoft.com/office/officeart/2005/8/layout/cycle8"/>
    <dgm:cxn modelId="{340DC5AF-DC33-4CAA-A321-0E5C3F014A0E}" type="presParOf" srcId="{F8D18108-B877-8942-8CA3-A407941C6A30}" destId="{72C1038D-7275-2E4C-B302-7D77887956D8}" srcOrd="0" destOrd="0" presId="urn:microsoft.com/office/officeart/2005/8/layout/cycle8"/>
    <dgm:cxn modelId="{9B4262EA-54A5-464A-A613-D2F87112A6C8}" type="presParOf" srcId="{F8D18108-B877-8942-8CA3-A407941C6A30}" destId="{067BADE7-77B5-E24C-B4AD-550E6D2DA7BF}" srcOrd="1" destOrd="0" presId="urn:microsoft.com/office/officeart/2005/8/layout/cycle8"/>
    <dgm:cxn modelId="{B1AEA49F-687A-45E2-BEBB-A813C8F3D07B}" type="presParOf" srcId="{F8D18108-B877-8942-8CA3-A407941C6A30}" destId="{8445B7A0-E5D5-9C48-9D6A-0FD55035A02C}" srcOrd="2" destOrd="0" presId="urn:microsoft.com/office/officeart/2005/8/layout/cycle8"/>
    <dgm:cxn modelId="{75CF42A8-605B-452F-AC3D-A836ADE8BC4F}" type="presParOf" srcId="{F8D18108-B877-8942-8CA3-A407941C6A30}" destId="{93F80A24-4908-CB46-87F8-29D8363CF337}" srcOrd="3" destOrd="0" presId="urn:microsoft.com/office/officeart/2005/8/layout/cycle8"/>
    <dgm:cxn modelId="{2179D362-59A8-4C2E-AF6F-5E8A21F4238A}" type="presParOf" srcId="{F8D18108-B877-8942-8CA3-A407941C6A30}" destId="{E5082E9C-9BEB-1247-9E77-ED2EF45293CD}" srcOrd="4" destOrd="0" presId="urn:microsoft.com/office/officeart/2005/8/layout/cycle8"/>
    <dgm:cxn modelId="{8EE81683-AA0A-41DD-B375-BD2B0DFA879A}" type="presParOf" srcId="{F8D18108-B877-8942-8CA3-A407941C6A30}" destId="{AA8E1D85-1001-AD4D-B69E-6A8C5ABCB230}" srcOrd="5" destOrd="0" presId="urn:microsoft.com/office/officeart/2005/8/layout/cycle8"/>
    <dgm:cxn modelId="{5436F25E-06EF-442B-B63C-862169DCCF15}" type="presParOf" srcId="{F8D18108-B877-8942-8CA3-A407941C6A30}" destId="{3EAB0B30-9DBA-0C47-A864-3EA503E2FAC3}" srcOrd="6" destOrd="0" presId="urn:microsoft.com/office/officeart/2005/8/layout/cycle8"/>
    <dgm:cxn modelId="{429D890B-90CB-4B16-83A1-A34E9A90DD5F}" type="presParOf" srcId="{F8D18108-B877-8942-8CA3-A407941C6A30}" destId="{7EDA728F-699A-A24A-B25C-04544747692F}" srcOrd="7" destOrd="0" presId="urn:microsoft.com/office/officeart/2005/8/layout/cycle8"/>
    <dgm:cxn modelId="{345F9197-6D3D-4EC4-A57F-A03CE99A9D45}" type="presParOf" srcId="{F8D18108-B877-8942-8CA3-A407941C6A30}" destId="{AC4AA661-242A-DB47-85FB-6C13DC5621AB}" srcOrd="8" destOrd="0" presId="urn:microsoft.com/office/officeart/2005/8/layout/cycle8"/>
    <dgm:cxn modelId="{7917C7B6-A60C-48BF-BE64-10C13E78C347}" type="presParOf" srcId="{F8D18108-B877-8942-8CA3-A407941C6A30}" destId="{175725F7-4EBF-EE48-9532-2A25DE558CEA}" srcOrd="9" destOrd="0" presId="urn:microsoft.com/office/officeart/2005/8/layout/cycle8"/>
    <dgm:cxn modelId="{34042158-FDD6-41FE-B091-BD3B088F7BB2}" type="presParOf" srcId="{F8D18108-B877-8942-8CA3-A407941C6A30}" destId="{147A9163-396F-A246-B2CD-BFB01B3628C7}" srcOrd="10" destOrd="0" presId="urn:microsoft.com/office/officeart/2005/8/layout/cycle8"/>
    <dgm:cxn modelId="{DBC9D7DA-5B9D-4F1C-91B2-84530F1C6942}" type="presParOf" srcId="{F8D18108-B877-8942-8CA3-A407941C6A30}" destId="{96E1431E-4E53-5E4F-9CEA-72F30C1B9220}" srcOrd="11" destOrd="0" presId="urn:microsoft.com/office/officeart/2005/8/layout/cycle8"/>
    <dgm:cxn modelId="{8BF894C3-852A-43B7-9A34-E5D1ABAD15FD}" type="presParOf" srcId="{F8D18108-B877-8942-8CA3-A407941C6A30}" destId="{9366C742-8631-CD4E-804D-D82EEC45D955}" srcOrd="12" destOrd="0" presId="urn:microsoft.com/office/officeart/2005/8/layout/cycle8"/>
    <dgm:cxn modelId="{B98B2601-73CF-42E8-AF9E-BB4740A6E787}" type="presParOf" srcId="{F8D18108-B877-8942-8CA3-A407941C6A30}" destId="{0B269814-60F6-504E-AB03-6EE6BAB88547}" srcOrd="13" destOrd="0" presId="urn:microsoft.com/office/officeart/2005/8/layout/cycle8"/>
    <dgm:cxn modelId="{D067660F-ECB9-431E-A83A-F0CC8201ED18}" type="presParOf" srcId="{F8D18108-B877-8942-8CA3-A407941C6A30}" destId="{B1D77DDA-1EEE-A444-8A08-CBCB4D39DD50}" srcOrd="14" destOrd="0" presId="urn:microsoft.com/office/officeart/2005/8/layout/cycle8"/>
    <dgm:cxn modelId="{11B7AA98-1879-4D4B-B5DE-FBBD76C990E4}" type="presParOf" srcId="{F8D18108-B877-8942-8CA3-A407941C6A30}" destId="{4CB47EFB-2965-8B43-A779-3C3B51DFB2C3}" srcOrd="15" destOrd="0" presId="urn:microsoft.com/office/officeart/2005/8/layout/cycle8"/>
    <dgm:cxn modelId="{A7960817-CAC2-4AED-A967-B1883087EFFF}" type="presParOf" srcId="{F8D18108-B877-8942-8CA3-A407941C6A30}" destId="{9BD0429B-08A0-8E4F-868D-A879C46563DB}" srcOrd="16" destOrd="0" presId="urn:microsoft.com/office/officeart/2005/8/layout/cycle8"/>
    <dgm:cxn modelId="{BFD7884C-DF3A-4059-BD34-EAD037B79C53}" type="presParOf" srcId="{F8D18108-B877-8942-8CA3-A407941C6A30}" destId="{ED9E037B-BE95-EA48-83EB-5569ED76C1BB}" srcOrd="17" destOrd="0" presId="urn:microsoft.com/office/officeart/2005/8/layout/cycle8"/>
    <dgm:cxn modelId="{65038726-3EFF-4D8C-9AEE-504E6E194C92}" type="presParOf" srcId="{F8D18108-B877-8942-8CA3-A407941C6A30}" destId="{976131B5-922D-9D41-9416-060F766A9E40}" srcOrd="18" destOrd="0" presId="urn:microsoft.com/office/officeart/2005/8/layout/cycle8"/>
    <dgm:cxn modelId="{FB5E728D-B31F-49A5-BCA2-E301B6489101}" type="presParOf" srcId="{F8D18108-B877-8942-8CA3-A407941C6A30}" destId="{7E2BB516-ACC2-4344-B6A6-41412205506A}" srcOrd="19" destOrd="0" presId="urn:microsoft.com/office/officeart/2005/8/layout/cycle8"/>
    <dgm:cxn modelId="{6FE08CF2-4252-4DD4-925B-B1567DB26416}" type="presParOf" srcId="{F8D18108-B877-8942-8CA3-A407941C6A30}" destId="{EAB47BE2-92C8-214E-BD12-4EB45B5537D0}" srcOrd="20" destOrd="0" presId="urn:microsoft.com/office/officeart/2005/8/layout/cycle8"/>
    <dgm:cxn modelId="{27A03A40-656E-4788-949A-2101C7827C3C}" type="presParOf" srcId="{F8D18108-B877-8942-8CA3-A407941C6A30}" destId="{5A4D077B-8D31-4847-B963-F759BA1D19BD}" srcOrd="21" destOrd="0" presId="urn:microsoft.com/office/officeart/2005/8/layout/cycle8"/>
    <dgm:cxn modelId="{16705B50-48C8-480F-800E-8D4100BA5999}" type="presParOf" srcId="{F8D18108-B877-8942-8CA3-A407941C6A30}" destId="{FBB1F43E-54DA-364D-B8FB-3021700DC5BD}" srcOrd="22" destOrd="0" presId="urn:microsoft.com/office/officeart/2005/8/layout/cycle8"/>
    <dgm:cxn modelId="{F6B812E2-9E93-4E30-B5BC-F17EADB08DB6}" type="presParOf" srcId="{F8D18108-B877-8942-8CA3-A407941C6A30}" destId="{2670AA38-3E7C-C742-A4A9-7BA59F136579}" srcOrd="23" destOrd="0" presId="urn:microsoft.com/office/officeart/2005/8/layout/cycle8"/>
    <dgm:cxn modelId="{EAC70F94-DBDF-466B-B391-83FF86DF3682}" type="presParOf" srcId="{F8D18108-B877-8942-8CA3-A407941C6A30}" destId="{258FE79A-41F4-8748-95A0-6EB2B431A74F}" srcOrd="24" destOrd="0" presId="urn:microsoft.com/office/officeart/2005/8/layout/cycle8"/>
    <dgm:cxn modelId="{E22565F9-BEFB-4EA2-87CB-7F059FFE3E4C}" type="presParOf" srcId="{F8D18108-B877-8942-8CA3-A407941C6A30}" destId="{8805FB6E-C90E-8E44-81DC-61991BCC6D9D}" srcOrd="25" destOrd="0" presId="urn:microsoft.com/office/officeart/2005/8/layout/cycle8"/>
    <dgm:cxn modelId="{970962A3-CF9B-4231-BC08-F5E7F9DE6A6D}" type="presParOf" srcId="{F8D18108-B877-8942-8CA3-A407941C6A30}" destId="{3DB888D9-471C-9B45-8C2F-524F3B650887}" srcOrd="26" destOrd="0" presId="urn:microsoft.com/office/officeart/2005/8/layout/cycle8"/>
    <dgm:cxn modelId="{C5B8C714-B61A-42F5-954F-66795EA687F5}" type="presParOf" srcId="{F8D18108-B877-8942-8CA3-A407941C6A30}" destId="{48D8976E-827E-2040-A818-C7B8383F0C66}" srcOrd="27" destOrd="0" presId="urn:microsoft.com/office/officeart/2005/8/layout/cycle8"/>
    <dgm:cxn modelId="{45345BAE-AE59-4BC7-ACF0-975C2F85779E}" type="presParOf" srcId="{F8D18108-B877-8942-8CA3-A407941C6A30}" destId="{56F56DB5-24DD-B445-B77A-C219126B7247}" srcOrd="28" destOrd="0" presId="urn:microsoft.com/office/officeart/2005/8/layout/cycle8"/>
    <dgm:cxn modelId="{AA2C7E80-5287-4104-8EE3-CA50D4AB0408}" type="presParOf" srcId="{F8D18108-B877-8942-8CA3-A407941C6A30}" destId="{EF8CE4A1-B19C-E041-9BBB-029B1B0185F7}" srcOrd="29" destOrd="0" presId="urn:microsoft.com/office/officeart/2005/8/layout/cycle8"/>
    <dgm:cxn modelId="{AF609CA5-A8A1-4FFA-AAA6-3203D2E46E8E}" type="presParOf" srcId="{F8D18108-B877-8942-8CA3-A407941C6A30}" destId="{266B34D5-093B-CC4A-B368-8AA4BFE49F39}" srcOrd="30" destOrd="0" presId="urn:microsoft.com/office/officeart/2005/8/layout/cycle8"/>
    <dgm:cxn modelId="{F916434E-314D-4CAB-B332-D3E4669A120F}" type="presParOf" srcId="{F8D18108-B877-8942-8CA3-A407941C6A30}" destId="{DBF68AB0-0368-AE42-B6D4-3B67D2DE4DD6}" srcOrd="31" destOrd="0" presId="urn:microsoft.com/office/officeart/2005/8/layout/cycle8"/>
    <dgm:cxn modelId="{70ECD333-15A3-415B-8282-7BD93608B93B}" type="presParOf" srcId="{F8D18108-B877-8942-8CA3-A407941C6A30}" destId="{23FBB30A-E1D3-E149-95A4-DB82BD99ABE0}" srcOrd="32" destOrd="0" presId="urn:microsoft.com/office/officeart/2005/8/layout/cycle8"/>
    <dgm:cxn modelId="{275A9D79-3173-4694-8357-B0D7320520F6}" type="presParOf" srcId="{F8D18108-B877-8942-8CA3-A407941C6A30}" destId="{B4350562-3F29-FA45-9986-3232C941CF34}" srcOrd="33" destOrd="0" presId="urn:microsoft.com/office/officeart/2005/8/layout/cycle8"/>
    <dgm:cxn modelId="{FFDA2FD4-1374-45E0-9280-97604C90625B}" type="presParOf" srcId="{F8D18108-B877-8942-8CA3-A407941C6A30}" destId="{57072C0D-E3A0-0C41-84D2-0758A099995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8C7EB3-A4F1-5049-932D-5067BB1AFDA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9C02DDA-7437-8147-8C00-8FA48F0487D2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0</a:t>
          </a:r>
        </a:p>
      </dgm:t>
    </dgm:pt>
    <dgm:pt modelId="{083E9A53-06CA-634B-9546-131AA90EFCEB}" type="par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6A9732-BC4A-4149-8BE2-F441E85073B7}" type="sib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517545-0468-7D4F-B198-5742E904E488}">
      <dgm:prSet phldrT="[Text]" custT="1"/>
      <dgm:spPr/>
      <dgm:t>
        <a:bodyPr/>
        <a:lstStyle/>
        <a:p>
          <a:r>
            <a:rPr lang="en-GB" sz="2800" b="1" dirty="0">
              <a:solidFill>
                <a:srgbClr val="FF3300"/>
              </a:solidFill>
            </a:rPr>
            <a:t>1</a:t>
          </a:r>
        </a:p>
      </dgm:t>
    </dgm:pt>
    <dgm:pt modelId="{02111778-98E8-D54D-832B-08BD77B56F34}" type="par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C168A5-E84C-2F4E-8B67-5BD7E30ED205}" type="sib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4049292-2296-F64B-A3BF-C80C384CF3CD}">
      <dgm:prSet phldrT="[Text]" custT="1"/>
      <dgm:spPr/>
      <dgm:t>
        <a:bodyPr/>
        <a:lstStyle/>
        <a:p>
          <a:r>
            <a:rPr lang="en-GB" sz="2800" b="1" dirty="0">
              <a:solidFill>
                <a:srgbClr val="FF3300"/>
              </a:solidFill>
            </a:rPr>
            <a:t>2</a:t>
          </a:r>
        </a:p>
      </dgm:t>
    </dgm:pt>
    <dgm:pt modelId="{1B26A980-83DE-0543-8956-2B36E1B20AE8}" type="par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55F286-2EB3-0D4B-AE89-4A5C12C619B1}" type="sib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28CC7E9-7317-2640-95F9-3EF5CB22F65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</a:t>
          </a:r>
        </a:p>
      </dgm:t>
    </dgm:pt>
    <dgm:pt modelId="{D3CF6BCA-CF88-7946-8187-78801975B175}" type="par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C46544C-0572-DA40-A42B-DC6F5D66DD09}" type="sib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9DBD944-3806-A945-A198-9723F96F67D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4</a:t>
          </a:r>
        </a:p>
      </dgm:t>
    </dgm:pt>
    <dgm:pt modelId="{967D8B41-6185-404A-8B80-D272E95878DB}" type="par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7689B3C-04C5-CD4E-A044-A20CE09566B0}" type="sib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02E5EE-542F-CA4A-AF8A-5E45D7B374D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5</a:t>
          </a:r>
        </a:p>
      </dgm:t>
    </dgm:pt>
    <dgm:pt modelId="{4FD5FC7E-71DD-594B-9B6A-BEFCE44542A9}" type="par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B60F797-301F-A349-8414-84A45160895B}" type="sib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26D3311-9AB7-2B4D-AA49-E681B13187E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6</a:t>
          </a:r>
        </a:p>
      </dgm:t>
    </dgm:pt>
    <dgm:pt modelId="{FD894C1F-63F5-A54A-BA8B-6DFECE254CC3}" type="par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1EBE61-E08F-6C44-9392-B2D526B2821D}" type="sib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57B405-2FD6-D64D-A296-0D57511E4799}">
      <dgm:prSet phldrT="[Text]"/>
      <dgm:spPr/>
      <dgm:t>
        <a:bodyPr/>
        <a:lstStyle/>
        <a:p>
          <a:endParaRPr lang="en-US"/>
        </a:p>
      </dgm:t>
    </dgm:pt>
    <dgm:pt modelId="{8C00CFB9-3AC8-5148-A71E-ED981EA6E858}" type="par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7856730-19E2-594D-826A-DC3858E9FD2E}" type="sib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D18108-B877-8942-8CA3-A407941C6A30}" type="pres">
      <dgm:prSet presAssocID="{5F8C7EB3-A4F1-5049-932D-5067BB1AFDAF}" presName="compositeShape" presStyleCnt="0">
        <dgm:presLayoutVars>
          <dgm:chMax val="7"/>
          <dgm:dir/>
          <dgm:resizeHandles val="exact"/>
        </dgm:presLayoutVars>
      </dgm:prSet>
      <dgm:spPr/>
    </dgm:pt>
    <dgm:pt modelId="{72C1038D-7275-2E4C-B302-7D77887956D8}" type="pres">
      <dgm:prSet presAssocID="{5F8C7EB3-A4F1-5049-932D-5067BB1AFDAF}" presName="wedge1" presStyleLbl="node1" presStyleIdx="0" presStyleCnt="7"/>
      <dgm:spPr/>
    </dgm:pt>
    <dgm:pt modelId="{067BADE7-77B5-E24C-B4AD-550E6D2DA7BF}" type="pres">
      <dgm:prSet presAssocID="{5F8C7EB3-A4F1-5049-932D-5067BB1AFDAF}" presName="dummy1a" presStyleCnt="0"/>
      <dgm:spPr/>
    </dgm:pt>
    <dgm:pt modelId="{8445B7A0-E5D5-9C48-9D6A-0FD55035A02C}" type="pres">
      <dgm:prSet presAssocID="{5F8C7EB3-A4F1-5049-932D-5067BB1AFDAF}" presName="dummy1b" presStyleCnt="0"/>
      <dgm:spPr/>
    </dgm:pt>
    <dgm:pt modelId="{93F80A24-4908-CB46-87F8-29D8363CF337}" type="pres">
      <dgm:prSet presAssocID="{5F8C7EB3-A4F1-5049-932D-5067BB1AFDA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082E9C-9BEB-1247-9E77-ED2EF45293CD}" type="pres">
      <dgm:prSet presAssocID="{5F8C7EB3-A4F1-5049-932D-5067BB1AFDAF}" presName="wedge2" presStyleLbl="node1" presStyleIdx="1" presStyleCnt="7" custScaleX="103624"/>
      <dgm:spPr/>
    </dgm:pt>
    <dgm:pt modelId="{AA8E1D85-1001-AD4D-B69E-6A8C5ABCB230}" type="pres">
      <dgm:prSet presAssocID="{5F8C7EB3-A4F1-5049-932D-5067BB1AFDAF}" presName="dummy2a" presStyleCnt="0"/>
      <dgm:spPr/>
    </dgm:pt>
    <dgm:pt modelId="{3EAB0B30-9DBA-0C47-A864-3EA503E2FAC3}" type="pres">
      <dgm:prSet presAssocID="{5F8C7EB3-A4F1-5049-932D-5067BB1AFDAF}" presName="dummy2b" presStyleCnt="0"/>
      <dgm:spPr/>
    </dgm:pt>
    <dgm:pt modelId="{7EDA728F-699A-A24A-B25C-04544747692F}" type="pres">
      <dgm:prSet presAssocID="{5F8C7EB3-A4F1-5049-932D-5067BB1AFDA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4AA661-242A-DB47-85FB-6C13DC5621AB}" type="pres">
      <dgm:prSet presAssocID="{5F8C7EB3-A4F1-5049-932D-5067BB1AFDAF}" presName="wedge3" presStyleLbl="node1" presStyleIdx="2" presStyleCnt="7"/>
      <dgm:spPr/>
    </dgm:pt>
    <dgm:pt modelId="{175725F7-4EBF-EE48-9532-2A25DE558CEA}" type="pres">
      <dgm:prSet presAssocID="{5F8C7EB3-A4F1-5049-932D-5067BB1AFDAF}" presName="dummy3a" presStyleCnt="0"/>
      <dgm:spPr/>
    </dgm:pt>
    <dgm:pt modelId="{147A9163-396F-A246-B2CD-BFB01B3628C7}" type="pres">
      <dgm:prSet presAssocID="{5F8C7EB3-A4F1-5049-932D-5067BB1AFDAF}" presName="dummy3b" presStyleCnt="0"/>
      <dgm:spPr/>
    </dgm:pt>
    <dgm:pt modelId="{96E1431E-4E53-5E4F-9CEA-72F30C1B9220}" type="pres">
      <dgm:prSet presAssocID="{5F8C7EB3-A4F1-5049-932D-5067BB1AFDA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66C742-8631-CD4E-804D-D82EEC45D955}" type="pres">
      <dgm:prSet presAssocID="{5F8C7EB3-A4F1-5049-932D-5067BB1AFDAF}" presName="wedge4" presStyleLbl="node1" presStyleIdx="3" presStyleCnt="7"/>
      <dgm:spPr/>
    </dgm:pt>
    <dgm:pt modelId="{0B269814-60F6-504E-AB03-6EE6BAB88547}" type="pres">
      <dgm:prSet presAssocID="{5F8C7EB3-A4F1-5049-932D-5067BB1AFDAF}" presName="dummy4a" presStyleCnt="0"/>
      <dgm:spPr/>
    </dgm:pt>
    <dgm:pt modelId="{B1D77DDA-1EEE-A444-8A08-CBCB4D39DD50}" type="pres">
      <dgm:prSet presAssocID="{5F8C7EB3-A4F1-5049-932D-5067BB1AFDAF}" presName="dummy4b" presStyleCnt="0"/>
      <dgm:spPr/>
    </dgm:pt>
    <dgm:pt modelId="{4CB47EFB-2965-8B43-A779-3C3B51DFB2C3}" type="pres">
      <dgm:prSet presAssocID="{5F8C7EB3-A4F1-5049-932D-5067BB1AFDA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BD0429B-08A0-8E4F-868D-A879C46563DB}" type="pres">
      <dgm:prSet presAssocID="{5F8C7EB3-A4F1-5049-932D-5067BB1AFDAF}" presName="wedge5" presStyleLbl="node1" presStyleIdx="4" presStyleCnt="7"/>
      <dgm:spPr/>
    </dgm:pt>
    <dgm:pt modelId="{ED9E037B-BE95-EA48-83EB-5569ED76C1BB}" type="pres">
      <dgm:prSet presAssocID="{5F8C7EB3-A4F1-5049-932D-5067BB1AFDAF}" presName="dummy5a" presStyleCnt="0"/>
      <dgm:spPr/>
    </dgm:pt>
    <dgm:pt modelId="{976131B5-922D-9D41-9416-060F766A9E40}" type="pres">
      <dgm:prSet presAssocID="{5F8C7EB3-A4F1-5049-932D-5067BB1AFDAF}" presName="dummy5b" presStyleCnt="0"/>
      <dgm:spPr/>
    </dgm:pt>
    <dgm:pt modelId="{7E2BB516-ACC2-4344-B6A6-41412205506A}" type="pres">
      <dgm:prSet presAssocID="{5F8C7EB3-A4F1-5049-932D-5067BB1AFDA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AB47BE2-92C8-214E-BD12-4EB45B5537D0}" type="pres">
      <dgm:prSet presAssocID="{5F8C7EB3-A4F1-5049-932D-5067BB1AFDAF}" presName="wedge6" presStyleLbl="node1" presStyleIdx="5" presStyleCnt="7"/>
      <dgm:spPr/>
    </dgm:pt>
    <dgm:pt modelId="{5A4D077B-8D31-4847-B963-F759BA1D19BD}" type="pres">
      <dgm:prSet presAssocID="{5F8C7EB3-A4F1-5049-932D-5067BB1AFDAF}" presName="dummy6a" presStyleCnt="0"/>
      <dgm:spPr/>
    </dgm:pt>
    <dgm:pt modelId="{FBB1F43E-54DA-364D-B8FB-3021700DC5BD}" type="pres">
      <dgm:prSet presAssocID="{5F8C7EB3-A4F1-5049-932D-5067BB1AFDAF}" presName="dummy6b" presStyleCnt="0"/>
      <dgm:spPr/>
    </dgm:pt>
    <dgm:pt modelId="{2670AA38-3E7C-C742-A4A9-7BA59F136579}" type="pres">
      <dgm:prSet presAssocID="{5F8C7EB3-A4F1-5049-932D-5067BB1AFDA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8FE79A-41F4-8748-95A0-6EB2B431A74F}" type="pres">
      <dgm:prSet presAssocID="{5F8C7EB3-A4F1-5049-932D-5067BB1AFDAF}" presName="wedge7" presStyleLbl="node1" presStyleIdx="6" presStyleCnt="7"/>
      <dgm:spPr/>
    </dgm:pt>
    <dgm:pt modelId="{8805FB6E-C90E-8E44-81DC-61991BCC6D9D}" type="pres">
      <dgm:prSet presAssocID="{5F8C7EB3-A4F1-5049-932D-5067BB1AFDAF}" presName="dummy7a" presStyleCnt="0"/>
      <dgm:spPr/>
    </dgm:pt>
    <dgm:pt modelId="{3DB888D9-471C-9B45-8C2F-524F3B650887}" type="pres">
      <dgm:prSet presAssocID="{5F8C7EB3-A4F1-5049-932D-5067BB1AFDAF}" presName="dummy7b" presStyleCnt="0"/>
      <dgm:spPr/>
    </dgm:pt>
    <dgm:pt modelId="{48D8976E-827E-2040-A818-C7B8383F0C66}" type="pres">
      <dgm:prSet presAssocID="{5F8C7EB3-A4F1-5049-932D-5067BB1AFDA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6F56DB5-24DD-B445-B77A-C219126B7247}" type="pres">
      <dgm:prSet presAssocID="{CA6A9732-BC4A-4149-8BE2-F441E85073B7}" presName="arrowWedge1" presStyleLbl="fgSibTrans2D1" presStyleIdx="0" presStyleCnt="7"/>
      <dgm:spPr/>
    </dgm:pt>
    <dgm:pt modelId="{EF8CE4A1-B19C-E041-9BBB-029B1B0185F7}" type="pres">
      <dgm:prSet presAssocID="{D8C168A5-E84C-2F4E-8B67-5BD7E30ED205}" presName="arrowWedge2" presStyleLbl="fgSibTrans2D1" presStyleIdx="1" presStyleCnt="7"/>
      <dgm:spPr/>
    </dgm:pt>
    <dgm:pt modelId="{266B34D5-093B-CC4A-B368-8AA4BFE49F39}" type="pres">
      <dgm:prSet presAssocID="{1C55F286-2EB3-0D4B-AE89-4A5C12C619B1}" presName="arrowWedge3" presStyleLbl="fgSibTrans2D1" presStyleIdx="2" presStyleCnt="7"/>
      <dgm:spPr/>
    </dgm:pt>
    <dgm:pt modelId="{DBF68AB0-0368-AE42-B6D4-3B67D2DE4DD6}" type="pres">
      <dgm:prSet presAssocID="{AC46544C-0572-DA40-A42B-DC6F5D66DD09}" presName="arrowWedge4" presStyleLbl="fgSibTrans2D1" presStyleIdx="3" presStyleCnt="7"/>
      <dgm:spPr/>
    </dgm:pt>
    <dgm:pt modelId="{23FBB30A-E1D3-E149-95A4-DB82BD99ABE0}" type="pres">
      <dgm:prSet presAssocID="{87689B3C-04C5-CD4E-A044-A20CE09566B0}" presName="arrowWedge5" presStyleLbl="fgSibTrans2D1" presStyleIdx="4" presStyleCnt="7"/>
      <dgm:spPr/>
    </dgm:pt>
    <dgm:pt modelId="{B4350562-3F29-FA45-9986-3232C941CF34}" type="pres">
      <dgm:prSet presAssocID="{BB60F797-301F-A349-8414-84A45160895B}" presName="arrowWedge6" presStyleLbl="fgSibTrans2D1" presStyleIdx="5" presStyleCnt="7"/>
      <dgm:spPr/>
    </dgm:pt>
    <dgm:pt modelId="{57072C0D-E3A0-0C41-84D2-0758A0999955}" type="pres">
      <dgm:prSet presAssocID="{CE1EBE61-E08F-6C44-9392-B2D526B2821D}" presName="arrowWedge7" presStyleLbl="fgSibTrans2D1" presStyleIdx="6" presStyleCnt="7"/>
      <dgm:spPr/>
    </dgm:pt>
  </dgm:ptLst>
  <dgm:cxnLst>
    <dgm:cxn modelId="{CC27BC03-2062-4249-9F27-AD8EF1CB6BF4}" srcId="{5F8C7EB3-A4F1-5049-932D-5067BB1AFDAF}" destId="{99DBD944-3806-A945-A198-9723F96F67DF}" srcOrd="4" destOrd="0" parTransId="{967D8B41-6185-404A-8B80-D272E95878DB}" sibTransId="{87689B3C-04C5-CD4E-A044-A20CE09566B0}"/>
    <dgm:cxn modelId="{6672EA0A-88F2-1B41-AEE0-90777BFC517E}" srcId="{5F8C7EB3-A4F1-5049-932D-5067BB1AFDAF}" destId="{C28CC7E9-7317-2640-95F9-3EF5CB22F653}" srcOrd="3" destOrd="0" parTransId="{D3CF6BCA-CF88-7946-8187-78801975B175}" sibTransId="{AC46544C-0572-DA40-A42B-DC6F5D66DD09}"/>
    <dgm:cxn modelId="{13981E0C-D9B6-437E-8C02-D0644508DA7B}" type="presOf" srcId="{CE517545-0468-7D4F-B198-5742E904E488}" destId="{7EDA728F-699A-A24A-B25C-04544747692F}" srcOrd="1" destOrd="0" presId="urn:microsoft.com/office/officeart/2005/8/layout/cycle8"/>
    <dgm:cxn modelId="{130A891B-6956-467E-A515-3B434E173486}" type="presOf" srcId="{C28CC7E9-7317-2640-95F9-3EF5CB22F653}" destId="{4CB47EFB-2965-8B43-A779-3C3B51DFB2C3}" srcOrd="1" destOrd="0" presId="urn:microsoft.com/office/officeart/2005/8/layout/cycle8"/>
    <dgm:cxn modelId="{603AF125-C918-4FE4-B19A-368CE4307C31}" type="presOf" srcId="{C28CC7E9-7317-2640-95F9-3EF5CB22F653}" destId="{9366C742-8631-CD4E-804D-D82EEC45D955}" srcOrd="0" destOrd="0" presId="urn:microsoft.com/office/officeart/2005/8/layout/cycle8"/>
    <dgm:cxn modelId="{BAB0F22B-7821-4CCB-ABAE-59AF7033D990}" type="presOf" srcId="{94049292-2296-F64B-A3BF-C80C384CF3CD}" destId="{AC4AA661-242A-DB47-85FB-6C13DC5621AB}" srcOrd="0" destOrd="0" presId="urn:microsoft.com/office/officeart/2005/8/layout/cycle8"/>
    <dgm:cxn modelId="{BCBC832D-F00F-4E32-882A-C67CE9EE96C7}" type="presOf" srcId="{5F8C7EB3-A4F1-5049-932D-5067BB1AFDAF}" destId="{F8D18108-B877-8942-8CA3-A407941C6A30}" srcOrd="0" destOrd="0" presId="urn:microsoft.com/office/officeart/2005/8/layout/cycle8"/>
    <dgm:cxn modelId="{FFA82735-9FED-AB4B-8F36-7B9E184D68E4}" srcId="{5F8C7EB3-A4F1-5049-932D-5067BB1AFDAF}" destId="{B26D3311-9AB7-2B4D-AA49-E681B13187E4}" srcOrd="6" destOrd="0" parTransId="{FD894C1F-63F5-A54A-BA8B-6DFECE254CC3}" sibTransId="{CE1EBE61-E08F-6C44-9392-B2D526B2821D}"/>
    <dgm:cxn modelId="{5860514A-2785-114A-A6B6-F826285C6CE0}" srcId="{5F8C7EB3-A4F1-5049-932D-5067BB1AFDAF}" destId="{94049292-2296-F64B-A3BF-C80C384CF3CD}" srcOrd="2" destOrd="0" parTransId="{1B26A980-83DE-0543-8956-2B36E1B20AE8}" sibTransId="{1C55F286-2EB3-0D4B-AE89-4A5C12C619B1}"/>
    <dgm:cxn modelId="{39F2A84B-3B62-4188-856D-2AE2F1064B65}" type="presOf" srcId="{CE517545-0468-7D4F-B198-5742E904E488}" destId="{E5082E9C-9BEB-1247-9E77-ED2EF45293CD}" srcOrd="0" destOrd="0" presId="urn:microsoft.com/office/officeart/2005/8/layout/cycle8"/>
    <dgm:cxn modelId="{E095124E-B7B2-4C70-9C10-A1A46C32B17E}" type="presOf" srcId="{5D02E5EE-542F-CA4A-AF8A-5E45D7B374DB}" destId="{EAB47BE2-92C8-214E-BD12-4EB45B5537D0}" srcOrd="0" destOrd="0" presId="urn:microsoft.com/office/officeart/2005/8/layout/cycle8"/>
    <dgm:cxn modelId="{B78DEB53-35EA-40D9-B5C8-3EEF752F5166}" type="presOf" srcId="{B26D3311-9AB7-2B4D-AA49-E681B13187E4}" destId="{258FE79A-41F4-8748-95A0-6EB2B431A74F}" srcOrd="0" destOrd="0" presId="urn:microsoft.com/office/officeart/2005/8/layout/cycle8"/>
    <dgm:cxn modelId="{49554E65-F146-574B-8A1D-263F76D89AD8}" srcId="{5F8C7EB3-A4F1-5049-932D-5067BB1AFDAF}" destId="{5D02E5EE-542F-CA4A-AF8A-5E45D7B374DB}" srcOrd="5" destOrd="0" parTransId="{4FD5FC7E-71DD-594B-9B6A-BEFCE44542A9}" sibTransId="{BB60F797-301F-A349-8414-84A45160895B}"/>
    <dgm:cxn modelId="{F507AC83-0DC5-AB47-9470-957AAF1FE659}" srcId="{5F8C7EB3-A4F1-5049-932D-5067BB1AFDAF}" destId="{99C02DDA-7437-8147-8C00-8FA48F0487D2}" srcOrd="0" destOrd="0" parTransId="{083E9A53-06CA-634B-9546-131AA90EFCEB}" sibTransId="{CA6A9732-BC4A-4149-8BE2-F441E85073B7}"/>
    <dgm:cxn modelId="{AED07786-0F53-4CDA-B0E2-48CEDA971A64}" type="presOf" srcId="{B26D3311-9AB7-2B4D-AA49-E681B13187E4}" destId="{48D8976E-827E-2040-A818-C7B8383F0C66}" srcOrd="1" destOrd="0" presId="urn:microsoft.com/office/officeart/2005/8/layout/cycle8"/>
    <dgm:cxn modelId="{D36FEA86-F026-4CCD-A17A-E06E6863C33F}" type="presOf" srcId="{99DBD944-3806-A945-A198-9723F96F67DF}" destId="{7E2BB516-ACC2-4344-B6A6-41412205506A}" srcOrd="1" destOrd="0" presId="urn:microsoft.com/office/officeart/2005/8/layout/cycle8"/>
    <dgm:cxn modelId="{8F265E8F-B861-4F0F-B9C6-97FC7ECF4F32}" type="presOf" srcId="{99C02DDA-7437-8147-8C00-8FA48F0487D2}" destId="{72C1038D-7275-2E4C-B302-7D77887956D8}" srcOrd="0" destOrd="0" presId="urn:microsoft.com/office/officeart/2005/8/layout/cycle8"/>
    <dgm:cxn modelId="{D67C5895-8143-4306-95AC-E544E5A97465}" type="presOf" srcId="{99C02DDA-7437-8147-8C00-8FA48F0487D2}" destId="{93F80A24-4908-CB46-87F8-29D8363CF337}" srcOrd="1" destOrd="0" presId="urn:microsoft.com/office/officeart/2005/8/layout/cycle8"/>
    <dgm:cxn modelId="{A136C796-D3D6-1446-AFB4-3A858BFD2989}" srcId="{5F8C7EB3-A4F1-5049-932D-5067BB1AFDAF}" destId="{CE517545-0468-7D4F-B198-5742E904E488}" srcOrd="1" destOrd="0" parTransId="{02111778-98E8-D54D-832B-08BD77B56F34}" sibTransId="{D8C168A5-E84C-2F4E-8B67-5BD7E30ED205}"/>
    <dgm:cxn modelId="{2C0B579F-2D19-1247-9C92-1A5F7DCE16D4}" srcId="{5F8C7EB3-A4F1-5049-932D-5067BB1AFDAF}" destId="{D157B405-2FD6-D64D-A296-0D57511E4799}" srcOrd="7" destOrd="0" parTransId="{8C00CFB9-3AC8-5148-A71E-ED981EA6E858}" sibTransId="{67856730-19E2-594D-826A-DC3858E9FD2E}"/>
    <dgm:cxn modelId="{9D4985A1-9CA4-4234-9B36-445A2A2F0AA3}" type="presOf" srcId="{94049292-2296-F64B-A3BF-C80C384CF3CD}" destId="{96E1431E-4E53-5E4F-9CEA-72F30C1B9220}" srcOrd="1" destOrd="0" presId="urn:microsoft.com/office/officeart/2005/8/layout/cycle8"/>
    <dgm:cxn modelId="{10A448D9-F644-4859-B3A4-3F57F821E429}" type="presOf" srcId="{5D02E5EE-542F-CA4A-AF8A-5E45D7B374DB}" destId="{2670AA38-3E7C-C742-A4A9-7BA59F136579}" srcOrd="1" destOrd="0" presId="urn:microsoft.com/office/officeart/2005/8/layout/cycle8"/>
    <dgm:cxn modelId="{49882AE1-5E1D-4A6D-8977-1C30C2273AAB}" type="presOf" srcId="{99DBD944-3806-A945-A198-9723F96F67DF}" destId="{9BD0429B-08A0-8E4F-868D-A879C46563DB}" srcOrd="0" destOrd="0" presId="urn:microsoft.com/office/officeart/2005/8/layout/cycle8"/>
    <dgm:cxn modelId="{F1D60B4F-BBBC-4A31-925E-B8445E3E6F0E}" type="presParOf" srcId="{F8D18108-B877-8942-8CA3-A407941C6A30}" destId="{72C1038D-7275-2E4C-B302-7D77887956D8}" srcOrd="0" destOrd="0" presId="urn:microsoft.com/office/officeart/2005/8/layout/cycle8"/>
    <dgm:cxn modelId="{C1FC68CD-2D9C-4257-BD7C-F636BB1B4EE2}" type="presParOf" srcId="{F8D18108-B877-8942-8CA3-A407941C6A30}" destId="{067BADE7-77B5-E24C-B4AD-550E6D2DA7BF}" srcOrd="1" destOrd="0" presId="urn:microsoft.com/office/officeart/2005/8/layout/cycle8"/>
    <dgm:cxn modelId="{C112B641-0CC6-411A-92E9-5260559D3213}" type="presParOf" srcId="{F8D18108-B877-8942-8CA3-A407941C6A30}" destId="{8445B7A0-E5D5-9C48-9D6A-0FD55035A02C}" srcOrd="2" destOrd="0" presId="urn:microsoft.com/office/officeart/2005/8/layout/cycle8"/>
    <dgm:cxn modelId="{F3F1EA43-1E56-4A12-84F7-A5D158BE1322}" type="presParOf" srcId="{F8D18108-B877-8942-8CA3-A407941C6A30}" destId="{93F80A24-4908-CB46-87F8-29D8363CF337}" srcOrd="3" destOrd="0" presId="urn:microsoft.com/office/officeart/2005/8/layout/cycle8"/>
    <dgm:cxn modelId="{BF1C0C19-62FD-448D-A050-3DE877E148B4}" type="presParOf" srcId="{F8D18108-B877-8942-8CA3-A407941C6A30}" destId="{E5082E9C-9BEB-1247-9E77-ED2EF45293CD}" srcOrd="4" destOrd="0" presId="urn:microsoft.com/office/officeart/2005/8/layout/cycle8"/>
    <dgm:cxn modelId="{A16E41D0-2937-497A-A249-E95BE31B5084}" type="presParOf" srcId="{F8D18108-B877-8942-8CA3-A407941C6A30}" destId="{AA8E1D85-1001-AD4D-B69E-6A8C5ABCB230}" srcOrd="5" destOrd="0" presId="urn:microsoft.com/office/officeart/2005/8/layout/cycle8"/>
    <dgm:cxn modelId="{6B29B269-F642-4E97-B991-FC86F467A12A}" type="presParOf" srcId="{F8D18108-B877-8942-8CA3-A407941C6A30}" destId="{3EAB0B30-9DBA-0C47-A864-3EA503E2FAC3}" srcOrd="6" destOrd="0" presId="urn:microsoft.com/office/officeart/2005/8/layout/cycle8"/>
    <dgm:cxn modelId="{45415080-BC90-4036-9D0F-7E262FC16B74}" type="presParOf" srcId="{F8D18108-B877-8942-8CA3-A407941C6A30}" destId="{7EDA728F-699A-A24A-B25C-04544747692F}" srcOrd="7" destOrd="0" presId="urn:microsoft.com/office/officeart/2005/8/layout/cycle8"/>
    <dgm:cxn modelId="{369DCBAB-125F-48D9-82C6-DC57EF84E496}" type="presParOf" srcId="{F8D18108-B877-8942-8CA3-A407941C6A30}" destId="{AC4AA661-242A-DB47-85FB-6C13DC5621AB}" srcOrd="8" destOrd="0" presId="urn:microsoft.com/office/officeart/2005/8/layout/cycle8"/>
    <dgm:cxn modelId="{73D8CC5B-E091-461A-85A5-9139DB5E0E07}" type="presParOf" srcId="{F8D18108-B877-8942-8CA3-A407941C6A30}" destId="{175725F7-4EBF-EE48-9532-2A25DE558CEA}" srcOrd="9" destOrd="0" presId="urn:microsoft.com/office/officeart/2005/8/layout/cycle8"/>
    <dgm:cxn modelId="{F8382828-17CD-44BE-8240-D7AD2B8402BD}" type="presParOf" srcId="{F8D18108-B877-8942-8CA3-A407941C6A30}" destId="{147A9163-396F-A246-B2CD-BFB01B3628C7}" srcOrd="10" destOrd="0" presId="urn:microsoft.com/office/officeart/2005/8/layout/cycle8"/>
    <dgm:cxn modelId="{44ABB47F-3288-4BFD-B4A5-36B11BF1FFCD}" type="presParOf" srcId="{F8D18108-B877-8942-8CA3-A407941C6A30}" destId="{96E1431E-4E53-5E4F-9CEA-72F30C1B9220}" srcOrd="11" destOrd="0" presId="urn:microsoft.com/office/officeart/2005/8/layout/cycle8"/>
    <dgm:cxn modelId="{99CE81A6-D6C5-4A49-B5B9-BA3C15AD42FC}" type="presParOf" srcId="{F8D18108-B877-8942-8CA3-A407941C6A30}" destId="{9366C742-8631-CD4E-804D-D82EEC45D955}" srcOrd="12" destOrd="0" presId="urn:microsoft.com/office/officeart/2005/8/layout/cycle8"/>
    <dgm:cxn modelId="{68211EC9-A464-4C10-8021-1B0ADB5645BB}" type="presParOf" srcId="{F8D18108-B877-8942-8CA3-A407941C6A30}" destId="{0B269814-60F6-504E-AB03-6EE6BAB88547}" srcOrd="13" destOrd="0" presId="urn:microsoft.com/office/officeart/2005/8/layout/cycle8"/>
    <dgm:cxn modelId="{25AA310F-3545-44BC-8DFF-68B733575D3B}" type="presParOf" srcId="{F8D18108-B877-8942-8CA3-A407941C6A30}" destId="{B1D77DDA-1EEE-A444-8A08-CBCB4D39DD50}" srcOrd="14" destOrd="0" presId="urn:microsoft.com/office/officeart/2005/8/layout/cycle8"/>
    <dgm:cxn modelId="{3E258A7C-B7AB-4F60-9074-B8AF6C411932}" type="presParOf" srcId="{F8D18108-B877-8942-8CA3-A407941C6A30}" destId="{4CB47EFB-2965-8B43-A779-3C3B51DFB2C3}" srcOrd="15" destOrd="0" presId="urn:microsoft.com/office/officeart/2005/8/layout/cycle8"/>
    <dgm:cxn modelId="{894A986D-234B-493B-AEE3-DB1E0E2C49C6}" type="presParOf" srcId="{F8D18108-B877-8942-8CA3-A407941C6A30}" destId="{9BD0429B-08A0-8E4F-868D-A879C46563DB}" srcOrd="16" destOrd="0" presId="urn:microsoft.com/office/officeart/2005/8/layout/cycle8"/>
    <dgm:cxn modelId="{32757883-CE6E-4D8A-8504-44A0E97DD086}" type="presParOf" srcId="{F8D18108-B877-8942-8CA3-A407941C6A30}" destId="{ED9E037B-BE95-EA48-83EB-5569ED76C1BB}" srcOrd="17" destOrd="0" presId="urn:microsoft.com/office/officeart/2005/8/layout/cycle8"/>
    <dgm:cxn modelId="{01CFF768-3470-4826-9A8E-C7D75796F127}" type="presParOf" srcId="{F8D18108-B877-8942-8CA3-A407941C6A30}" destId="{976131B5-922D-9D41-9416-060F766A9E40}" srcOrd="18" destOrd="0" presId="urn:microsoft.com/office/officeart/2005/8/layout/cycle8"/>
    <dgm:cxn modelId="{C419AE7A-7E88-4B5D-8B0B-F689B5DB4206}" type="presParOf" srcId="{F8D18108-B877-8942-8CA3-A407941C6A30}" destId="{7E2BB516-ACC2-4344-B6A6-41412205506A}" srcOrd="19" destOrd="0" presId="urn:microsoft.com/office/officeart/2005/8/layout/cycle8"/>
    <dgm:cxn modelId="{CC9E4E8A-D4D8-43D9-877D-E0FFF0703F47}" type="presParOf" srcId="{F8D18108-B877-8942-8CA3-A407941C6A30}" destId="{EAB47BE2-92C8-214E-BD12-4EB45B5537D0}" srcOrd="20" destOrd="0" presId="urn:microsoft.com/office/officeart/2005/8/layout/cycle8"/>
    <dgm:cxn modelId="{263CDC6F-58C9-4F90-873E-7C625F7C246A}" type="presParOf" srcId="{F8D18108-B877-8942-8CA3-A407941C6A30}" destId="{5A4D077B-8D31-4847-B963-F759BA1D19BD}" srcOrd="21" destOrd="0" presId="urn:microsoft.com/office/officeart/2005/8/layout/cycle8"/>
    <dgm:cxn modelId="{39B2D9A1-1ADB-460C-9163-F5697644A5BA}" type="presParOf" srcId="{F8D18108-B877-8942-8CA3-A407941C6A30}" destId="{FBB1F43E-54DA-364D-B8FB-3021700DC5BD}" srcOrd="22" destOrd="0" presId="urn:microsoft.com/office/officeart/2005/8/layout/cycle8"/>
    <dgm:cxn modelId="{9870A55A-3164-4A20-ADF0-F6CD67D522F8}" type="presParOf" srcId="{F8D18108-B877-8942-8CA3-A407941C6A30}" destId="{2670AA38-3E7C-C742-A4A9-7BA59F136579}" srcOrd="23" destOrd="0" presId="urn:microsoft.com/office/officeart/2005/8/layout/cycle8"/>
    <dgm:cxn modelId="{A25A4383-7632-4E83-948C-1CA8939AE7E0}" type="presParOf" srcId="{F8D18108-B877-8942-8CA3-A407941C6A30}" destId="{258FE79A-41F4-8748-95A0-6EB2B431A74F}" srcOrd="24" destOrd="0" presId="urn:microsoft.com/office/officeart/2005/8/layout/cycle8"/>
    <dgm:cxn modelId="{C0785E7F-A094-4AD3-B44F-A86F4FEB438C}" type="presParOf" srcId="{F8D18108-B877-8942-8CA3-A407941C6A30}" destId="{8805FB6E-C90E-8E44-81DC-61991BCC6D9D}" srcOrd="25" destOrd="0" presId="urn:microsoft.com/office/officeart/2005/8/layout/cycle8"/>
    <dgm:cxn modelId="{2C4EE1D5-7391-4606-9A37-E7061D154719}" type="presParOf" srcId="{F8D18108-B877-8942-8CA3-A407941C6A30}" destId="{3DB888D9-471C-9B45-8C2F-524F3B650887}" srcOrd="26" destOrd="0" presId="urn:microsoft.com/office/officeart/2005/8/layout/cycle8"/>
    <dgm:cxn modelId="{CEF5B7C7-FE20-4874-9123-159024CB773E}" type="presParOf" srcId="{F8D18108-B877-8942-8CA3-A407941C6A30}" destId="{48D8976E-827E-2040-A818-C7B8383F0C66}" srcOrd="27" destOrd="0" presId="urn:microsoft.com/office/officeart/2005/8/layout/cycle8"/>
    <dgm:cxn modelId="{4A6071F6-6329-4DEC-ABF7-E5B25271C841}" type="presParOf" srcId="{F8D18108-B877-8942-8CA3-A407941C6A30}" destId="{56F56DB5-24DD-B445-B77A-C219126B7247}" srcOrd="28" destOrd="0" presId="urn:microsoft.com/office/officeart/2005/8/layout/cycle8"/>
    <dgm:cxn modelId="{344AADBF-648D-4E15-A1D3-B83E4C860F34}" type="presParOf" srcId="{F8D18108-B877-8942-8CA3-A407941C6A30}" destId="{EF8CE4A1-B19C-E041-9BBB-029B1B0185F7}" srcOrd="29" destOrd="0" presId="urn:microsoft.com/office/officeart/2005/8/layout/cycle8"/>
    <dgm:cxn modelId="{36E0BBAF-2222-4FFD-A496-0263E52ADA62}" type="presParOf" srcId="{F8D18108-B877-8942-8CA3-A407941C6A30}" destId="{266B34D5-093B-CC4A-B368-8AA4BFE49F39}" srcOrd="30" destOrd="0" presId="urn:microsoft.com/office/officeart/2005/8/layout/cycle8"/>
    <dgm:cxn modelId="{15FA1734-CBEE-443A-AA49-2D44BF8D19D5}" type="presParOf" srcId="{F8D18108-B877-8942-8CA3-A407941C6A30}" destId="{DBF68AB0-0368-AE42-B6D4-3B67D2DE4DD6}" srcOrd="31" destOrd="0" presId="urn:microsoft.com/office/officeart/2005/8/layout/cycle8"/>
    <dgm:cxn modelId="{1881C94E-55FB-4FFA-BD94-F32ECF450D92}" type="presParOf" srcId="{F8D18108-B877-8942-8CA3-A407941C6A30}" destId="{23FBB30A-E1D3-E149-95A4-DB82BD99ABE0}" srcOrd="32" destOrd="0" presId="urn:microsoft.com/office/officeart/2005/8/layout/cycle8"/>
    <dgm:cxn modelId="{A986E62C-623B-43F4-8170-93F74CE1119B}" type="presParOf" srcId="{F8D18108-B877-8942-8CA3-A407941C6A30}" destId="{B4350562-3F29-FA45-9986-3232C941CF34}" srcOrd="33" destOrd="0" presId="urn:microsoft.com/office/officeart/2005/8/layout/cycle8"/>
    <dgm:cxn modelId="{1BD468C8-220F-4058-9467-6EA834BF1D90}" type="presParOf" srcId="{F8D18108-B877-8942-8CA3-A407941C6A30}" destId="{57072C0D-E3A0-0C41-84D2-0758A099995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8C7EB3-A4F1-5049-932D-5067BB1AFDA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9C02DDA-7437-8147-8C00-8FA48F0487D2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0</a:t>
          </a:r>
        </a:p>
      </dgm:t>
    </dgm:pt>
    <dgm:pt modelId="{083E9A53-06CA-634B-9546-131AA90EFCEB}" type="par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6A9732-BC4A-4149-8BE2-F441E85073B7}" type="sib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517545-0468-7D4F-B198-5742E904E488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1</a:t>
          </a:r>
        </a:p>
      </dgm:t>
    </dgm:pt>
    <dgm:pt modelId="{02111778-98E8-D54D-832B-08BD77B56F34}" type="par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C168A5-E84C-2F4E-8B67-5BD7E30ED205}" type="sib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4049292-2296-F64B-A3BF-C80C384CF3C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2</a:t>
          </a:r>
        </a:p>
      </dgm:t>
    </dgm:pt>
    <dgm:pt modelId="{1B26A980-83DE-0543-8956-2B36E1B20AE8}" type="par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55F286-2EB3-0D4B-AE89-4A5C12C619B1}" type="sib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28CC7E9-7317-2640-95F9-3EF5CB22F65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</a:t>
          </a:r>
        </a:p>
      </dgm:t>
    </dgm:pt>
    <dgm:pt modelId="{D3CF6BCA-CF88-7946-8187-78801975B175}" type="par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C46544C-0572-DA40-A42B-DC6F5D66DD09}" type="sib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9DBD944-3806-A945-A198-9723F96F67D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4</a:t>
          </a:r>
        </a:p>
      </dgm:t>
    </dgm:pt>
    <dgm:pt modelId="{967D8B41-6185-404A-8B80-D272E95878DB}" type="par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7689B3C-04C5-CD4E-A044-A20CE09566B0}" type="sib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02E5EE-542F-CA4A-AF8A-5E45D7B374D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5</a:t>
          </a:r>
        </a:p>
      </dgm:t>
    </dgm:pt>
    <dgm:pt modelId="{4FD5FC7E-71DD-594B-9B6A-BEFCE44542A9}" type="par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B60F797-301F-A349-8414-84A45160895B}" type="sib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26D3311-9AB7-2B4D-AA49-E681B13187E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6</a:t>
          </a:r>
        </a:p>
      </dgm:t>
    </dgm:pt>
    <dgm:pt modelId="{FD894C1F-63F5-A54A-BA8B-6DFECE254CC3}" type="par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1EBE61-E08F-6C44-9392-B2D526B2821D}" type="sib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57B405-2FD6-D64D-A296-0D57511E4799}">
      <dgm:prSet phldrT="[Text]"/>
      <dgm:spPr/>
      <dgm:t>
        <a:bodyPr/>
        <a:lstStyle/>
        <a:p>
          <a:endParaRPr lang="en-US"/>
        </a:p>
      </dgm:t>
    </dgm:pt>
    <dgm:pt modelId="{8C00CFB9-3AC8-5148-A71E-ED981EA6E858}" type="par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7856730-19E2-594D-826A-DC3858E9FD2E}" type="sib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D18108-B877-8942-8CA3-A407941C6A30}" type="pres">
      <dgm:prSet presAssocID="{5F8C7EB3-A4F1-5049-932D-5067BB1AFDAF}" presName="compositeShape" presStyleCnt="0">
        <dgm:presLayoutVars>
          <dgm:chMax val="7"/>
          <dgm:dir/>
          <dgm:resizeHandles val="exact"/>
        </dgm:presLayoutVars>
      </dgm:prSet>
      <dgm:spPr/>
    </dgm:pt>
    <dgm:pt modelId="{72C1038D-7275-2E4C-B302-7D77887956D8}" type="pres">
      <dgm:prSet presAssocID="{5F8C7EB3-A4F1-5049-932D-5067BB1AFDAF}" presName="wedge1" presStyleLbl="node1" presStyleIdx="0" presStyleCnt="7"/>
      <dgm:spPr/>
    </dgm:pt>
    <dgm:pt modelId="{067BADE7-77B5-E24C-B4AD-550E6D2DA7BF}" type="pres">
      <dgm:prSet presAssocID="{5F8C7EB3-A4F1-5049-932D-5067BB1AFDAF}" presName="dummy1a" presStyleCnt="0"/>
      <dgm:spPr/>
    </dgm:pt>
    <dgm:pt modelId="{8445B7A0-E5D5-9C48-9D6A-0FD55035A02C}" type="pres">
      <dgm:prSet presAssocID="{5F8C7EB3-A4F1-5049-932D-5067BB1AFDAF}" presName="dummy1b" presStyleCnt="0"/>
      <dgm:spPr/>
    </dgm:pt>
    <dgm:pt modelId="{93F80A24-4908-CB46-87F8-29D8363CF337}" type="pres">
      <dgm:prSet presAssocID="{5F8C7EB3-A4F1-5049-932D-5067BB1AFDA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082E9C-9BEB-1247-9E77-ED2EF45293CD}" type="pres">
      <dgm:prSet presAssocID="{5F8C7EB3-A4F1-5049-932D-5067BB1AFDAF}" presName="wedge2" presStyleLbl="node1" presStyleIdx="1" presStyleCnt="7" custScaleX="103624"/>
      <dgm:spPr/>
    </dgm:pt>
    <dgm:pt modelId="{AA8E1D85-1001-AD4D-B69E-6A8C5ABCB230}" type="pres">
      <dgm:prSet presAssocID="{5F8C7EB3-A4F1-5049-932D-5067BB1AFDAF}" presName="dummy2a" presStyleCnt="0"/>
      <dgm:spPr/>
    </dgm:pt>
    <dgm:pt modelId="{3EAB0B30-9DBA-0C47-A864-3EA503E2FAC3}" type="pres">
      <dgm:prSet presAssocID="{5F8C7EB3-A4F1-5049-932D-5067BB1AFDAF}" presName="dummy2b" presStyleCnt="0"/>
      <dgm:spPr/>
    </dgm:pt>
    <dgm:pt modelId="{7EDA728F-699A-A24A-B25C-04544747692F}" type="pres">
      <dgm:prSet presAssocID="{5F8C7EB3-A4F1-5049-932D-5067BB1AFDA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4AA661-242A-DB47-85FB-6C13DC5621AB}" type="pres">
      <dgm:prSet presAssocID="{5F8C7EB3-A4F1-5049-932D-5067BB1AFDAF}" presName="wedge3" presStyleLbl="node1" presStyleIdx="2" presStyleCnt="7"/>
      <dgm:spPr/>
    </dgm:pt>
    <dgm:pt modelId="{175725F7-4EBF-EE48-9532-2A25DE558CEA}" type="pres">
      <dgm:prSet presAssocID="{5F8C7EB3-A4F1-5049-932D-5067BB1AFDAF}" presName="dummy3a" presStyleCnt="0"/>
      <dgm:spPr/>
    </dgm:pt>
    <dgm:pt modelId="{147A9163-396F-A246-B2CD-BFB01B3628C7}" type="pres">
      <dgm:prSet presAssocID="{5F8C7EB3-A4F1-5049-932D-5067BB1AFDAF}" presName="dummy3b" presStyleCnt="0"/>
      <dgm:spPr/>
    </dgm:pt>
    <dgm:pt modelId="{96E1431E-4E53-5E4F-9CEA-72F30C1B9220}" type="pres">
      <dgm:prSet presAssocID="{5F8C7EB3-A4F1-5049-932D-5067BB1AFDA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66C742-8631-CD4E-804D-D82EEC45D955}" type="pres">
      <dgm:prSet presAssocID="{5F8C7EB3-A4F1-5049-932D-5067BB1AFDAF}" presName="wedge4" presStyleLbl="node1" presStyleIdx="3" presStyleCnt="7"/>
      <dgm:spPr/>
    </dgm:pt>
    <dgm:pt modelId="{0B269814-60F6-504E-AB03-6EE6BAB88547}" type="pres">
      <dgm:prSet presAssocID="{5F8C7EB3-A4F1-5049-932D-5067BB1AFDAF}" presName="dummy4a" presStyleCnt="0"/>
      <dgm:spPr/>
    </dgm:pt>
    <dgm:pt modelId="{B1D77DDA-1EEE-A444-8A08-CBCB4D39DD50}" type="pres">
      <dgm:prSet presAssocID="{5F8C7EB3-A4F1-5049-932D-5067BB1AFDAF}" presName="dummy4b" presStyleCnt="0"/>
      <dgm:spPr/>
    </dgm:pt>
    <dgm:pt modelId="{4CB47EFB-2965-8B43-A779-3C3B51DFB2C3}" type="pres">
      <dgm:prSet presAssocID="{5F8C7EB3-A4F1-5049-932D-5067BB1AFDA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BD0429B-08A0-8E4F-868D-A879C46563DB}" type="pres">
      <dgm:prSet presAssocID="{5F8C7EB3-A4F1-5049-932D-5067BB1AFDAF}" presName="wedge5" presStyleLbl="node1" presStyleIdx="4" presStyleCnt="7"/>
      <dgm:spPr/>
    </dgm:pt>
    <dgm:pt modelId="{ED9E037B-BE95-EA48-83EB-5569ED76C1BB}" type="pres">
      <dgm:prSet presAssocID="{5F8C7EB3-A4F1-5049-932D-5067BB1AFDAF}" presName="dummy5a" presStyleCnt="0"/>
      <dgm:spPr/>
    </dgm:pt>
    <dgm:pt modelId="{976131B5-922D-9D41-9416-060F766A9E40}" type="pres">
      <dgm:prSet presAssocID="{5F8C7EB3-A4F1-5049-932D-5067BB1AFDAF}" presName="dummy5b" presStyleCnt="0"/>
      <dgm:spPr/>
    </dgm:pt>
    <dgm:pt modelId="{7E2BB516-ACC2-4344-B6A6-41412205506A}" type="pres">
      <dgm:prSet presAssocID="{5F8C7EB3-A4F1-5049-932D-5067BB1AFDA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AB47BE2-92C8-214E-BD12-4EB45B5537D0}" type="pres">
      <dgm:prSet presAssocID="{5F8C7EB3-A4F1-5049-932D-5067BB1AFDAF}" presName="wedge6" presStyleLbl="node1" presStyleIdx="5" presStyleCnt="7"/>
      <dgm:spPr/>
    </dgm:pt>
    <dgm:pt modelId="{5A4D077B-8D31-4847-B963-F759BA1D19BD}" type="pres">
      <dgm:prSet presAssocID="{5F8C7EB3-A4F1-5049-932D-5067BB1AFDAF}" presName="dummy6a" presStyleCnt="0"/>
      <dgm:spPr/>
    </dgm:pt>
    <dgm:pt modelId="{FBB1F43E-54DA-364D-B8FB-3021700DC5BD}" type="pres">
      <dgm:prSet presAssocID="{5F8C7EB3-A4F1-5049-932D-5067BB1AFDAF}" presName="dummy6b" presStyleCnt="0"/>
      <dgm:spPr/>
    </dgm:pt>
    <dgm:pt modelId="{2670AA38-3E7C-C742-A4A9-7BA59F136579}" type="pres">
      <dgm:prSet presAssocID="{5F8C7EB3-A4F1-5049-932D-5067BB1AFDA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8FE79A-41F4-8748-95A0-6EB2B431A74F}" type="pres">
      <dgm:prSet presAssocID="{5F8C7EB3-A4F1-5049-932D-5067BB1AFDAF}" presName="wedge7" presStyleLbl="node1" presStyleIdx="6" presStyleCnt="7"/>
      <dgm:spPr/>
    </dgm:pt>
    <dgm:pt modelId="{8805FB6E-C90E-8E44-81DC-61991BCC6D9D}" type="pres">
      <dgm:prSet presAssocID="{5F8C7EB3-A4F1-5049-932D-5067BB1AFDAF}" presName="dummy7a" presStyleCnt="0"/>
      <dgm:spPr/>
    </dgm:pt>
    <dgm:pt modelId="{3DB888D9-471C-9B45-8C2F-524F3B650887}" type="pres">
      <dgm:prSet presAssocID="{5F8C7EB3-A4F1-5049-932D-5067BB1AFDAF}" presName="dummy7b" presStyleCnt="0"/>
      <dgm:spPr/>
    </dgm:pt>
    <dgm:pt modelId="{48D8976E-827E-2040-A818-C7B8383F0C66}" type="pres">
      <dgm:prSet presAssocID="{5F8C7EB3-A4F1-5049-932D-5067BB1AFDA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6F56DB5-24DD-B445-B77A-C219126B7247}" type="pres">
      <dgm:prSet presAssocID="{CA6A9732-BC4A-4149-8BE2-F441E85073B7}" presName="arrowWedge1" presStyleLbl="fgSibTrans2D1" presStyleIdx="0" presStyleCnt="7"/>
      <dgm:spPr/>
    </dgm:pt>
    <dgm:pt modelId="{EF8CE4A1-B19C-E041-9BBB-029B1B0185F7}" type="pres">
      <dgm:prSet presAssocID="{D8C168A5-E84C-2F4E-8B67-5BD7E30ED205}" presName="arrowWedge2" presStyleLbl="fgSibTrans2D1" presStyleIdx="1" presStyleCnt="7"/>
      <dgm:spPr/>
    </dgm:pt>
    <dgm:pt modelId="{266B34D5-093B-CC4A-B368-8AA4BFE49F39}" type="pres">
      <dgm:prSet presAssocID="{1C55F286-2EB3-0D4B-AE89-4A5C12C619B1}" presName="arrowWedge3" presStyleLbl="fgSibTrans2D1" presStyleIdx="2" presStyleCnt="7"/>
      <dgm:spPr/>
    </dgm:pt>
    <dgm:pt modelId="{DBF68AB0-0368-AE42-B6D4-3B67D2DE4DD6}" type="pres">
      <dgm:prSet presAssocID="{AC46544C-0572-DA40-A42B-DC6F5D66DD09}" presName="arrowWedge4" presStyleLbl="fgSibTrans2D1" presStyleIdx="3" presStyleCnt="7"/>
      <dgm:spPr/>
    </dgm:pt>
    <dgm:pt modelId="{23FBB30A-E1D3-E149-95A4-DB82BD99ABE0}" type="pres">
      <dgm:prSet presAssocID="{87689B3C-04C5-CD4E-A044-A20CE09566B0}" presName="arrowWedge5" presStyleLbl="fgSibTrans2D1" presStyleIdx="4" presStyleCnt="7"/>
      <dgm:spPr/>
    </dgm:pt>
    <dgm:pt modelId="{B4350562-3F29-FA45-9986-3232C941CF34}" type="pres">
      <dgm:prSet presAssocID="{BB60F797-301F-A349-8414-84A45160895B}" presName="arrowWedge6" presStyleLbl="fgSibTrans2D1" presStyleIdx="5" presStyleCnt="7"/>
      <dgm:spPr/>
    </dgm:pt>
    <dgm:pt modelId="{57072C0D-E3A0-0C41-84D2-0758A0999955}" type="pres">
      <dgm:prSet presAssocID="{CE1EBE61-E08F-6C44-9392-B2D526B2821D}" presName="arrowWedge7" presStyleLbl="fgSibTrans2D1" presStyleIdx="6" presStyleCnt="7"/>
      <dgm:spPr/>
    </dgm:pt>
  </dgm:ptLst>
  <dgm:cxnLst>
    <dgm:cxn modelId="{CC27BC03-2062-4249-9F27-AD8EF1CB6BF4}" srcId="{5F8C7EB3-A4F1-5049-932D-5067BB1AFDAF}" destId="{99DBD944-3806-A945-A198-9723F96F67DF}" srcOrd="4" destOrd="0" parTransId="{967D8B41-6185-404A-8B80-D272E95878DB}" sibTransId="{87689B3C-04C5-CD4E-A044-A20CE09566B0}"/>
    <dgm:cxn modelId="{6672EA0A-88F2-1B41-AEE0-90777BFC517E}" srcId="{5F8C7EB3-A4F1-5049-932D-5067BB1AFDAF}" destId="{C28CC7E9-7317-2640-95F9-3EF5CB22F653}" srcOrd="3" destOrd="0" parTransId="{D3CF6BCA-CF88-7946-8187-78801975B175}" sibTransId="{AC46544C-0572-DA40-A42B-DC6F5D66DD09}"/>
    <dgm:cxn modelId="{18893732-732D-408D-80DB-D249BEDDDEFF}" type="presOf" srcId="{5F8C7EB3-A4F1-5049-932D-5067BB1AFDAF}" destId="{F8D18108-B877-8942-8CA3-A407941C6A30}" srcOrd="0" destOrd="0" presId="urn:microsoft.com/office/officeart/2005/8/layout/cycle8"/>
    <dgm:cxn modelId="{FFA82735-9FED-AB4B-8F36-7B9E184D68E4}" srcId="{5F8C7EB3-A4F1-5049-932D-5067BB1AFDAF}" destId="{B26D3311-9AB7-2B4D-AA49-E681B13187E4}" srcOrd="6" destOrd="0" parTransId="{FD894C1F-63F5-A54A-BA8B-6DFECE254CC3}" sibTransId="{CE1EBE61-E08F-6C44-9392-B2D526B2821D}"/>
    <dgm:cxn modelId="{5860514A-2785-114A-A6B6-F826285C6CE0}" srcId="{5F8C7EB3-A4F1-5049-932D-5067BB1AFDAF}" destId="{94049292-2296-F64B-A3BF-C80C384CF3CD}" srcOrd="2" destOrd="0" parTransId="{1B26A980-83DE-0543-8956-2B36E1B20AE8}" sibTransId="{1C55F286-2EB3-0D4B-AE89-4A5C12C619B1}"/>
    <dgm:cxn modelId="{5E42514B-551F-4061-AEA6-EB58581C3019}" type="presOf" srcId="{99DBD944-3806-A945-A198-9723F96F67DF}" destId="{9BD0429B-08A0-8E4F-868D-A879C46563DB}" srcOrd="0" destOrd="0" presId="urn:microsoft.com/office/officeart/2005/8/layout/cycle8"/>
    <dgm:cxn modelId="{CF4DFD58-795A-428C-B3C7-55BC31D46E28}" type="presOf" srcId="{B26D3311-9AB7-2B4D-AA49-E681B13187E4}" destId="{48D8976E-827E-2040-A818-C7B8383F0C66}" srcOrd="1" destOrd="0" presId="urn:microsoft.com/office/officeart/2005/8/layout/cycle8"/>
    <dgm:cxn modelId="{49554E65-F146-574B-8A1D-263F76D89AD8}" srcId="{5F8C7EB3-A4F1-5049-932D-5067BB1AFDAF}" destId="{5D02E5EE-542F-CA4A-AF8A-5E45D7B374DB}" srcOrd="5" destOrd="0" parTransId="{4FD5FC7E-71DD-594B-9B6A-BEFCE44542A9}" sibTransId="{BB60F797-301F-A349-8414-84A45160895B}"/>
    <dgm:cxn modelId="{242B7667-A1CE-4F9F-9BD3-5BEC54765717}" type="presOf" srcId="{5D02E5EE-542F-CA4A-AF8A-5E45D7B374DB}" destId="{EAB47BE2-92C8-214E-BD12-4EB45B5537D0}" srcOrd="0" destOrd="0" presId="urn:microsoft.com/office/officeart/2005/8/layout/cycle8"/>
    <dgm:cxn modelId="{6940566E-6A59-44C0-B210-80AE51D87FB2}" type="presOf" srcId="{CE517545-0468-7D4F-B198-5742E904E488}" destId="{7EDA728F-699A-A24A-B25C-04544747692F}" srcOrd="1" destOrd="0" presId="urn:microsoft.com/office/officeart/2005/8/layout/cycle8"/>
    <dgm:cxn modelId="{F507AC83-0DC5-AB47-9470-957AAF1FE659}" srcId="{5F8C7EB3-A4F1-5049-932D-5067BB1AFDAF}" destId="{99C02DDA-7437-8147-8C00-8FA48F0487D2}" srcOrd="0" destOrd="0" parTransId="{083E9A53-06CA-634B-9546-131AA90EFCEB}" sibTransId="{CA6A9732-BC4A-4149-8BE2-F441E85073B7}"/>
    <dgm:cxn modelId="{0E52888E-75BE-48DC-976A-558E8E6A3BDA}" type="presOf" srcId="{C28CC7E9-7317-2640-95F9-3EF5CB22F653}" destId="{9366C742-8631-CD4E-804D-D82EEC45D955}" srcOrd="0" destOrd="0" presId="urn:microsoft.com/office/officeart/2005/8/layout/cycle8"/>
    <dgm:cxn modelId="{BBBFD093-D985-4F13-A501-3EB54599249E}" type="presOf" srcId="{99C02DDA-7437-8147-8C00-8FA48F0487D2}" destId="{93F80A24-4908-CB46-87F8-29D8363CF337}" srcOrd="1" destOrd="0" presId="urn:microsoft.com/office/officeart/2005/8/layout/cycle8"/>
    <dgm:cxn modelId="{A5EF0794-FA8A-42CF-9C63-4F2BFD2C27EA}" type="presOf" srcId="{C28CC7E9-7317-2640-95F9-3EF5CB22F653}" destId="{4CB47EFB-2965-8B43-A779-3C3B51DFB2C3}" srcOrd="1" destOrd="0" presId="urn:microsoft.com/office/officeart/2005/8/layout/cycle8"/>
    <dgm:cxn modelId="{A136C796-D3D6-1446-AFB4-3A858BFD2989}" srcId="{5F8C7EB3-A4F1-5049-932D-5067BB1AFDAF}" destId="{CE517545-0468-7D4F-B198-5742E904E488}" srcOrd="1" destOrd="0" parTransId="{02111778-98E8-D54D-832B-08BD77B56F34}" sibTransId="{D8C168A5-E84C-2F4E-8B67-5BD7E30ED205}"/>
    <dgm:cxn modelId="{2C0B579F-2D19-1247-9C92-1A5F7DCE16D4}" srcId="{5F8C7EB3-A4F1-5049-932D-5067BB1AFDAF}" destId="{D157B405-2FD6-D64D-A296-0D57511E4799}" srcOrd="7" destOrd="0" parTransId="{8C00CFB9-3AC8-5148-A71E-ED981EA6E858}" sibTransId="{67856730-19E2-594D-826A-DC3858E9FD2E}"/>
    <dgm:cxn modelId="{72FCE8A9-09E2-4D79-BB9F-1A40A4D711CE}" type="presOf" srcId="{99C02DDA-7437-8147-8C00-8FA48F0487D2}" destId="{72C1038D-7275-2E4C-B302-7D77887956D8}" srcOrd="0" destOrd="0" presId="urn:microsoft.com/office/officeart/2005/8/layout/cycle8"/>
    <dgm:cxn modelId="{7C8715AA-9030-4652-808C-73B82DD70A6F}" type="presOf" srcId="{99DBD944-3806-A945-A198-9723F96F67DF}" destId="{7E2BB516-ACC2-4344-B6A6-41412205506A}" srcOrd="1" destOrd="0" presId="urn:microsoft.com/office/officeart/2005/8/layout/cycle8"/>
    <dgm:cxn modelId="{CB3CB4C1-B22E-40CF-BA46-80A0AB22160D}" type="presOf" srcId="{CE517545-0468-7D4F-B198-5742E904E488}" destId="{E5082E9C-9BEB-1247-9E77-ED2EF45293CD}" srcOrd="0" destOrd="0" presId="urn:microsoft.com/office/officeart/2005/8/layout/cycle8"/>
    <dgm:cxn modelId="{485837C6-F24A-4B7A-8FE5-53598B607BB8}" type="presOf" srcId="{94049292-2296-F64B-A3BF-C80C384CF3CD}" destId="{96E1431E-4E53-5E4F-9CEA-72F30C1B9220}" srcOrd="1" destOrd="0" presId="urn:microsoft.com/office/officeart/2005/8/layout/cycle8"/>
    <dgm:cxn modelId="{085AE9CC-CC5C-42AF-9923-E34C70B1B37B}" type="presOf" srcId="{B26D3311-9AB7-2B4D-AA49-E681B13187E4}" destId="{258FE79A-41F4-8748-95A0-6EB2B431A74F}" srcOrd="0" destOrd="0" presId="urn:microsoft.com/office/officeart/2005/8/layout/cycle8"/>
    <dgm:cxn modelId="{EE00D2DD-9396-4B1B-950E-205F096E0266}" type="presOf" srcId="{5D02E5EE-542F-CA4A-AF8A-5E45D7B374DB}" destId="{2670AA38-3E7C-C742-A4A9-7BA59F136579}" srcOrd="1" destOrd="0" presId="urn:microsoft.com/office/officeart/2005/8/layout/cycle8"/>
    <dgm:cxn modelId="{B1D465DE-74C0-4938-A97F-094A8E809C3F}" type="presOf" srcId="{94049292-2296-F64B-A3BF-C80C384CF3CD}" destId="{AC4AA661-242A-DB47-85FB-6C13DC5621AB}" srcOrd="0" destOrd="0" presId="urn:microsoft.com/office/officeart/2005/8/layout/cycle8"/>
    <dgm:cxn modelId="{D39A0799-D4FA-410E-BF5B-FD6909C8A2E8}" type="presParOf" srcId="{F8D18108-B877-8942-8CA3-A407941C6A30}" destId="{72C1038D-7275-2E4C-B302-7D77887956D8}" srcOrd="0" destOrd="0" presId="urn:microsoft.com/office/officeart/2005/8/layout/cycle8"/>
    <dgm:cxn modelId="{A4186CE9-B447-440C-BEE4-3C9D39EA1FB2}" type="presParOf" srcId="{F8D18108-B877-8942-8CA3-A407941C6A30}" destId="{067BADE7-77B5-E24C-B4AD-550E6D2DA7BF}" srcOrd="1" destOrd="0" presId="urn:microsoft.com/office/officeart/2005/8/layout/cycle8"/>
    <dgm:cxn modelId="{01F3E001-CE4A-4636-AA47-347E5BB9AB30}" type="presParOf" srcId="{F8D18108-B877-8942-8CA3-A407941C6A30}" destId="{8445B7A0-E5D5-9C48-9D6A-0FD55035A02C}" srcOrd="2" destOrd="0" presId="urn:microsoft.com/office/officeart/2005/8/layout/cycle8"/>
    <dgm:cxn modelId="{32B7F1DC-69BD-4787-A670-045746BB3095}" type="presParOf" srcId="{F8D18108-B877-8942-8CA3-A407941C6A30}" destId="{93F80A24-4908-CB46-87F8-29D8363CF337}" srcOrd="3" destOrd="0" presId="urn:microsoft.com/office/officeart/2005/8/layout/cycle8"/>
    <dgm:cxn modelId="{B082C28F-4A3E-48B4-B060-D34EC389CC66}" type="presParOf" srcId="{F8D18108-B877-8942-8CA3-A407941C6A30}" destId="{E5082E9C-9BEB-1247-9E77-ED2EF45293CD}" srcOrd="4" destOrd="0" presId="urn:microsoft.com/office/officeart/2005/8/layout/cycle8"/>
    <dgm:cxn modelId="{1EB5CA1E-147E-4BFD-B3BA-60DD5ED4F44D}" type="presParOf" srcId="{F8D18108-B877-8942-8CA3-A407941C6A30}" destId="{AA8E1D85-1001-AD4D-B69E-6A8C5ABCB230}" srcOrd="5" destOrd="0" presId="urn:microsoft.com/office/officeart/2005/8/layout/cycle8"/>
    <dgm:cxn modelId="{C97FB5EC-7356-4853-84A5-F888D44F39B6}" type="presParOf" srcId="{F8D18108-B877-8942-8CA3-A407941C6A30}" destId="{3EAB0B30-9DBA-0C47-A864-3EA503E2FAC3}" srcOrd="6" destOrd="0" presId="urn:microsoft.com/office/officeart/2005/8/layout/cycle8"/>
    <dgm:cxn modelId="{5116D261-098E-4F92-8140-9AC39CD09608}" type="presParOf" srcId="{F8D18108-B877-8942-8CA3-A407941C6A30}" destId="{7EDA728F-699A-A24A-B25C-04544747692F}" srcOrd="7" destOrd="0" presId="urn:microsoft.com/office/officeart/2005/8/layout/cycle8"/>
    <dgm:cxn modelId="{3F7A67FE-2DE5-4C52-8A27-3796071E0173}" type="presParOf" srcId="{F8D18108-B877-8942-8CA3-A407941C6A30}" destId="{AC4AA661-242A-DB47-85FB-6C13DC5621AB}" srcOrd="8" destOrd="0" presId="urn:microsoft.com/office/officeart/2005/8/layout/cycle8"/>
    <dgm:cxn modelId="{77CD23E7-E659-4E47-9B3E-53C951E0CAB7}" type="presParOf" srcId="{F8D18108-B877-8942-8CA3-A407941C6A30}" destId="{175725F7-4EBF-EE48-9532-2A25DE558CEA}" srcOrd="9" destOrd="0" presId="urn:microsoft.com/office/officeart/2005/8/layout/cycle8"/>
    <dgm:cxn modelId="{5F381D92-55A0-4B44-BA9E-93865281E196}" type="presParOf" srcId="{F8D18108-B877-8942-8CA3-A407941C6A30}" destId="{147A9163-396F-A246-B2CD-BFB01B3628C7}" srcOrd="10" destOrd="0" presId="urn:microsoft.com/office/officeart/2005/8/layout/cycle8"/>
    <dgm:cxn modelId="{437931F0-D59C-4A83-805B-BB8A9EE75E16}" type="presParOf" srcId="{F8D18108-B877-8942-8CA3-A407941C6A30}" destId="{96E1431E-4E53-5E4F-9CEA-72F30C1B9220}" srcOrd="11" destOrd="0" presId="urn:microsoft.com/office/officeart/2005/8/layout/cycle8"/>
    <dgm:cxn modelId="{0206DD5F-B013-48E5-89A3-93ACBF74805C}" type="presParOf" srcId="{F8D18108-B877-8942-8CA3-A407941C6A30}" destId="{9366C742-8631-CD4E-804D-D82EEC45D955}" srcOrd="12" destOrd="0" presId="urn:microsoft.com/office/officeart/2005/8/layout/cycle8"/>
    <dgm:cxn modelId="{15C7FB6F-169A-4BBD-B3AE-22E98A64D66E}" type="presParOf" srcId="{F8D18108-B877-8942-8CA3-A407941C6A30}" destId="{0B269814-60F6-504E-AB03-6EE6BAB88547}" srcOrd="13" destOrd="0" presId="urn:microsoft.com/office/officeart/2005/8/layout/cycle8"/>
    <dgm:cxn modelId="{16D3E7E7-7EDF-4F14-A74A-CD2FAA84AE2A}" type="presParOf" srcId="{F8D18108-B877-8942-8CA3-A407941C6A30}" destId="{B1D77DDA-1EEE-A444-8A08-CBCB4D39DD50}" srcOrd="14" destOrd="0" presId="urn:microsoft.com/office/officeart/2005/8/layout/cycle8"/>
    <dgm:cxn modelId="{5A85C4C0-724F-443C-85FD-DD08589ABB3C}" type="presParOf" srcId="{F8D18108-B877-8942-8CA3-A407941C6A30}" destId="{4CB47EFB-2965-8B43-A779-3C3B51DFB2C3}" srcOrd="15" destOrd="0" presId="urn:microsoft.com/office/officeart/2005/8/layout/cycle8"/>
    <dgm:cxn modelId="{D1E66FA5-70CB-4C3A-804C-02A1D6D195FD}" type="presParOf" srcId="{F8D18108-B877-8942-8CA3-A407941C6A30}" destId="{9BD0429B-08A0-8E4F-868D-A879C46563DB}" srcOrd="16" destOrd="0" presId="urn:microsoft.com/office/officeart/2005/8/layout/cycle8"/>
    <dgm:cxn modelId="{C74E7208-2ADB-4EB8-BAAD-827E1E04418E}" type="presParOf" srcId="{F8D18108-B877-8942-8CA3-A407941C6A30}" destId="{ED9E037B-BE95-EA48-83EB-5569ED76C1BB}" srcOrd="17" destOrd="0" presId="urn:microsoft.com/office/officeart/2005/8/layout/cycle8"/>
    <dgm:cxn modelId="{9599418B-41ED-4ED4-8BEF-75187B4520CB}" type="presParOf" srcId="{F8D18108-B877-8942-8CA3-A407941C6A30}" destId="{976131B5-922D-9D41-9416-060F766A9E40}" srcOrd="18" destOrd="0" presId="urn:microsoft.com/office/officeart/2005/8/layout/cycle8"/>
    <dgm:cxn modelId="{55A44EA6-3305-40A1-89C4-36A1033A5DE7}" type="presParOf" srcId="{F8D18108-B877-8942-8CA3-A407941C6A30}" destId="{7E2BB516-ACC2-4344-B6A6-41412205506A}" srcOrd="19" destOrd="0" presId="urn:microsoft.com/office/officeart/2005/8/layout/cycle8"/>
    <dgm:cxn modelId="{45FFBE65-D907-4ED3-88B7-01633852F6B8}" type="presParOf" srcId="{F8D18108-B877-8942-8CA3-A407941C6A30}" destId="{EAB47BE2-92C8-214E-BD12-4EB45B5537D0}" srcOrd="20" destOrd="0" presId="urn:microsoft.com/office/officeart/2005/8/layout/cycle8"/>
    <dgm:cxn modelId="{C0CD6AB5-755F-4FBA-AFF8-3056DAF8A0E6}" type="presParOf" srcId="{F8D18108-B877-8942-8CA3-A407941C6A30}" destId="{5A4D077B-8D31-4847-B963-F759BA1D19BD}" srcOrd="21" destOrd="0" presId="urn:microsoft.com/office/officeart/2005/8/layout/cycle8"/>
    <dgm:cxn modelId="{927F876E-ADB1-45AA-98A4-3CB87235E66A}" type="presParOf" srcId="{F8D18108-B877-8942-8CA3-A407941C6A30}" destId="{FBB1F43E-54DA-364D-B8FB-3021700DC5BD}" srcOrd="22" destOrd="0" presId="urn:microsoft.com/office/officeart/2005/8/layout/cycle8"/>
    <dgm:cxn modelId="{2816FA00-E1F2-4B83-BFB0-C76C82FCF890}" type="presParOf" srcId="{F8D18108-B877-8942-8CA3-A407941C6A30}" destId="{2670AA38-3E7C-C742-A4A9-7BA59F136579}" srcOrd="23" destOrd="0" presId="urn:microsoft.com/office/officeart/2005/8/layout/cycle8"/>
    <dgm:cxn modelId="{B8830049-6267-4E45-94EA-5724CF98D6A5}" type="presParOf" srcId="{F8D18108-B877-8942-8CA3-A407941C6A30}" destId="{258FE79A-41F4-8748-95A0-6EB2B431A74F}" srcOrd="24" destOrd="0" presId="urn:microsoft.com/office/officeart/2005/8/layout/cycle8"/>
    <dgm:cxn modelId="{25527959-00B3-4BC3-81E9-9AEDE775B8F4}" type="presParOf" srcId="{F8D18108-B877-8942-8CA3-A407941C6A30}" destId="{8805FB6E-C90E-8E44-81DC-61991BCC6D9D}" srcOrd="25" destOrd="0" presId="urn:microsoft.com/office/officeart/2005/8/layout/cycle8"/>
    <dgm:cxn modelId="{7C91F033-F0AA-4405-9ED9-24D17D9A2C7A}" type="presParOf" srcId="{F8D18108-B877-8942-8CA3-A407941C6A30}" destId="{3DB888D9-471C-9B45-8C2F-524F3B650887}" srcOrd="26" destOrd="0" presId="urn:microsoft.com/office/officeart/2005/8/layout/cycle8"/>
    <dgm:cxn modelId="{D40873D6-772B-44A8-B80A-F61AFC9E48F4}" type="presParOf" srcId="{F8D18108-B877-8942-8CA3-A407941C6A30}" destId="{48D8976E-827E-2040-A818-C7B8383F0C66}" srcOrd="27" destOrd="0" presId="urn:microsoft.com/office/officeart/2005/8/layout/cycle8"/>
    <dgm:cxn modelId="{521518D3-C78F-4EA1-89C8-33856DB38017}" type="presParOf" srcId="{F8D18108-B877-8942-8CA3-A407941C6A30}" destId="{56F56DB5-24DD-B445-B77A-C219126B7247}" srcOrd="28" destOrd="0" presId="urn:microsoft.com/office/officeart/2005/8/layout/cycle8"/>
    <dgm:cxn modelId="{AB39BEC1-F7D4-42DC-8587-52702C626967}" type="presParOf" srcId="{F8D18108-B877-8942-8CA3-A407941C6A30}" destId="{EF8CE4A1-B19C-E041-9BBB-029B1B0185F7}" srcOrd="29" destOrd="0" presId="urn:microsoft.com/office/officeart/2005/8/layout/cycle8"/>
    <dgm:cxn modelId="{40AE6028-DAFF-4760-B313-B3D320FD3AA0}" type="presParOf" srcId="{F8D18108-B877-8942-8CA3-A407941C6A30}" destId="{266B34D5-093B-CC4A-B368-8AA4BFE49F39}" srcOrd="30" destOrd="0" presId="urn:microsoft.com/office/officeart/2005/8/layout/cycle8"/>
    <dgm:cxn modelId="{30C89602-A950-40E7-971B-AEE1CFC8CBE6}" type="presParOf" srcId="{F8D18108-B877-8942-8CA3-A407941C6A30}" destId="{DBF68AB0-0368-AE42-B6D4-3B67D2DE4DD6}" srcOrd="31" destOrd="0" presId="urn:microsoft.com/office/officeart/2005/8/layout/cycle8"/>
    <dgm:cxn modelId="{89D4736C-05A1-461A-B6CD-AC0CB69914CF}" type="presParOf" srcId="{F8D18108-B877-8942-8CA3-A407941C6A30}" destId="{23FBB30A-E1D3-E149-95A4-DB82BD99ABE0}" srcOrd="32" destOrd="0" presId="urn:microsoft.com/office/officeart/2005/8/layout/cycle8"/>
    <dgm:cxn modelId="{876FBBF1-7A1F-44F5-86BC-D5315E9E14F3}" type="presParOf" srcId="{F8D18108-B877-8942-8CA3-A407941C6A30}" destId="{B4350562-3F29-FA45-9986-3232C941CF34}" srcOrd="33" destOrd="0" presId="urn:microsoft.com/office/officeart/2005/8/layout/cycle8"/>
    <dgm:cxn modelId="{E697EC73-9C4A-42B1-8256-8F9710E35D25}" type="presParOf" srcId="{F8D18108-B877-8942-8CA3-A407941C6A30}" destId="{57072C0D-E3A0-0C41-84D2-0758A099995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8C7EB3-A4F1-5049-932D-5067BB1AFDA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9C02DDA-7437-8147-8C00-8FA48F0487D2}">
      <dgm:prSet phldrT="[Text]"/>
      <dgm:spPr/>
      <dgm:t>
        <a:bodyPr/>
        <a:lstStyle/>
        <a:p>
          <a:r>
            <a:rPr lang="en-GB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0</a:t>
          </a:r>
          <a:endParaRPr lang="en-GB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083E9A53-06CA-634B-9546-131AA90EFCEB}" type="par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6A9732-BC4A-4149-8BE2-F441E85073B7}" type="sib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517545-0468-7D4F-B198-5742E904E488}">
      <dgm:prSet phldrT="[Text]"/>
      <dgm:spPr/>
      <dgm:t>
        <a:bodyPr/>
        <a:lstStyle/>
        <a:p>
          <a:r>
            <a:rPr lang="en-GB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1</a:t>
          </a:r>
          <a:endParaRPr lang="en-GB" dirty="0">
            <a:solidFill>
              <a:srgbClr val="6B6BCF"/>
            </a:solidFill>
          </a:endParaRPr>
        </a:p>
      </dgm:t>
    </dgm:pt>
    <dgm:pt modelId="{02111778-98E8-D54D-832B-08BD77B56F34}" type="par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C168A5-E84C-2F4E-8B67-5BD7E30ED205}" type="sib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4049292-2296-F64B-A3BF-C80C384CF3CD}">
      <dgm:prSet phldrT="[Text]"/>
      <dgm:spPr/>
      <dgm:t>
        <a:bodyPr/>
        <a:lstStyle/>
        <a:p>
          <a:r>
            <a:rPr lang="en-GB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endParaRPr lang="en-GB" dirty="0">
            <a:solidFill>
              <a:srgbClr val="6B6BCF"/>
            </a:solidFill>
          </a:endParaRPr>
        </a:p>
      </dgm:t>
    </dgm:pt>
    <dgm:pt modelId="{1B26A980-83DE-0543-8956-2B36E1B20AE8}" type="par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55F286-2EB3-0D4B-AE89-4A5C12C619B1}" type="sib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28CC7E9-7317-2640-95F9-3EF5CB22F65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</a:t>
          </a:r>
        </a:p>
      </dgm:t>
    </dgm:pt>
    <dgm:pt modelId="{D3CF6BCA-CF88-7946-8187-78801975B175}" type="par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C46544C-0572-DA40-A42B-DC6F5D66DD09}" type="sib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9DBD944-3806-A945-A198-9723F96F67D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4</a:t>
          </a:r>
        </a:p>
      </dgm:t>
    </dgm:pt>
    <dgm:pt modelId="{967D8B41-6185-404A-8B80-D272E95878DB}" type="par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7689B3C-04C5-CD4E-A044-A20CE09566B0}" type="sib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02E5EE-542F-CA4A-AF8A-5E45D7B374D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5</a:t>
          </a:r>
        </a:p>
      </dgm:t>
    </dgm:pt>
    <dgm:pt modelId="{4FD5FC7E-71DD-594B-9B6A-BEFCE44542A9}" type="par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B60F797-301F-A349-8414-84A45160895B}" type="sib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26D3311-9AB7-2B4D-AA49-E681B13187E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6</a:t>
          </a:r>
        </a:p>
      </dgm:t>
    </dgm:pt>
    <dgm:pt modelId="{FD894C1F-63F5-A54A-BA8B-6DFECE254CC3}" type="par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1EBE61-E08F-6C44-9392-B2D526B2821D}" type="sib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57B405-2FD6-D64D-A296-0D57511E4799}">
      <dgm:prSet phldrT="[Text]"/>
      <dgm:spPr/>
      <dgm:t>
        <a:bodyPr/>
        <a:lstStyle/>
        <a:p>
          <a:endParaRPr lang="en-US"/>
        </a:p>
      </dgm:t>
    </dgm:pt>
    <dgm:pt modelId="{8C00CFB9-3AC8-5148-A71E-ED981EA6E858}" type="par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7856730-19E2-594D-826A-DC3858E9FD2E}" type="sib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D18108-B877-8942-8CA3-A407941C6A30}" type="pres">
      <dgm:prSet presAssocID="{5F8C7EB3-A4F1-5049-932D-5067BB1AFDAF}" presName="compositeShape" presStyleCnt="0">
        <dgm:presLayoutVars>
          <dgm:chMax val="7"/>
          <dgm:dir/>
          <dgm:resizeHandles val="exact"/>
        </dgm:presLayoutVars>
      </dgm:prSet>
      <dgm:spPr/>
    </dgm:pt>
    <dgm:pt modelId="{72C1038D-7275-2E4C-B302-7D77887956D8}" type="pres">
      <dgm:prSet presAssocID="{5F8C7EB3-A4F1-5049-932D-5067BB1AFDAF}" presName="wedge1" presStyleLbl="node1" presStyleIdx="0" presStyleCnt="7"/>
      <dgm:spPr/>
    </dgm:pt>
    <dgm:pt modelId="{067BADE7-77B5-E24C-B4AD-550E6D2DA7BF}" type="pres">
      <dgm:prSet presAssocID="{5F8C7EB3-A4F1-5049-932D-5067BB1AFDAF}" presName="dummy1a" presStyleCnt="0"/>
      <dgm:spPr/>
    </dgm:pt>
    <dgm:pt modelId="{8445B7A0-E5D5-9C48-9D6A-0FD55035A02C}" type="pres">
      <dgm:prSet presAssocID="{5F8C7EB3-A4F1-5049-932D-5067BB1AFDAF}" presName="dummy1b" presStyleCnt="0"/>
      <dgm:spPr/>
    </dgm:pt>
    <dgm:pt modelId="{93F80A24-4908-CB46-87F8-29D8363CF337}" type="pres">
      <dgm:prSet presAssocID="{5F8C7EB3-A4F1-5049-932D-5067BB1AFDA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082E9C-9BEB-1247-9E77-ED2EF45293CD}" type="pres">
      <dgm:prSet presAssocID="{5F8C7EB3-A4F1-5049-932D-5067BB1AFDAF}" presName="wedge2" presStyleLbl="node1" presStyleIdx="1" presStyleCnt="7" custScaleX="103624"/>
      <dgm:spPr/>
    </dgm:pt>
    <dgm:pt modelId="{AA8E1D85-1001-AD4D-B69E-6A8C5ABCB230}" type="pres">
      <dgm:prSet presAssocID="{5F8C7EB3-A4F1-5049-932D-5067BB1AFDAF}" presName="dummy2a" presStyleCnt="0"/>
      <dgm:spPr/>
    </dgm:pt>
    <dgm:pt modelId="{3EAB0B30-9DBA-0C47-A864-3EA503E2FAC3}" type="pres">
      <dgm:prSet presAssocID="{5F8C7EB3-A4F1-5049-932D-5067BB1AFDAF}" presName="dummy2b" presStyleCnt="0"/>
      <dgm:spPr/>
    </dgm:pt>
    <dgm:pt modelId="{7EDA728F-699A-A24A-B25C-04544747692F}" type="pres">
      <dgm:prSet presAssocID="{5F8C7EB3-A4F1-5049-932D-5067BB1AFDA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4AA661-242A-DB47-85FB-6C13DC5621AB}" type="pres">
      <dgm:prSet presAssocID="{5F8C7EB3-A4F1-5049-932D-5067BB1AFDAF}" presName="wedge3" presStyleLbl="node1" presStyleIdx="2" presStyleCnt="7"/>
      <dgm:spPr/>
    </dgm:pt>
    <dgm:pt modelId="{175725F7-4EBF-EE48-9532-2A25DE558CEA}" type="pres">
      <dgm:prSet presAssocID="{5F8C7EB3-A4F1-5049-932D-5067BB1AFDAF}" presName="dummy3a" presStyleCnt="0"/>
      <dgm:spPr/>
    </dgm:pt>
    <dgm:pt modelId="{147A9163-396F-A246-B2CD-BFB01B3628C7}" type="pres">
      <dgm:prSet presAssocID="{5F8C7EB3-A4F1-5049-932D-5067BB1AFDAF}" presName="dummy3b" presStyleCnt="0"/>
      <dgm:spPr/>
    </dgm:pt>
    <dgm:pt modelId="{96E1431E-4E53-5E4F-9CEA-72F30C1B9220}" type="pres">
      <dgm:prSet presAssocID="{5F8C7EB3-A4F1-5049-932D-5067BB1AFDA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66C742-8631-CD4E-804D-D82EEC45D955}" type="pres">
      <dgm:prSet presAssocID="{5F8C7EB3-A4F1-5049-932D-5067BB1AFDAF}" presName="wedge4" presStyleLbl="node1" presStyleIdx="3" presStyleCnt="7"/>
      <dgm:spPr/>
    </dgm:pt>
    <dgm:pt modelId="{0B269814-60F6-504E-AB03-6EE6BAB88547}" type="pres">
      <dgm:prSet presAssocID="{5F8C7EB3-A4F1-5049-932D-5067BB1AFDAF}" presName="dummy4a" presStyleCnt="0"/>
      <dgm:spPr/>
    </dgm:pt>
    <dgm:pt modelId="{B1D77DDA-1EEE-A444-8A08-CBCB4D39DD50}" type="pres">
      <dgm:prSet presAssocID="{5F8C7EB3-A4F1-5049-932D-5067BB1AFDAF}" presName="dummy4b" presStyleCnt="0"/>
      <dgm:spPr/>
    </dgm:pt>
    <dgm:pt modelId="{4CB47EFB-2965-8B43-A779-3C3B51DFB2C3}" type="pres">
      <dgm:prSet presAssocID="{5F8C7EB3-A4F1-5049-932D-5067BB1AFDA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BD0429B-08A0-8E4F-868D-A879C46563DB}" type="pres">
      <dgm:prSet presAssocID="{5F8C7EB3-A4F1-5049-932D-5067BB1AFDAF}" presName="wedge5" presStyleLbl="node1" presStyleIdx="4" presStyleCnt="7"/>
      <dgm:spPr/>
    </dgm:pt>
    <dgm:pt modelId="{ED9E037B-BE95-EA48-83EB-5569ED76C1BB}" type="pres">
      <dgm:prSet presAssocID="{5F8C7EB3-A4F1-5049-932D-5067BB1AFDAF}" presName="dummy5a" presStyleCnt="0"/>
      <dgm:spPr/>
    </dgm:pt>
    <dgm:pt modelId="{976131B5-922D-9D41-9416-060F766A9E40}" type="pres">
      <dgm:prSet presAssocID="{5F8C7EB3-A4F1-5049-932D-5067BB1AFDAF}" presName="dummy5b" presStyleCnt="0"/>
      <dgm:spPr/>
    </dgm:pt>
    <dgm:pt modelId="{7E2BB516-ACC2-4344-B6A6-41412205506A}" type="pres">
      <dgm:prSet presAssocID="{5F8C7EB3-A4F1-5049-932D-5067BB1AFDA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AB47BE2-92C8-214E-BD12-4EB45B5537D0}" type="pres">
      <dgm:prSet presAssocID="{5F8C7EB3-A4F1-5049-932D-5067BB1AFDAF}" presName="wedge6" presStyleLbl="node1" presStyleIdx="5" presStyleCnt="7"/>
      <dgm:spPr/>
    </dgm:pt>
    <dgm:pt modelId="{5A4D077B-8D31-4847-B963-F759BA1D19BD}" type="pres">
      <dgm:prSet presAssocID="{5F8C7EB3-A4F1-5049-932D-5067BB1AFDAF}" presName="dummy6a" presStyleCnt="0"/>
      <dgm:spPr/>
    </dgm:pt>
    <dgm:pt modelId="{FBB1F43E-54DA-364D-B8FB-3021700DC5BD}" type="pres">
      <dgm:prSet presAssocID="{5F8C7EB3-A4F1-5049-932D-5067BB1AFDAF}" presName="dummy6b" presStyleCnt="0"/>
      <dgm:spPr/>
    </dgm:pt>
    <dgm:pt modelId="{2670AA38-3E7C-C742-A4A9-7BA59F136579}" type="pres">
      <dgm:prSet presAssocID="{5F8C7EB3-A4F1-5049-932D-5067BB1AFDA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8FE79A-41F4-8748-95A0-6EB2B431A74F}" type="pres">
      <dgm:prSet presAssocID="{5F8C7EB3-A4F1-5049-932D-5067BB1AFDAF}" presName="wedge7" presStyleLbl="node1" presStyleIdx="6" presStyleCnt="7"/>
      <dgm:spPr/>
    </dgm:pt>
    <dgm:pt modelId="{8805FB6E-C90E-8E44-81DC-61991BCC6D9D}" type="pres">
      <dgm:prSet presAssocID="{5F8C7EB3-A4F1-5049-932D-5067BB1AFDAF}" presName="dummy7a" presStyleCnt="0"/>
      <dgm:spPr/>
    </dgm:pt>
    <dgm:pt modelId="{3DB888D9-471C-9B45-8C2F-524F3B650887}" type="pres">
      <dgm:prSet presAssocID="{5F8C7EB3-A4F1-5049-932D-5067BB1AFDAF}" presName="dummy7b" presStyleCnt="0"/>
      <dgm:spPr/>
    </dgm:pt>
    <dgm:pt modelId="{48D8976E-827E-2040-A818-C7B8383F0C66}" type="pres">
      <dgm:prSet presAssocID="{5F8C7EB3-A4F1-5049-932D-5067BB1AFDA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6F56DB5-24DD-B445-B77A-C219126B7247}" type="pres">
      <dgm:prSet presAssocID="{CA6A9732-BC4A-4149-8BE2-F441E85073B7}" presName="arrowWedge1" presStyleLbl="fgSibTrans2D1" presStyleIdx="0" presStyleCnt="7"/>
      <dgm:spPr/>
    </dgm:pt>
    <dgm:pt modelId="{EF8CE4A1-B19C-E041-9BBB-029B1B0185F7}" type="pres">
      <dgm:prSet presAssocID="{D8C168A5-E84C-2F4E-8B67-5BD7E30ED205}" presName="arrowWedge2" presStyleLbl="fgSibTrans2D1" presStyleIdx="1" presStyleCnt="7"/>
      <dgm:spPr/>
    </dgm:pt>
    <dgm:pt modelId="{266B34D5-093B-CC4A-B368-8AA4BFE49F39}" type="pres">
      <dgm:prSet presAssocID="{1C55F286-2EB3-0D4B-AE89-4A5C12C619B1}" presName="arrowWedge3" presStyleLbl="fgSibTrans2D1" presStyleIdx="2" presStyleCnt="7"/>
      <dgm:spPr/>
    </dgm:pt>
    <dgm:pt modelId="{DBF68AB0-0368-AE42-B6D4-3B67D2DE4DD6}" type="pres">
      <dgm:prSet presAssocID="{AC46544C-0572-DA40-A42B-DC6F5D66DD09}" presName="arrowWedge4" presStyleLbl="fgSibTrans2D1" presStyleIdx="3" presStyleCnt="7"/>
      <dgm:spPr/>
    </dgm:pt>
    <dgm:pt modelId="{23FBB30A-E1D3-E149-95A4-DB82BD99ABE0}" type="pres">
      <dgm:prSet presAssocID="{87689B3C-04C5-CD4E-A044-A20CE09566B0}" presName="arrowWedge5" presStyleLbl="fgSibTrans2D1" presStyleIdx="4" presStyleCnt="7"/>
      <dgm:spPr/>
    </dgm:pt>
    <dgm:pt modelId="{B4350562-3F29-FA45-9986-3232C941CF34}" type="pres">
      <dgm:prSet presAssocID="{BB60F797-301F-A349-8414-84A45160895B}" presName="arrowWedge6" presStyleLbl="fgSibTrans2D1" presStyleIdx="5" presStyleCnt="7"/>
      <dgm:spPr/>
    </dgm:pt>
    <dgm:pt modelId="{57072C0D-E3A0-0C41-84D2-0758A0999955}" type="pres">
      <dgm:prSet presAssocID="{CE1EBE61-E08F-6C44-9392-B2D526B2821D}" presName="arrowWedge7" presStyleLbl="fgSibTrans2D1" presStyleIdx="6" presStyleCnt="7"/>
      <dgm:spPr/>
    </dgm:pt>
  </dgm:ptLst>
  <dgm:cxnLst>
    <dgm:cxn modelId="{CC27BC03-2062-4249-9F27-AD8EF1CB6BF4}" srcId="{5F8C7EB3-A4F1-5049-932D-5067BB1AFDAF}" destId="{99DBD944-3806-A945-A198-9723F96F67DF}" srcOrd="4" destOrd="0" parTransId="{967D8B41-6185-404A-8B80-D272E95878DB}" sibTransId="{87689B3C-04C5-CD4E-A044-A20CE09566B0}"/>
    <dgm:cxn modelId="{6672EA0A-88F2-1B41-AEE0-90777BFC517E}" srcId="{5F8C7EB3-A4F1-5049-932D-5067BB1AFDAF}" destId="{C28CC7E9-7317-2640-95F9-3EF5CB22F653}" srcOrd="3" destOrd="0" parTransId="{D3CF6BCA-CF88-7946-8187-78801975B175}" sibTransId="{AC46544C-0572-DA40-A42B-DC6F5D66DD09}"/>
    <dgm:cxn modelId="{CF7A4311-6C30-4A26-AAE8-8430DC26FEC5}" type="presOf" srcId="{B26D3311-9AB7-2B4D-AA49-E681B13187E4}" destId="{258FE79A-41F4-8748-95A0-6EB2B431A74F}" srcOrd="0" destOrd="0" presId="urn:microsoft.com/office/officeart/2005/8/layout/cycle8"/>
    <dgm:cxn modelId="{88A9D011-734D-45F1-8B73-7CBAC8E6D8CB}" type="presOf" srcId="{B26D3311-9AB7-2B4D-AA49-E681B13187E4}" destId="{48D8976E-827E-2040-A818-C7B8383F0C66}" srcOrd="1" destOrd="0" presId="urn:microsoft.com/office/officeart/2005/8/layout/cycle8"/>
    <dgm:cxn modelId="{FFA82735-9FED-AB4B-8F36-7B9E184D68E4}" srcId="{5F8C7EB3-A4F1-5049-932D-5067BB1AFDAF}" destId="{B26D3311-9AB7-2B4D-AA49-E681B13187E4}" srcOrd="6" destOrd="0" parTransId="{FD894C1F-63F5-A54A-BA8B-6DFECE254CC3}" sibTransId="{CE1EBE61-E08F-6C44-9392-B2D526B2821D}"/>
    <dgm:cxn modelId="{923EE742-3DAD-4BFD-B566-1F65F4D51D97}" type="presOf" srcId="{C28CC7E9-7317-2640-95F9-3EF5CB22F653}" destId="{9366C742-8631-CD4E-804D-D82EEC45D955}" srcOrd="0" destOrd="0" presId="urn:microsoft.com/office/officeart/2005/8/layout/cycle8"/>
    <dgm:cxn modelId="{5860514A-2785-114A-A6B6-F826285C6CE0}" srcId="{5F8C7EB3-A4F1-5049-932D-5067BB1AFDAF}" destId="{94049292-2296-F64B-A3BF-C80C384CF3CD}" srcOrd="2" destOrd="0" parTransId="{1B26A980-83DE-0543-8956-2B36E1B20AE8}" sibTransId="{1C55F286-2EB3-0D4B-AE89-4A5C12C619B1}"/>
    <dgm:cxn modelId="{23D1A94C-FFD5-4832-9A57-7AD6F3B5B210}" type="presOf" srcId="{CE517545-0468-7D4F-B198-5742E904E488}" destId="{7EDA728F-699A-A24A-B25C-04544747692F}" srcOrd="1" destOrd="0" presId="urn:microsoft.com/office/officeart/2005/8/layout/cycle8"/>
    <dgm:cxn modelId="{24D14252-84AB-4630-B1DC-59F5DB912177}" type="presOf" srcId="{94049292-2296-F64B-A3BF-C80C384CF3CD}" destId="{96E1431E-4E53-5E4F-9CEA-72F30C1B9220}" srcOrd="1" destOrd="0" presId="urn:microsoft.com/office/officeart/2005/8/layout/cycle8"/>
    <dgm:cxn modelId="{49554E65-F146-574B-8A1D-263F76D89AD8}" srcId="{5F8C7EB3-A4F1-5049-932D-5067BB1AFDAF}" destId="{5D02E5EE-542F-CA4A-AF8A-5E45D7B374DB}" srcOrd="5" destOrd="0" parTransId="{4FD5FC7E-71DD-594B-9B6A-BEFCE44542A9}" sibTransId="{BB60F797-301F-A349-8414-84A45160895B}"/>
    <dgm:cxn modelId="{3F2C426D-1FB9-4469-9608-4D6DA8679E28}" type="presOf" srcId="{99DBD944-3806-A945-A198-9723F96F67DF}" destId="{9BD0429B-08A0-8E4F-868D-A879C46563DB}" srcOrd="0" destOrd="0" presId="urn:microsoft.com/office/officeart/2005/8/layout/cycle8"/>
    <dgm:cxn modelId="{91A1D57A-AB19-4D28-A74C-327469B77EEF}" type="presOf" srcId="{99DBD944-3806-A945-A198-9723F96F67DF}" destId="{7E2BB516-ACC2-4344-B6A6-41412205506A}" srcOrd="1" destOrd="0" presId="urn:microsoft.com/office/officeart/2005/8/layout/cycle8"/>
    <dgm:cxn modelId="{C8273B82-F262-4F45-A56C-D004C4C842B4}" type="presOf" srcId="{99C02DDA-7437-8147-8C00-8FA48F0487D2}" destId="{93F80A24-4908-CB46-87F8-29D8363CF337}" srcOrd="1" destOrd="0" presId="urn:microsoft.com/office/officeart/2005/8/layout/cycle8"/>
    <dgm:cxn modelId="{F507AC83-0DC5-AB47-9470-957AAF1FE659}" srcId="{5F8C7EB3-A4F1-5049-932D-5067BB1AFDAF}" destId="{99C02DDA-7437-8147-8C00-8FA48F0487D2}" srcOrd="0" destOrd="0" parTransId="{083E9A53-06CA-634B-9546-131AA90EFCEB}" sibTransId="{CA6A9732-BC4A-4149-8BE2-F441E85073B7}"/>
    <dgm:cxn modelId="{A136C796-D3D6-1446-AFB4-3A858BFD2989}" srcId="{5F8C7EB3-A4F1-5049-932D-5067BB1AFDAF}" destId="{CE517545-0468-7D4F-B198-5742E904E488}" srcOrd="1" destOrd="0" parTransId="{02111778-98E8-D54D-832B-08BD77B56F34}" sibTransId="{D8C168A5-E84C-2F4E-8B67-5BD7E30ED205}"/>
    <dgm:cxn modelId="{B7A83E9B-C5C4-4286-BC60-F644DA95A3F8}" type="presOf" srcId="{5D02E5EE-542F-CA4A-AF8A-5E45D7B374DB}" destId="{2670AA38-3E7C-C742-A4A9-7BA59F136579}" srcOrd="1" destOrd="0" presId="urn:microsoft.com/office/officeart/2005/8/layout/cycle8"/>
    <dgm:cxn modelId="{2C0B579F-2D19-1247-9C92-1A5F7DCE16D4}" srcId="{5F8C7EB3-A4F1-5049-932D-5067BB1AFDAF}" destId="{D157B405-2FD6-D64D-A296-0D57511E4799}" srcOrd="7" destOrd="0" parTransId="{8C00CFB9-3AC8-5148-A71E-ED981EA6E858}" sibTransId="{67856730-19E2-594D-826A-DC3858E9FD2E}"/>
    <dgm:cxn modelId="{E3AA42BA-0647-4C27-8ECF-B9ED1FCA360B}" type="presOf" srcId="{CE517545-0468-7D4F-B198-5742E904E488}" destId="{E5082E9C-9BEB-1247-9E77-ED2EF45293CD}" srcOrd="0" destOrd="0" presId="urn:microsoft.com/office/officeart/2005/8/layout/cycle8"/>
    <dgm:cxn modelId="{3D8367D2-0A32-4A39-917F-D32E7BD3B1B1}" type="presOf" srcId="{99C02DDA-7437-8147-8C00-8FA48F0487D2}" destId="{72C1038D-7275-2E4C-B302-7D77887956D8}" srcOrd="0" destOrd="0" presId="urn:microsoft.com/office/officeart/2005/8/layout/cycle8"/>
    <dgm:cxn modelId="{DA157CD2-DC70-44D1-A51F-C69941B353FF}" type="presOf" srcId="{5D02E5EE-542F-CA4A-AF8A-5E45D7B374DB}" destId="{EAB47BE2-92C8-214E-BD12-4EB45B5537D0}" srcOrd="0" destOrd="0" presId="urn:microsoft.com/office/officeart/2005/8/layout/cycle8"/>
    <dgm:cxn modelId="{FD23D3D6-38E7-4378-9553-9964551A50F0}" type="presOf" srcId="{C28CC7E9-7317-2640-95F9-3EF5CB22F653}" destId="{4CB47EFB-2965-8B43-A779-3C3B51DFB2C3}" srcOrd="1" destOrd="0" presId="urn:microsoft.com/office/officeart/2005/8/layout/cycle8"/>
    <dgm:cxn modelId="{84651BDB-43ED-4F8C-B10E-6F7AC91B74CC}" type="presOf" srcId="{5F8C7EB3-A4F1-5049-932D-5067BB1AFDAF}" destId="{F8D18108-B877-8942-8CA3-A407941C6A30}" srcOrd="0" destOrd="0" presId="urn:microsoft.com/office/officeart/2005/8/layout/cycle8"/>
    <dgm:cxn modelId="{5CE390F7-D1D4-428D-B7DD-5DDE47A0E3C4}" type="presOf" srcId="{94049292-2296-F64B-A3BF-C80C384CF3CD}" destId="{AC4AA661-242A-DB47-85FB-6C13DC5621AB}" srcOrd="0" destOrd="0" presId="urn:microsoft.com/office/officeart/2005/8/layout/cycle8"/>
    <dgm:cxn modelId="{91259EF0-6262-440F-8DD1-44E7A5146D8E}" type="presParOf" srcId="{F8D18108-B877-8942-8CA3-A407941C6A30}" destId="{72C1038D-7275-2E4C-B302-7D77887956D8}" srcOrd="0" destOrd="0" presId="urn:microsoft.com/office/officeart/2005/8/layout/cycle8"/>
    <dgm:cxn modelId="{B8F1BED2-625A-40A0-82CC-DA989FE906CF}" type="presParOf" srcId="{F8D18108-B877-8942-8CA3-A407941C6A30}" destId="{067BADE7-77B5-E24C-B4AD-550E6D2DA7BF}" srcOrd="1" destOrd="0" presId="urn:microsoft.com/office/officeart/2005/8/layout/cycle8"/>
    <dgm:cxn modelId="{2B85752F-E825-4909-9D0A-FCBA99CEC958}" type="presParOf" srcId="{F8D18108-B877-8942-8CA3-A407941C6A30}" destId="{8445B7A0-E5D5-9C48-9D6A-0FD55035A02C}" srcOrd="2" destOrd="0" presId="urn:microsoft.com/office/officeart/2005/8/layout/cycle8"/>
    <dgm:cxn modelId="{25EEAAFB-9CDD-42D0-B08B-EF154B842F02}" type="presParOf" srcId="{F8D18108-B877-8942-8CA3-A407941C6A30}" destId="{93F80A24-4908-CB46-87F8-29D8363CF337}" srcOrd="3" destOrd="0" presId="urn:microsoft.com/office/officeart/2005/8/layout/cycle8"/>
    <dgm:cxn modelId="{CD4ED302-CDB3-4192-982A-D204F5FE04BC}" type="presParOf" srcId="{F8D18108-B877-8942-8CA3-A407941C6A30}" destId="{E5082E9C-9BEB-1247-9E77-ED2EF45293CD}" srcOrd="4" destOrd="0" presId="urn:microsoft.com/office/officeart/2005/8/layout/cycle8"/>
    <dgm:cxn modelId="{A24C4495-6CCB-4EE5-923D-7537D85812EF}" type="presParOf" srcId="{F8D18108-B877-8942-8CA3-A407941C6A30}" destId="{AA8E1D85-1001-AD4D-B69E-6A8C5ABCB230}" srcOrd="5" destOrd="0" presId="urn:microsoft.com/office/officeart/2005/8/layout/cycle8"/>
    <dgm:cxn modelId="{E135E31D-5972-493C-8545-9917F181157A}" type="presParOf" srcId="{F8D18108-B877-8942-8CA3-A407941C6A30}" destId="{3EAB0B30-9DBA-0C47-A864-3EA503E2FAC3}" srcOrd="6" destOrd="0" presId="urn:microsoft.com/office/officeart/2005/8/layout/cycle8"/>
    <dgm:cxn modelId="{D89E3F17-4503-4457-AB17-A48D9E42CAAD}" type="presParOf" srcId="{F8D18108-B877-8942-8CA3-A407941C6A30}" destId="{7EDA728F-699A-A24A-B25C-04544747692F}" srcOrd="7" destOrd="0" presId="urn:microsoft.com/office/officeart/2005/8/layout/cycle8"/>
    <dgm:cxn modelId="{069DD2A0-D0DE-44D0-92C9-D9A7F74B95AF}" type="presParOf" srcId="{F8D18108-B877-8942-8CA3-A407941C6A30}" destId="{AC4AA661-242A-DB47-85FB-6C13DC5621AB}" srcOrd="8" destOrd="0" presId="urn:microsoft.com/office/officeart/2005/8/layout/cycle8"/>
    <dgm:cxn modelId="{6938F9EB-B249-4998-A56A-E6C293CAA126}" type="presParOf" srcId="{F8D18108-B877-8942-8CA3-A407941C6A30}" destId="{175725F7-4EBF-EE48-9532-2A25DE558CEA}" srcOrd="9" destOrd="0" presId="urn:microsoft.com/office/officeart/2005/8/layout/cycle8"/>
    <dgm:cxn modelId="{AF06C19F-04B9-49FF-89B6-7BBC39952EF4}" type="presParOf" srcId="{F8D18108-B877-8942-8CA3-A407941C6A30}" destId="{147A9163-396F-A246-B2CD-BFB01B3628C7}" srcOrd="10" destOrd="0" presId="urn:microsoft.com/office/officeart/2005/8/layout/cycle8"/>
    <dgm:cxn modelId="{30D66DA5-0AB6-4E22-80BB-7F90ECB80814}" type="presParOf" srcId="{F8D18108-B877-8942-8CA3-A407941C6A30}" destId="{96E1431E-4E53-5E4F-9CEA-72F30C1B9220}" srcOrd="11" destOrd="0" presId="urn:microsoft.com/office/officeart/2005/8/layout/cycle8"/>
    <dgm:cxn modelId="{ED0F3289-2252-4CC9-BF15-FF7DDD2E93AE}" type="presParOf" srcId="{F8D18108-B877-8942-8CA3-A407941C6A30}" destId="{9366C742-8631-CD4E-804D-D82EEC45D955}" srcOrd="12" destOrd="0" presId="urn:microsoft.com/office/officeart/2005/8/layout/cycle8"/>
    <dgm:cxn modelId="{2DF1309C-AA5B-4325-AD2C-0DD6559157C0}" type="presParOf" srcId="{F8D18108-B877-8942-8CA3-A407941C6A30}" destId="{0B269814-60F6-504E-AB03-6EE6BAB88547}" srcOrd="13" destOrd="0" presId="urn:microsoft.com/office/officeart/2005/8/layout/cycle8"/>
    <dgm:cxn modelId="{BB88D4EA-3C88-4E7C-8A00-25257AD8CBAC}" type="presParOf" srcId="{F8D18108-B877-8942-8CA3-A407941C6A30}" destId="{B1D77DDA-1EEE-A444-8A08-CBCB4D39DD50}" srcOrd="14" destOrd="0" presId="urn:microsoft.com/office/officeart/2005/8/layout/cycle8"/>
    <dgm:cxn modelId="{B2318C5C-992A-4B56-91B3-0EF3DC4033E7}" type="presParOf" srcId="{F8D18108-B877-8942-8CA3-A407941C6A30}" destId="{4CB47EFB-2965-8B43-A779-3C3B51DFB2C3}" srcOrd="15" destOrd="0" presId="urn:microsoft.com/office/officeart/2005/8/layout/cycle8"/>
    <dgm:cxn modelId="{90FDC611-590D-4A23-9DD8-336BB157A649}" type="presParOf" srcId="{F8D18108-B877-8942-8CA3-A407941C6A30}" destId="{9BD0429B-08A0-8E4F-868D-A879C46563DB}" srcOrd="16" destOrd="0" presId="urn:microsoft.com/office/officeart/2005/8/layout/cycle8"/>
    <dgm:cxn modelId="{55D2D904-25EA-45EA-A2F0-5BF9E1431ECA}" type="presParOf" srcId="{F8D18108-B877-8942-8CA3-A407941C6A30}" destId="{ED9E037B-BE95-EA48-83EB-5569ED76C1BB}" srcOrd="17" destOrd="0" presId="urn:microsoft.com/office/officeart/2005/8/layout/cycle8"/>
    <dgm:cxn modelId="{E48472D7-B109-4D23-85F3-828E773E08FC}" type="presParOf" srcId="{F8D18108-B877-8942-8CA3-A407941C6A30}" destId="{976131B5-922D-9D41-9416-060F766A9E40}" srcOrd="18" destOrd="0" presId="urn:microsoft.com/office/officeart/2005/8/layout/cycle8"/>
    <dgm:cxn modelId="{3E5E907B-DE27-4469-8D96-964E84C18610}" type="presParOf" srcId="{F8D18108-B877-8942-8CA3-A407941C6A30}" destId="{7E2BB516-ACC2-4344-B6A6-41412205506A}" srcOrd="19" destOrd="0" presId="urn:microsoft.com/office/officeart/2005/8/layout/cycle8"/>
    <dgm:cxn modelId="{E3E9AED5-5F7D-4558-914E-FC4CFEABCDAD}" type="presParOf" srcId="{F8D18108-B877-8942-8CA3-A407941C6A30}" destId="{EAB47BE2-92C8-214E-BD12-4EB45B5537D0}" srcOrd="20" destOrd="0" presId="urn:microsoft.com/office/officeart/2005/8/layout/cycle8"/>
    <dgm:cxn modelId="{F033FC0E-A084-4FAA-A076-08774C70A583}" type="presParOf" srcId="{F8D18108-B877-8942-8CA3-A407941C6A30}" destId="{5A4D077B-8D31-4847-B963-F759BA1D19BD}" srcOrd="21" destOrd="0" presId="urn:microsoft.com/office/officeart/2005/8/layout/cycle8"/>
    <dgm:cxn modelId="{BAFCA3E4-BD02-4FA4-898F-805CB51E7A12}" type="presParOf" srcId="{F8D18108-B877-8942-8CA3-A407941C6A30}" destId="{FBB1F43E-54DA-364D-B8FB-3021700DC5BD}" srcOrd="22" destOrd="0" presId="urn:microsoft.com/office/officeart/2005/8/layout/cycle8"/>
    <dgm:cxn modelId="{B14F5F5F-E25C-4F64-A488-6FDBC4F189CF}" type="presParOf" srcId="{F8D18108-B877-8942-8CA3-A407941C6A30}" destId="{2670AA38-3E7C-C742-A4A9-7BA59F136579}" srcOrd="23" destOrd="0" presId="urn:microsoft.com/office/officeart/2005/8/layout/cycle8"/>
    <dgm:cxn modelId="{B742C73B-49F1-40DE-B8C1-6D7B31EEB3E2}" type="presParOf" srcId="{F8D18108-B877-8942-8CA3-A407941C6A30}" destId="{258FE79A-41F4-8748-95A0-6EB2B431A74F}" srcOrd="24" destOrd="0" presId="urn:microsoft.com/office/officeart/2005/8/layout/cycle8"/>
    <dgm:cxn modelId="{65B27C38-A2C3-461D-BF0A-464539C428A9}" type="presParOf" srcId="{F8D18108-B877-8942-8CA3-A407941C6A30}" destId="{8805FB6E-C90E-8E44-81DC-61991BCC6D9D}" srcOrd="25" destOrd="0" presId="urn:microsoft.com/office/officeart/2005/8/layout/cycle8"/>
    <dgm:cxn modelId="{94263381-BBEE-4151-8AA8-246FECFDF3FE}" type="presParOf" srcId="{F8D18108-B877-8942-8CA3-A407941C6A30}" destId="{3DB888D9-471C-9B45-8C2F-524F3B650887}" srcOrd="26" destOrd="0" presId="urn:microsoft.com/office/officeart/2005/8/layout/cycle8"/>
    <dgm:cxn modelId="{1B89D363-856A-4751-9916-003F0442F1E3}" type="presParOf" srcId="{F8D18108-B877-8942-8CA3-A407941C6A30}" destId="{48D8976E-827E-2040-A818-C7B8383F0C66}" srcOrd="27" destOrd="0" presId="urn:microsoft.com/office/officeart/2005/8/layout/cycle8"/>
    <dgm:cxn modelId="{22812C38-78BF-4547-987D-BAFA4D267F80}" type="presParOf" srcId="{F8D18108-B877-8942-8CA3-A407941C6A30}" destId="{56F56DB5-24DD-B445-B77A-C219126B7247}" srcOrd="28" destOrd="0" presId="urn:microsoft.com/office/officeart/2005/8/layout/cycle8"/>
    <dgm:cxn modelId="{F02E18F0-9FC4-4480-B859-93FC109B889D}" type="presParOf" srcId="{F8D18108-B877-8942-8CA3-A407941C6A30}" destId="{EF8CE4A1-B19C-E041-9BBB-029B1B0185F7}" srcOrd="29" destOrd="0" presId="urn:microsoft.com/office/officeart/2005/8/layout/cycle8"/>
    <dgm:cxn modelId="{733C6CA8-8688-439B-AFDF-989DB7607085}" type="presParOf" srcId="{F8D18108-B877-8942-8CA3-A407941C6A30}" destId="{266B34D5-093B-CC4A-B368-8AA4BFE49F39}" srcOrd="30" destOrd="0" presId="urn:microsoft.com/office/officeart/2005/8/layout/cycle8"/>
    <dgm:cxn modelId="{72F231A2-B782-49DB-903D-7DCEF8D220E2}" type="presParOf" srcId="{F8D18108-B877-8942-8CA3-A407941C6A30}" destId="{DBF68AB0-0368-AE42-B6D4-3B67D2DE4DD6}" srcOrd="31" destOrd="0" presId="urn:microsoft.com/office/officeart/2005/8/layout/cycle8"/>
    <dgm:cxn modelId="{E2096815-42B2-46FB-8285-54FB12F20B53}" type="presParOf" srcId="{F8D18108-B877-8942-8CA3-A407941C6A30}" destId="{23FBB30A-E1D3-E149-95A4-DB82BD99ABE0}" srcOrd="32" destOrd="0" presId="urn:microsoft.com/office/officeart/2005/8/layout/cycle8"/>
    <dgm:cxn modelId="{8118723D-31B1-4E52-B079-9F2C7FF933AD}" type="presParOf" srcId="{F8D18108-B877-8942-8CA3-A407941C6A30}" destId="{B4350562-3F29-FA45-9986-3232C941CF34}" srcOrd="33" destOrd="0" presId="urn:microsoft.com/office/officeart/2005/8/layout/cycle8"/>
    <dgm:cxn modelId="{5947F66C-3E8A-460E-A4D9-710EF06A7A38}" type="presParOf" srcId="{F8D18108-B877-8942-8CA3-A407941C6A30}" destId="{57072C0D-E3A0-0C41-84D2-0758A099995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8C7EB3-A4F1-5049-932D-5067BB1AFDA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9C02DDA-7437-8147-8C00-8FA48F0487D2}">
      <dgm:prSet phldrT="[Text]" custT="1"/>
      <dgm:spPr/>
      <dgm:t>
        <a:bodyPr/>
        <a:lstStyle/>
        <a:p>
          <a:r>
            <a:rPr lang="en-GB" sz="2800" b="1" dirty="0">
              <a:solidFill>
                <a:srgbClr val="FF3300"/>
              </a:solidFill>
            </a:rPr>
            <a:t>0</a:t>
          </a:r>
        </a:p>
      </dgm:t>
    </dgm:pt>
    <dgm:pt modelId="{083E9A53-06CA-634B-9546-131AA90EFCEB}" type="par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6A9732-BC4A-4149-8BE2-F441E85073B7}" type="sib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517545-0468-7D4F-B198-5742E904E488}">
      <dgm:prSet phldrT="[Text]" custT="1"/>
      <dgm:spPr/>
      <dgm:t>
        <a:bodyPr/>
        <a:lstStyle/>
        <a:p>
          <a:r>
            <a:rPr lang="en-GB" sz="2800" b="1" dirty="0">
              <a:solidFill>
                <a:srgbClr val="FF3300"/>
              </a:solidFill>
            </a:rPr>
            <a:t>1</a:t>
          </a:r>
        </a:p>
      </dgm:t>
    </dgm:pt>
    <dgm:pt modelId="{02111778-98E8-D54D-832B-08BD77B56F34}" type="par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C168A5-E84C-2F4E-8B67-5BD7E30ED205}" type="sib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4049292-2296-F64B-A3BF-C80C384CF3CD}">
      <dgm:prSet phldrT="[Text]"/>
      <dgm:spPr/>
      <dgm:t>
        <a:bodyPr/>
        <a:lstStyle/>
        <a:p>
          <a:r>
            <a:rPr lang="en-GB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endParaRPr lang="en-GB" dirty="0">
            <a:solidFill>
              <a:srgbClr val="6B6BCF"/>
            </a:solidFill>
          </a:endParaRPr>
        </a:p>
      </dgm:t>
    </dgm:pt>
    <dgm:pt modelId="{1B26A980-83DE-0543-8956-2B36E1B20AE8}" type="par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55F286-2EB3-0D4B-AE89-4A5C12C619B1}" type="sib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28CC7E9-7317-2640-95F9-3EF5CB22F653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</a:t>
          </a:r>
        </a:p>
      </dgm:t>
    </dgm:pt>
    <dgm:pt modelId="{D3CF6BCA-CF88-7946-8187-78801975B175}" type="par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C46544C-0572-DA40-A42B-DC6F5D66DD09}" type="sib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9DBD944-3806-A945-A198-9723F96F67D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4</a:t>
          </a:r>
        </a:p>
      </dgm:t>
    </dgm:pt>
    <dgm:pt modelId="{967D8B41-6185-404A-8B80-D272E95878DB}" type="par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7689B3C-04C5-CD4E-A044-A20CE09566B0}" type="sib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02E5EE-542F-CA4A-AF8A-5E45D7B374D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5</a:t>
          </a:r>
        </a:p>
      </dgm:t>
    </dgm:pt>
    <dgm:pt modelId="{4FD5FC7E-71DD-594B-9B6A-BEFCE44542A9}" type="par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B60F797-301F-A349-8414-84A45160895B}" type="sib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26D3311-9AB7-2B4D-AA49-E681B13187E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6</a:t>
          </a:r>
        </a:p>
      </dgm:t>
    </dgm:pt>
    <dgm:pt modelId="{FD894C1F-63F5-A54A-BA8B-6DFECE254CC3}" type="par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1EBE61-E08F-6C44-9392-B2D526B2821D}" type="sib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57B405-2FD6-D64D-A296-0D57511E4799}">
      <dgm:prSet phldrT="[Text]"/>
      <dgm:spPr/>
      <dgm:t>
        <a:bodyPr/>
        <a:lstStyle/>
        <a:p>
          <a:endParaRPr lang="en-US"/>
        </a:p>
      </dgm:t>
    </dgm:pt>
    <dgm:pt modelId="{8C00CFB9-3AC8-5148-A71E-ED981EA6E858}" type="par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7856730-19E2-594D-826A-DC3858E9FD2E}" type="sib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D18108-B877-8942-8CA3-A407941C6A30}" type="pres">
      <dgm:prSet presAssocID="{5F8C7EB3-A4F1-5049-932D-5067BB1AFDAF}" presName="compositeShape" presStyleCnt="0">
        <dgm:presLayoutVars>
          <dgm:chMax val="7"/>
          <dgm:dir/>
          <dgm:resizeHandles val="exact"/>
        </dgm:presLayoutVars>
      </dgm:prSet>
      <dgm:spPr/>
    </dgm:pt>
    <dgm:pt modelId="{72C1038D-7275-2E4C-B302-7D77887956D8}" type="pres">
      <dgm:prSet presAssocID="{5F8C7EB3-A4F1-5049-932D-5067BB1AFDAF}" presName="wedge1" presStyleLbl="node1" presStyleIdx="0" presStyleCnt="7"/>
      <dgm:spPr/>
    </dgm:pt>
    <dgm:pt modelId="{067BADE7-77B5-E24C-B4AD-550E6D2DA7BF}" type="pres">
      <dgm:prSet presAssocID="{5F8C7EB3-A4F1-5049-932D-5067BB1AFDAF}" presName="dummy1a" presStyleCnt="0"/>
      <dgm:spPr/>
    </dgm:pt>
    <dgm:pt modelId="{8445B7A0-E5D5-9C48-9D6A-0FD55035A02C}" type="pres">
      <dgm:prSet presAssocID="{5F8C7EB3-A4F1-5049-932D-5067BB1AFDAF}" presName="dummy1b" presStyleCnt="0"/>
      <dgm:spPr/>
    </dgm:pt>
    <dgm:pt modelId="{93F80A24-4908-CB46-87F8-29D8363CF337}" type="pres">
      <dgm:prSet presAssocID="{5F8C7EB3-A4F1-5049-932D-5067BB1AFDA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082E9C-9BEB-1247-9E77-ED2EF45293CD}" type="pres">
      <dgm:prSet presAssocID="{5F8C7EB3-A4F1-5049-932D-5067BB1AFDAF}" presName="wedge2" presStyleLbl="node1" presStyleIdx="1" presStyleCnt="7" custScaleX="103624"/>
      <dgm:spPr/>
    </dgm:pt>
    <dgm:pt modelId="{AA8E1D85-1001-AD4D-B69E-6A8C5ABCB230}" type="pres">
      <dgm:prSet presAssocID="{5F8C7EB3-A4F1-5049-932D-5067BB1AFDAF}" presName="dummy2a" presStyleCnt="0"/>
      <dgm:spPr/>
    </dgm:pt>
    <dgm:pt modelId="{3EAB0B30-9DBA-0C47-A864-3EA503E2FAC3}" type="pres">
      <dgm:prSet presAssocID="{5F8C7EB3-A4F1-5049-932D-5067BB1AFDAF}" presName="dummy2b" presStyleCnt="0"/>
      <dgm:spPr/>
    </dgm:pt>
    <dgm:pt modelId="{7EDA728F-699A-A24A-B25C-04544747692F}" type="pres">
      <dgm:prSet presAssocID="{5F8C7EB3-A4F1-5049-932D-5067BB1AFDA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4AA661-242A-DB47-85FB-6C13DC5621AB}" type="pres">
      <dgm:prSet presAssocID="{5F8C7EB3-A4F1-5049-932D-5067BB1AFDAF}" presName="wedge3" presStyleLbl="node1" presStyleIdx="2" presStyleCnt="7"/>
      <dgm:spPr/>
    </dgm:pt>
    <dgm:pt modelId="{175725F7-4EBF-EE48-9532-2A25DE558CEA}" type="pres">
      <dgm:prSet presAssocID="{5F8C7EB3-A4F1-5049-932D-5067BB1AFDAF}" presName="dummy3a" presStyleCnt="0"/>
      <dgm:spPr/>
    </dgm:pt>
    <dgm:pt modelId="{147A9163-396F-A246-B2CD-BFB01B3628C7}" type="pres">
      <dgm:prSet presAssocID="{5F8C7EB3-A4F1-5049-932D-5067BB1AFDAF}" presName="dummy3b" presStyleCnt="0"/>
      <dgm:spPr/>
    </dgm:pt>
    <dgm:pt modelId="{96E1431E-4E53-5E4F-9CEA-72F30C1B9220}" type="pres">
      <dgm:prSet presAssocID="{5F8C7EB3-A4F1-5049-932D-5067BB1AFDA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66C742-8631-CD4E-804D-D82EEC45D955}" type="pres">
      <dgm:prSet presAssocID="{5F8C7EB3-A4F1-5049-932D-5067BB1AFDAF}" presName="wedge4" presStyleLbl="node1" presStyleIdx="3" presStyleCnt="7"/>
      <dgm:spPr/>
    </dgm:pt>
    <dgm:pt modelId="{0B269814-60F6-504E-AB03-6EE6BAB88547}" type="pres">
      <dgm:prSet presAssocID="{5F8C7EB3-A4F1-5049-932D-5067BB1AFDAF}" presName="dummy4a" presStyleCnt="0"/>
      <dgm:spPr/>
    </dgm:pt>
    <dgm:pt modelId="{B1D77DDA-1EEE-A444-8A08-CBCB4D39DD50}" type="pres">
      <dgm:prSet presAssocID="{5F8C7EB3-A4F1-5049-932D-5067BB1AFDAF}" presName="dummy4b" presStyleCnt="0"/>
      <dgm:spPr/>
    </dgm:pt>
    <dgm:pt modelId="{4CB47EFB-2965-8B43-A779-3C3B51DFB2C3}" type="pres">
      <dgm:prSet presAssocID="{5F8C7EB3-A4F1-5049-932D-5067BB1AFDA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BD0429B-08A0-8E4F-868D-A879C46563DB}" type="pres">
      <dgm:prSet presAssocID="{5F8C7EB3-A4F1-5049-932D-5067BB1AFDAF}" presName="wedge5" presStyleLbl="node1" presStyleIdx="4" presStyleCnt="7"/>
      <dgm:spPr/>
    </dgm:pt>
    <dgm:pt modelId="{ED9E037B-BE95-EA48-83EB-5569ED76C1BB}" type="pres">
      <dgm:prSet presAssocID="{5F8C7EB3-A4F1-5049-932D-5067BB1AFDAF}" presName="dummy5a" presStyleCnt="0"/>
      <dgm:spPr/>
    </dgm:pt>
    <dgm:pt modelId="{976131B5-922D-9D41-9416-060F766A9E40}" type="pres">
      <dgm:prSet presAssocID="{5F8C7EB3-A4F1-5049-932D-5067BB1AFDAF}" presName="dummy5b" presStyleCnt="0"/>
      <dgm:spPr/>
    </dgm:pt>
    <dgm:pt modelId="{7E2BB516-ACC2-4344-B6A6-41412205506A}" type="pres">
      <dgm:prSet presAssocID="{5F8C7EB3-A4F1-5049-932D-5067BB1AFDA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AB47BE2-92C8-214E-BD12-4EB45B5537D0}" type="pres">
      <dgm:prSet presAssocID="{5F8C7EB3-A4F1-5049-932D-5067BB1AFDAF}" presName="wedge6" presStyleLbl="node1" presStyleIdx="5" presStyleCnt="7"/>
      <dgm:spPr/>
    </dgm:pt>
    <dgm:pt modelId="{5A4D077B-8D31-4847-B963-F759BA1D19BD}" type="pres">
      <dgm:prSet presAssocID="{5F8C7EB3-A4F1-5049-932D-5067BB1AFDAF}" presName="dummy6a" presStyleCnt="0"/>
      <dgm:spPr/>
    </dgm:pt>
    <dgm:pt modelId="{FBB1F43E-54DA-364D-B8FB-3021700DC5BD}" type="pres">
      <dgm:prSet presAssocID="{5F8C7EB3-A4F1-5049-932D-5067BB1AFDAF}" presName="dummy6b" presStyleCnt="0"/>
      <dgm:spPr/>
    </dgm:pt>
    <dgm:pt modelId="{2670AA38-3E7C-C742-A4A9-7BA59F136579}" type="pres">
      <dgm:prSet presAssocID="{5F8C7EB3-A4F1-5049-932D-5067BB1AFDA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8FE79A-41F4-8748-95A0-6EB2B431A74F}" type="pres">
      <dgm:prSet presAssocID="{5F8C7EB3-A4F1-5049-932D-5067BB1AFDAF}" presName="wedge7" presStyleLbl="node1" presStyleIdx="6" presStyleCnt="7"/>
      <dgm:spPr/>
    </dgm:pt>
    <dgm:pt modelId="{8805FB6E-C90E-8E44-81DC-61991BCC6D9D}" type="pres">
      <dgm:prSet presAssocID="{5F8C7EB3-A4F1-5049-932D-5067BB1AFDAF}" presName="dummy7a" presStyleCnt="0"/>
      <dgm:spPr/>
    </dgm:pt>
    <dgm:pt modelId="{3DB888D9-471C-9B45-8C2F-524F3B650887}" type="pres">
      <dgm:prSet presAssocID="{5F8C7EB3-A4F1-5049-932D-5067BB1AFDAF}" presName="dummy7b" presStyleCnt="0"/>
      <dgm:spPr/>
    </dgm:pt>
    <dgm:pt modelId="{48D8976E-827E-2040-A818-C7B8383F0C66}" type="pres">
      <dgm:prSet presAssocID="{5F8C7EB3-A4F1-5049-932D-5067BB1AFDA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6F56DB5-24DD-B445-B77A-C219126B7247}" type="pres">
      <dgm:prSet presAssocID="{CA6A9732-BC4A-4149-8BE2-F441E85073B7}" presName="arrowWedge1" presStyleLbl="fgSibTrans2D1" presStyleIdx="0" presStyleCnt="7"/>
      <dgm:spPr/>
    </dgm:pt>
    <dgm:pt modelId="{EF8CE4A1-B19C-E041-9BBB-029B1B0185F7}" type="pres">
      <dgm:prSet presAssocID="{D8C168A5-E84C-2F4E-8B67-5BD7E30ED205}" presName="arrowWedge2" presStyleLbl="fgSibTrans2D1" presStyleIdx="1" presStyleCnt="7"/>
      <dgm:spPr/>
    </dgm:pt>
    <dgm:pt modelId="{266B34D5-093B-CC4A-B368-8AA4BFE49F39}" type="pres">
      <dgm:prSet presAssocID="{1C55F286-2EB3-0D4B-AE89-4A5C12C619B1}" presName="arrowWedge3" presStyleLbl="fgSibTrans2D1" presStyleIdx="2" presStyleCnt="7"/>
      <dgm:spPr/>
    </dgm:pt>
    <dgm:pt modelId="{DBF68AB0-0368-AE42-B6D4-3B67D2DE4DD6}" type="pres">
      <dgm:prSet presAssocID="{AC46544C-0572-DA40-A42B-DC6F5D66DD09}" presName="arrowWedge4" presStyleLbl="fgSibTrans2D1" presStyleIdx="3" presStyleCnt="7"/>
      <dgm:spPr/>
    </dgm:pt>
    <dgm:pt modelId="{23FBB30A-E1D3-E149-95A4-DB82BD99ABE0}" type="pres">
      <dgm:prSet presAssocID="{87689B3C-04C5-CD4E-A044-A20CE09566B0}" presName="arrowWedge5" presStyleLbl="fgSibTrans2D1" presStyleIdx="4" presStyleCnt="7"/>
      <dgm:spPr/>
    </dgm:pt>
    <dgm:pt modelId="{B4350562-3F29-FA45-9986-3232C941CF34}" type="pres">
      <dgm:prSet presAssocID="{BB60F797-301F-A349-8414-84A45160895B}" presName="arrowWedge6" presStyleLbl="fgSibTrans2D1" presStyleIdx="5" presStyleCnt="7"/>
      <dgm:spPr/>
    </dgm:pt>
    <dgm:pt modelId="{57072C0D-E3A0-0C41-84D2-0758A0999955}" type="pres">
      <dgm:prSet presAssocID="{CE1EBE61-E08F-6C44-9392-B2D526B2821D}" presName="arrowWedge7" presStyleLbl="fgSibTrans2D1" presStyleIdx="6" presStyleCnt="7"/>
      <dgm:spPr/>
    </dgm:pt>
  </dgm:ptLst>
  <dgm:cxnLst>
    <dgm:cxn modelId="{CC27BC03-2062-4249-9F27-AD8EF1CB6BF4}" srcId="{5F8C7EB3-A4F1-5049-932D-5067BB1AFDAF}" destId="{99DBD944-3806-A945-A198-9723F96F67DF}" srcOrd="4" destOrd="0" parTransId="{967D8B41-6185-404A-8B80-D272E95878DB}" sibTransId="{87689B3C-04C5-CD4E-A044-A20CE09566B0}"/>
    <dgm:cxn modelId="{6672EA0A-88F2-1B41-AEE0-90777BFC517E}" srcId="{5F8C7EB3-A4F1-5049-932D-5067BB1AFDAF}" destId="{C28CC7E9-7317-2640-95F9-3EF5CB22F653}" srcOrd="3" destOrd="0" parTransId="{D3CF6BCA-CF88-7946-8187-78801975B175}" sibTransId="{AC46544C-0572-DA40-A42B-DC6F5D66DD09}"/>
    <dgm:cxn modelId="{4838C812-21D8-4C54-9A52-CA88E3806F27}" type="presOf" srcId="{99DBD944-3806-A945-A198-9723F96F67DF}" destId="{9BD0429B-08A0-8E4F-868D-A879C46563DB}" srcOrd="0" destOrd="0" presId="urn:microsoft.com/office/officeart/2005/8/layout/cycle8"/>
    <dgm:cxn modelId="{93439023-4040-448F-901A-1FA00EE59EDB}" type="presOf" srcId="{CE517545-0468-7D4F-B198-5742E904E488}" destId="{E5082E9C-9BEB-1247-9E77-ED2EF45293CD}" srcOrd="0" destOrd="0" presId="urn:microsoft.com/office/officeart/2005/8/layout/cycle8"/>
    <dgm:cxn modelId="{FFA82735-9FED-AB4B-8F36-7B9E184D68E4}" srcId="{5F8C7EB3-A4F1-5049-932D-5067BB1AFDAF}" destId="{B26D3311-9AB7-2B4D-AA49-E681B13187E4}" srcOrd="6" destOrd="0" parTransId="{FD894C1F-63F5-A54A-BA8B-6DFECE254CC3}" sibTransId="{CE1EBE61-E08F-6C44-9392-B2D526B2821D}"/>
    <dgm:cxn modelId="{56790448-355B-4675-A55F-501967F3270F}" type="presOf" srcId="{CE517545-0468-7D4F-B198-5742E904E488}" destId="{7EDA728F-699A-A24A-B25C-04544747692F}" srcOrd="1" destOrd="0" presId="urn:microsoft.com/office/officeart/2005/8/layout/cycle8"/>
    <dgm:cxn modelId="{5860514A-2785-114A-A6B6-F826285C6CE0}" srcId="{5F8C7EB3-A4F1-5049-932D-5067BB1AFDAF}" destId="{94049292-2296-F64B-A3BF-C80C384CF3CD}" srcOrd="2" destOrd="0" parTransId="{1B26A980-83DE-0543-8956-2B36E1B20AE8}" sibTransId="{1C55F286-2EB3-0D4B-AE89-4A5C12C619B1}"/>
    <dgm:cxn modelId="{49554E65-F146-574B-8A1D-263F76D89AD8}" srcId="{5F8C7EB3-A4F1-5049-932D-5067BB1AFDAF}" destId="{5D02E5EE-542F-CA4A-AF8A-5E45D7B374DB}" srcOrd="5" destOrd="0" parTransId="{4FD5FC7E-71DD-594B-9B6A-BEFCE44542A9}" sibTransId="{BB60F797-301F-A349-8414-84A45160895B}"/>
    <dgm:cxn modelId="{A3F5F868-C8F6-4128-A579-C5F62EC2C05B}" type="presOf" srcId="{99DBD944-3806-A945-A198-9723F96F67DF}" destId="{7E2BB516-ACC2-4344-B6A6-41412205506A}" srcOrd="1" destOrd="0" presId="urn:microsoft.com/office/officeart/2005/8/layout/cycle8"/>
    <dgm:cxn modelId="{0138CD69-D1D9-47A5-A86D-EB8666232275}" type="presOf" srcId="{5F8C7EB3-A4F1-5049-932D-5067BB1AFDAF}" destId="{F8D18108-B877-8942-8CA3-A407941C6A30}" srcOrd="0" destOrd="0" presId="urn:microsoft.com/office/officeart/2005/8/layout/cycle8"/>
    <dgm:cxn modelId="{4B6F4576-B3BB-4330-BB1F-7D177094D652}" type="presOf" srcId="{C28CC7E9-7317-2640-95F9-3EF5CB22F653}" destId="{4CB47EFB-2965-8B43-A779-3C3B51DFB2C3}" srcOrd="1" destOrd="0" presId="urn:microsoft.com/office/officeart/2005/8/layout/cycle8"/>
    <dgm:cxn modelId="{F507AC83-0DC5-AB47-9470-957AAF1FE659}" srcId="{5F8C7EB3-A4F1-5049-932D-5067BB1AFDAF}" destId="{99C02DDA-7437-8147-8C00-8FA48F0487D2}" srcOrd="0" destOrd="0" parTransId="{083E9A53-06CA-634B-9546-131AA90EFCEB}" sibTransId="{CA6A9732-BC4A-4149-8BE2-F441E85073B7}"/>
    <dgm:cxn modelId="{326B8E8F-43DB-4FB2-B86E-A681BA1F19C9}" type="presOf" srcId="{94049292-2296-F64B-A3BF-C80C384CF3CD}" destId="{96E1431E-4E53-5E4F-9CEA-72F30C1B9220}" srcOrd="1" destOrd="0" presId="urn:microsoft.com/office/officeart/2005/8/layout/cycle8"/>
    <dgm:cxn modelId="{A136C796-D3D6-1446-AFB4-3A858BFD2989}" srcId="{5F8C7EB3-A4F1-5049-932D-5067BB1AFDAF}" destId="{CE517545-0468-7D4F-B198-5742E904E488}" srcOrd="1" destOrd="0" parTransId="{02111778-98E8-D54D-832B-08BD77B56F34}" sibTransId="{D8C168A5-E84C-2F4E-8B67-5BD7E30ED205}"/>
    <dgm:cxn modelId="{F18FFB98-857A-4C49-A022-EE1077E6642A}" type="presOf" srcId="{99C02DDA-7437-8147-8C00-8FA48F0487D2}" destId="{72C1038D-7275-2E4C-B302-7D77887956D8}" srcOrd="0" destOrd="0" presId="urn:microsoft.com/office/officeart/2005/8/layout/cycle8"/>
    <dgm:cxn modelId="{2C0B579F-2D19-1247-9C92-1A5F7DCE16D4}" srcId="{5F8C7EB3-A4F1-5049-932D-5067BB1AFDAF}" destId="{D157B405-2FD6-D64D-A296-0D57511E4799}" srcOrd="7" destOrd="0" parTransId="{8C00CFB9-3AC8-5148-A71E-ED981EA6E858}" sibTransId="{67856730-19E2-594D-826A-DC3858E9FD2E}"/>
    <dgm:cxn modelId="{892438AF-2C36-47C8-A501-483AC5E76BCE}" type="presOf" srcId="{99C02DDA-7437-8147-8C00-8FA48F0487D2}" destId="{93F80A24-4908-CB46-87F8-29D8363CF337}" srcOrd="1" destOrd="0" presId="urn:microsoft.com/office/officeart/2005/8/layout/cycle8"/>
    <dgm:cxn modelId="{8967A1C6-CE88-4077-8ABF-01DFE3C079A6}" type="presOf" srcId="{5D02E5EE-542F-CA4A-AF8A-5E45D7B374DB}" destId="{2670AA38-3E7C-C742-A4A9-7BA59F136579}" srcOrd="1" destOrd="0" presId="urn:microsoft.com/office/officeart/2005/8/layout/cycle8"/>
    <dgm:cxn modelId="{D55D22C9-D65C-4027-B1E0-5E0008709EF0}" type="presOf" srcId="{94049292-2296-F64B-A3BF-C80C384CF3CD}" destId="{AC4AA661-242A-DB47-85FB-6C13DC5621AB}" srcOrd="0" destOrd="0" presId="urn:microsoft.com/office/officeart/2005/8/layout/cycle8"/>
    <dgm:cxn modelId="{E65EE2C9-93EB-4C28-9912-072C37A367AD}" type="presOf" srcId="{B26D3311-9AB7-2B4D-AA49-E681B13187E4}" destId="{258FE79A-41F4-8748-95A0-6EB2B431A74F}" srcOrd="0" destOrd="0" presId="urn:microsoft.com/office/officeart/2005/8/layout/cycle8"/>
    <dgm:cxn modelId="{72E106D4-5F1C-44C6-8D98-0EAF1F516A71}" type="presOf" srcId="{B26D3311-9AB7-2B4D-AA49-E681B13187E4}" destId="{48D8976E-827E-2040-A818-C7B8383F0C66}" srcOrd="1" destOrd="0" presId="urn:microsoft.com/office/officeart/2005/8/layout/cycle8"/>
    <dgm:cxn modelId="{516595E6-56E0-4F7B-AB94-BE3EEB5F6926}" type="presOf" srcId="{5D02E5EE-542F-CA4A-AF8A-5E45D7B374DB}" destId="{EAB47BE2-92C8-214E-BD12-4EB45B5537D0}" srcOrd="0" destOrd="0" presId="urn:microsoft.com/office/officeart/2005/8/layout/cycle8"/>
    <dgm:cxn modelId="{125357ED-212C-4BD4-B50D-C9532D7A2C68}" type="presOf" srcId="{C28CC7E9-7317-2640-95F9-3EF5CB22F653}" destId="{9366C742-8631-CD4E-804D-D82EEC45D955}" srcOrd="0" destOrd="0" presId="urn:microsoft.com/office/officeart/2005/8/layout/cycle8"/>
    <dgm:cxn modelId="{D2A11D9D-EE8D-4E29-9D8C-05995799FA06}" type="presParOf" srcId="{F8D18108-B877-8942-8CA3-A407941C6A30}" destId="{72C1038D-7275-2E4C-B302-7D77887956D8}" srcOrd="0" destOrd="0" presId="urn:microsoft.com/office/officeart/2005/8/layout/cycle8"/>
    <dgm:cxn modelId="{219E2336-F619-478C-9B39-6E5D3AB25382}" type="presParOf" srcId="{F8D18108-B877-8942-8CA3-A407941C6A30}" destId="{067BADE7-77B5-E24C-B4AD-550E6D2DA7BF}" srcOrd="1" destOrd="0" presId="urn:microsoft.com/office/officeart/2005/8/layout/cycle8"/>
    <dgm:cxn modelId="{BDBA8DC8-F544-4A26-B782-700D9996F93A}" type="presParOf" srcId="{F8D18108-B877-8942-8CA3-A407941C6A30}" destId="{8445B7A0-E5D5-9C48-9D6A-0FD55035A02C}" srcOrd="2" destOrd="0" presId="urn:microsoft.com/office/officeart/2005/8/layout/cycle8"/>
    <dgm:cxn modelId="{B4D867B3-D448-4022-B94E-806A259F33B9}" type="presParOf" srcId="{F8D18108-B877-8942-8CA3-A407941C6A30}" destId="{93F80A24-4908-CB46-87F8-29D8363CF337}" srcOrd="3" destOrd="0" presId="urn:microsoft.com/office/officeart/2005/8/layout/cycle8"/>
    <dgm:cxn modelId="{C1CE8721-AB35-440E-A23A-C52A80DFAA84}" type="presParOf" srcId="{F8D18108-B877-8942-8CA3-A407941C6A30}" destId="{E5082E9C-9BEB-1247-9E77-ED2EF45293CD}" srcOrd="4" destOrd="0" presId="urn:microsoft.com/office/officeart/2005/8/layout/cycle8"/>
    <dgm:cxn modelId="{87811520-DD63-4A59-8109-43E5C4F63966}" type="presParOf" srcId="{F8D18108-B877-8942-8CA3-A407941C6A30}" destId="{AA8E1D85-1001-AD4D-B69E-6A8C5ABCB230}" srcOrd="5" destOrd="0" presId="urn:microsoft.com/office/officeart/2005/8/layout/cycle8"/>
    <dgm:cxn modelId="{967ED2B7-B983-4422-9761-0D50F1E7FEE8}" type="presParOf" srcId="{F8D18108-B877-8942-8CA3-A407941C6A30}" destId="{3EAB0B30-9DBA-0C47-A864-3EA503E2FAC3}" srcOrd="6" destOrd="0" presId="urn:microsoft.com/office/officeart/2005/8/layout/cycle8"/>
    <dgm:cxn modelId="{2E14D4AB-DD35-4D53-85E2-6E71138E909B}" type="presParOf" srcId="{F8D18108-B877-8942-8CA3-A407941C6A30}" destId="{7EDA728F-699A-A24A-B25C-04544747692F}" srcOrd="7" destOrd="0" presId="urn:microsoft.com/office/officeart/2005/8/layout/cycle8"/>
    <dgm:cxn modelId="{4514E003-3F66-4729-A69E-786C55A54126}" type="presParOf" srcId="{F8D18108-B877-8942-8CA3-A407941C6A30}" destId="{AC4AA661-242A-DB47-85FB-6C13DC5621AB}" srcOrd="8" destOrd="0" presId="urn:microsoft.com/office/officeart/2005/8/layout/cycle8"/>
    <dgm:cxn modelId="{380ABD80-834F-4280-B2C2-1231A817C69A}" type="presParOf" srcId="{F8D18108-B877-8942-8CA3-A407941C6A30}" destId="{175725F7-4EBF-EE48-9532-2A25DE558CEA}" srcOrd="9" destOrd="0" presId="urn:microsoft.com/office/officeart/2005/8/layout/cycle8"/>
    <dgm:cxn modelId="{ABAE99C7-6E01-46A8-AB35-A1D436593BE4}" type="presParOf" srcId="{F8D18108-B877-8942-8CA3-A407941C6A30}" destId="{147A9163-396F-A246-B2CD-BFB01B3628C7}" srcOrd="10" destOrd="0" presId="urn:microsoft.com/office/officeart/2005/8/layout/cycle8"/>
    <dgm:cxn modelId="{4A08B3DB-2E56-4198-B232-AC23266B621E}" type="presParOf" srcId="{F8D18108-B877-8942-8CA3-A407941C6A30}" destId="{96E1431E-4E53-5E4F-9CEA-72F30C1B9220}" srcOrd="11" destOrd="0" presId="urn:microsoft.com/office/officeart/2005/8/layout/cycle8"/>
    <dgm:cxn modelId="{57699892-5AAD-4C47-8BD3-1D9742F84543}" type="presParOf" srcId="{F8D18108-B877-8942-8CA3-A407941C6A30}" destId="{9366C742-8631-CD4E-804D-D82EEC45D955}" srcOrd="12" destOrd="0" presId="urn:microsoft.com/office/officeart/2005/8/layout/cycle8"/>
    <dgm:cxn modelId="{FB01CD8A-A1A5-4B7E-A294-682EED8DF2E7}" type="presParOf" srcId="{F8D18108-B877-8942-8CA3-A407941C6A30}" destId="{0B269814-60F6-504E-AB03-6EE6BAB88547}" srcOrd="13" destOrd="0" presId="urn:microsoft.com/office/officeart/2005/8/layout/cycle8"/>
    <dgm:cxn modelId="{A2A66EA1-8311-45BA-A51C-1D85963DD71A}" type="presParOf" srcId="{F8D18108-B877-8942-8CA3-A407941C6A30}" destId="{B1D77DDA-1EEE-A444-8A08-CBCB4D39DD50}" srcOrd="14" destOrd="0" presId="urn:microsoft.com/office/officeart/2005/8/layout/cycle8"/>
    <dgm:cxn modelId="{18E39F27-5309-4676-91E8-9BF06D8E69F2}" type="presParOf" srcId="{F8D18108-B877-8942-8CA3-A407941C6A30}" destId="{4CB47EFB-2965-8B43-A779-3C3B51DFB2C3}" srcOrd="15" destOrd="0" presId="urn:microsoft.com/office/officeart/2005/8/layout/cycle8"/>
    <dgm:cxn modelId="{9F38C020-A216-4AA3-887F-BD4190F6E228}" type="presParOf" srcId="{F8D18108-B877-8942-8CA3-A407941C6A30}" destId="{9BD0429B-08A0-8E4F-868D-A879C46563DB}" srcOrd="16" destOrd="0" presId="urn:microsoft.com/office/officeart/2005/8/layout/cycle8"/>
    <dgm:cxn modelId="{33A0B36B-F4ED-465B-95C3-6824E500D538}" type="presParOf" srcId="{F8D18108-B877-8942-8CA3-A407941C6A30}" destId="{ED9E037B-BE95-EA48-83EB-5569ED76C1BB}" srcOrd="17" destOrd="0" presId="urn:microsoft.com/office/officeart/2005/8/layout/cycle8"/>
    <dgm:cxn modelId="{FBEF356B-C51F-4528-988E-DAA22D391E85}" type="presParOf" srcId="{F8D18108-B877-8942-8CA3-A407941C6A30}" destId="{976131B5-922D-9D41-9416-060F766A9E40}" srcOrd="18" destOrd="0" presId="urn:microsoft.com/office/officeart/2005/8/layout/cycle8"/>
    <dgm:cxn modelId="{41A94887-B64E-46CE-9E38-124E4B8D9062}" type="presParOf" srcId="{F8D18108-B877-8942-8CA3-A407941C6A30}" destId="{7E2BB516-ACC2-4344-B6A6-41412205506A}" srcOrd="19" destOrd="0" presId="urn:microsoft.com/office/officeart/2005/8/layout/cycle8"/>
    <dgm:cxn modelId="{E6FCE96C-EE36-4F7C-A957-E6E19F5E889E}" type="presParOf" srcId="{F8D18108-B877-8942-8CA3-A407941C6A30}" destId="{EAB47BE2-92C8-214E-BD12-4EB45B5537D0}" srcOrd="20" destOrd="0" presId="urn:microsoft.com/office/officeart/2005/8/layout/cycle8"/>
    <dgm:cxn modelId="{260E1494-BCBC-4713-8339-70D448295A24}" type="presParOf" srcId="{F8D18108-B877-8942-8CA3-A407941C6A30}" destId="{5A4D077B-8D31-4847-B963-F759BA1D19BD}" srcOrd="21" destOrd="0" presId="urn:microsoft.com/office/officeart/2005/8/layout/cycle8"/>
    <dgm:cxn modelId="{C77B452B-EDC4-4CC0-A0EC-69809BAFDAAC}" type="presParOf" srcId="{F8D18108-B877-8942-8CA3-A407941C6A30}" destId="{FBB1F43E-54DA-364D-B8FB-3021700DC5BD}" srcOrd="22" destOrd="0" presId="urn:microsoft.com/office/officeart/2005/8/layout/cycle8"/>
    <dgm:cxn modelId="{BC0A57BC-ED54-407F-8D7C-75C3614B840E}" type="presParOf" srcId="{F8D18108-B877-8942-8CA3-A407941C6A30}" destId="{2670AA38-3E7C-C742-A4A9-7BA59F136579}" srcOrd="23" destOrd="0" presId="urn:microsoft.com/office/officeart/2005/8/layout/cycle8"/>
    <dgm:cxn modelId="{47929BED-EB73-4C7E-856D-4A6FAE31E46B}" type="presParOf" srcId="{F8D18108-B877-8942-8CA3-A407941C6A30}" destId="{258FE79A-41F4-8748-95A0-6EB2B431A74F}" srcOrd="24" destOrd="0" presId="urn:microsoft.com/office/officeart/2005/8/layout/cycle8"/>
    <dgm:cxn modelId="{0B80C891-8912-4A32-AD27-0BB4B236F1BC}" type="presParOf" srcId="{F8D18108-B877-8942-8CA3-A407941C6A30}" destId="{8805FB6E-C90E-8E44-81DC-61991BCC6D9D}" srcOrd="25" destOrd="0" presId="urn:microsoft.com/office/officeart/2005/8/layout/cycle8"/>
    <dgm:cxn modelId="{916630CA-BCAB-40EE-9288-ACB1EBADEEA2}" type="presParOf" srcId="{F8D18108-B877-8942-8CA3-A407941C6A30}" destId="{3DB888D9-471C-9B45-8C2F-524F3B650887}" srcOrd="26" destOrd="0" presId="urn:microsoft.com/office/officeart/2005/8/layout/cycle8"/>
    <dgm:cxn modelId="{411E986A-88FA-4614-914D-7A4798E64F13}" type="presParOf" srcId="{F8D18108-B877-8942-8CA3-A407941C6A30}" destId="{48D8976E-827E-2040-A818-C7B8383F0C66}" srcOrd="27" destOrd="0" presId="urn:microsoft.com/office/officeart/2005/8/layout/cycle8"/>
    <dgm:cxn modelId="{C38CA056-23FF-4C39-A651-7EF725AF531C}" type="presParOf" srcId="{F8D18108-B877-8942-8CA3-A407941C6A30}" destId="{56F56DB5-24DD-B445-B77A-C219126B7247}" srcOrd="28" destOrd="0" presId="urn:microsoft.com/office/officeart/2005/8/layout/cycle8"/>
    <dgm:cxn modelId="{28DD1BD9-F34D-4EC9-80CA-14490FEC849D}" type="presParOf" srcId="{F8D18108-B877-8942-8CA3-A407941C6A30}" destId="{EF8CE4A1-B19C-E041-9BBB-029B1B0185F7}" srcOrd="29" destOrd="0" presId="urn:microsoft.com/office/officeart/2005/8/layout/cycle8"/>
    <dgm:cxn modelId="{E15FDC32-6923-4B44-9EDD-10711EA6C404}" type="presParOf" srcId="{F8D18108-B877-8942-8CA3-A407941C6A30}" destId="{266B34D5-093B-CC4A-B368-8AA4BFE49F39}" srcOrd="30" destOrd="0" presId="urn:microsoft.com/office/officeart/2005/8/layout/cycle8"/>
    <dgm:cxn modelId="{269113AC-7952-4BD3-8404-851593E0809A}" type="presParOf" srcId="{F8D18108-B877-8942-8CA3-A407941C6A30}" destId="{DBF68AB0-0368-AE42-B6D4-3B67D2DE4DD6}" srcOrd="31" destOrd="0" presId="urn:microsoft.com/office/officeart/2005/8/layout/cycle8"/>
    <dgm:cxn modelId="{232EF3A1-5FDA-4874-A76B-048D3663C5C2}" type="presParOf" srcId="{F8D18108-B877-8942-8CA3-A407941C6A30}" destId="{23FBB30A-E1D3-E149-95A4-DB82BD99ABE0}" srcOrd="32" destOrd="0" presId="urn:microsoft.com/office/officeart/2005/8/layout/cycle8"/>
    <dgm:cxn modelId="{E5E5C07C-019D-424E-9124-5B9E1AA01943}" type="presParOf" srcId="{F8D18108-B877-8942-8CA3-A407941C6A30}" destId="{B4350562-3F29-FA45-9986-3232C941CF34}" srcOrd="33" destOrd="0" presId="urn:microsoft.com/office/officeart/2005/8/layout/cycle8"/>
    <dgm:cxn modelId="{033B681F-6CB0-4F0A-948A-66A8EA1DCBD5}" type="presParOf" srcId="{F8D18108-B877-8942-8CA3-A407941C6A30}" destId="{57072C0D-E3A0-0C41-84D2-0758A099995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8C7EB3-A4F1-5049-932D-5067BB1AFDAF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99C02DDA-7437-8147-8C00-8FA48F0487D2}">
      <dgm:prSet phldrT="[Text]" custT="1"/>
      <dgm:spPr/>
      <dgm:t>
        <a:bodyPr/>
        <a:lstStyle/>
        <a:p>
          <a:r>
            <a:rPr lang="en-GB" sz="1700" b="0" dirty="0">
              <a:solidFill>
                <a:schemeClr val="tx1"/>
              </a:solidFill>
            </a:rPr>
            <a:t>0</a:t>
          </a:r>
        </a:p>
      </dgm:t>
    </dgm:pt>
    <dgm:pt modelId="{083E9A53-06CA-634B-9546-131AA90EFCEB}" type="par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6A9732-BC4A-4149-8BE2-F441E85073B7}" type="sibTrans" cxnId="{F507AC83-0DC5-AB47-9470-957AAF1FE65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517545-0468-7D4F-B198-5742E904E488}">
      <dgm:prSet phldrT="[Text]" custT="1"/>
      <dgm:spPr/>
      <dgm:t>
        <a:bodyPr/>
        <a:lstStyle/>
        <a:p>
          <a:r>
            <a:rPr lang="en-GB" sz="1700" b="0" dirty="0">
              <a:solidFill>
                <a:srgbClr val="000000"/>
              </a:solidFill>
            </a:rPr>
            <a:t>1</a:t>
          </a:r>
        </a:p>
      </dgm:t>
    </dgm:pt>
    <dgm:pt modelId="{02111778-98E8-D54D-832B-08BD77B56F34}" type="par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C168A5-E84C-2F4E-8B67-5BD7E30ED205}" type="sibTrans" cxnId="{A136C796-D3D6-1446-AFB4-3A858BFD298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4049292-2296-F64B-A3BF-C80C384CF3CD}">
      <dgm:prSet phldrT="[Text]"/>
      <dgm:spPr/>
      <dgm:t>
        <a:bodyPr/>
        <a:lstStyle/>
        <a:p>
          <a:r>
            <a:rPr lang="en-GB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endParaRPr lang="en-GB" dirty="0">
            <a:solidFill>
              <a:srgbClr val="6B6BCF"/>
            </a:solidFill>
          </a:endParaRPr>
        </a:p>
      </dgm:t>
    </dgm:pt>
    <dgm:pt modelId="{1B26A980-83DE-0543-8956-2B36E1B20AE8}" type="par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55F286-2EB3-0D4B-AE89-4A5C12C619B1}" type="sibTrans" cxnId="{5860514A-2785-114A-A6B6-F826285C6CE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28CC7E9-7317-2640-95F9-3EF5CB22F653}">
      <dgm:prSet phldrT="[Text]"/>
      <dgm:spPr/>
      <dgm:t>
        <a:bodyPr/>
        <a:lstStyle/>
        <a:p>
          <a:r>
            <a:rPr lang="en-GB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3</a:t>
          </a:r>
          <a:endParaRPr lang="en-GB" dirty="0">
            <a:solidFill>
              <a:srgbClr val="6B6BCF"/>
            </a:solidFill>
          </a:endParaRPr>
        </a:p>
      </dgm:t>
    </dgm:pt>
    <dgm:pt modelId="{D3CF6BCA-CF88-7946-8187-78801975B175}" type="par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C46544C-0572-DA40-A42B-DC6F5D66DD09}" type="sibTrans" cxnId="{6672EA0A-88F2-1B41-AEE0-90777BFC517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9DBD944-3806-A945-A198-9723F96F67DF}">
      <dgm:prSet phldrT="[Text]"/>
      <dgm:spPr/>
      <dgm:t>
        <a:bodyPr/>
        <a:lstStyle/>
        <a:p>
          <a:r>
            <a:rPr lang="en-GB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4</a:t>
          </a:r>
          <a:endParaRPr lang="en-GB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67D8B41-6185-404A-8B80-D272E95878DB}" type="par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7689B3C-04C5-CD4E-A044-A20CE09566B0}" type="sibTrans" cxnId="{CC27BC03-2062-4249-9F27-AD8EF1CB6BF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02E5EE-542F-CA4A-AF8A-5E45D7B374DB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5</a:t>
          </a:r>
        </a:p>
      </dgm:t>
    </dgm:pt>
    <dgm:pt modelId="{4FD5FC7E-71DD-594B-9B6A-BEFCE44542A9}" type="par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B60F797-301F-A349-8414-84A45160895B}" type="sibTrans" cxnId="{49554E65-F146-574B-8A1D-263F76D89AD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26D3311-9AB7-2B4D-AA49-E681B13187E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6</a:t>
          </a:r>
        </a:p>
      </dgm:t>
    </dgm:pt>
    <dgm:pt modelId="{FD894C1F-63F5-A54A-BA8B-6DFECE254CC3}" type="par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E1EBE61-E08F-6C44-9392-B2D526B2821D}" type="sibTrans" cxnId="{FFA82735-9FED-AB4B-8F36-7B9E184D68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157B405-2FD6-D64D-A296-0D57511E4799}">
      <dgm:prSet phldrT="[Text]"/>
      <dgm:spPr/>
      <dgm:t>
        <a:bodyPr/>
        <a:lstStyle/>
        <a:p>
          <a:endParaRPr lang="en-US"/>
        </a:p>
      </dgm:t>
    </dgm:pt>
    <dgm:pt modelId="{8C00CFB9-3AC8-5148-A71E-ED981EA6E858}" type="par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7856730-19E2-594D-826A-DC3858E9FD2E}" type="sibTrans" cxnId="{2C0B579F-2D19-1247-9C92-1A5F7DCE16D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D18108-B877-8942-8CA3-A407941C6A30}" type="pres">
      <dgm:prSet presAssocID="{5F8C7EB3-A4F1-5049-932D-5067BB1AFDAF}" presName="compositeShape" presStyleCnt="0">
        <dgm:presLayoutVars>
          <dgm:chMax val="7"/>
          <dgm:dir/>
          <dgm:resizeHandles val="exact"/>
        </dgm:presLayoutVars>
      </dgm:prSet>
      <dgm:spPr/>
    </dgm:pt>
    <dgm:pt modelId="{72C1038D-7275-2E4C-B302-7D77887956D8}" type="pres">
      <dgm:prSet presAssocID="{5F8C7EB3-A4F1-5049-932D-5067BB1AFDAF}" presName="wedge1" presStyleLbl="node1" presStyleIdx="0" presStyleCnt="7"/>
      <dgm:spPr/>
    </dgm:pt>
    <dgm:pt modelId="{067BADE7-77B5-E24C-B4AD-550E6D2DA7BF}" type="pres">
      <dgm:prSet presAssocID="{5F8C7EB3-A4F1-5049-932D-5067BB1AFDAF}" presName="dummy1a" presStyleCnt="0"/>
      <dgm:spPr/>
    </dgm:pt>
    <dgm:pt modelId="{8445B7A0-E5D5-9C48-9D6A-0FD55035A02C}" type="pres">
      <dgm:prSet presAssocID="{5F8C7EB3-A4F1-5049-932D-5067BB1AFDAF}" presName="dummy1b" presStyleCnt="0"/>
      <dgm:spPr/>
    </dgm:pt>
    <dgm:pt modelId="{93F80A24-4908-CB46-87F8-29D8363CF337}" type="pres">
      <dgm:prSet presAssocID="{5F8C7EB3-A4F1-5049-932D-5067BB1AFDA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5082E9C-9BEB-1247-9E77-ED2EF45293CD}" type="pres">
      <dgm:prSet presAssocID="{5F8C7EB3-A4F1-5049-932D-5067BB1AFDAF}" presName="wedge2" presStyleLbl="node1" presStyleIdx="1" presStyleCnt="7" custScaleX="103624"/>
      <dgm:spPr/>
    </dgm:pt>
    <dgm:pt modelId="{AA8E1D85-1001-AD4D-B69E-6A8C5ABCB230}" type="pres">
      <dgm:prSet presAssocID="{5F8C7EB3-A4F1-5049-932D-5067BB1AFDAF}" presName="dummy2a" presStyleCnt="0"/>
      <dgm:spPr/>
    </dgm:pt>
    <dgm:pt modelId="{3EAB0B30-9DBA-0C47-A864-3EA503E2FAC3}" type="pres">
      <dgm:prSet presAssocID="{5F8C7EB3-A4F1-5049-932D-5067BB1AFDAF}" presName="dummy2b" presStyleCnt="0"/>
      <dgm:spPr/>
    </dgm:pt>
    <dgm:pt modelId="{7EDA728F-699A-A24A-B25C-04544747692F}" type="pres">
      <dgm:prSet presAssocID="{5F8C7EB3-A4F1-5049-932D-5067BB1AFDA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4AA661-242A-DB47-85FB-6C13DC5621AB}" type="pres">
      <dgm:prSet presAssocID="{5F8C7EB3-A4F1-5049-932D-5067BB1AFDAF}" presName="wedge3" presStyleLbl="node1" presStyleIdx="2" presStyleCnt="7"/>
      <dgm:spPr/>
    </dgm:pt>
    <dgm:pt modelId="{175725F7-4EBF-EE48-9532-2A25DE558CEA}" type="pres">
      <dgm:prSet presAssocID="{5F8C7EB3-A4F1-5049-932D-5067BB1AFDAF}" presName="dummy3a" presStyleCnt="0"/>
      <dgm:spPr/>
    </dgm:pt>
    <dgm:pt modelId="{147A9163-396F-A246-B2CD-BFB01B3628C7}" type="pres">
      <dgm:prSet presAssocID="{5F8C7EB3-A4F1-5049-932D-5067BB1AFDAF}" presName="dummy3b" presStyleCnt="0"/>
      <dgm:spPr/>
    </dgm:pt>
    <dgm:pt modelId="{96E1431E-4E53-5E4F-9CEA-72F30C1B9220}" type="pres">
      <dgm:prSet presAssocID="{5F8C7EB3-A4F1-5049-932D-5067BB1AFDA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66C742-8631-CD4E-804D-D82EEC45D955}" type="pres">
      <dgm:prSet presAssocID="{5F8C7EB3-A4F1-5049-932D-5067BB1AFDAF}" presName="wedge4" presStyleLbl="node1" presStyleIdx="3" presStyleCnt="7"/>
      <dgm:spPr/>
    </dgm:pt>
    <dgm:pt modelId="{0B269814-60F6-504E-AB03-6EE6BAB88547}" type="pres">
      <dgm:prSet presAssocID="{5F8C7EB3-A4F1-5049-932D-5067BB1AFDAF}" presName="dummy4a" presStyleCnt="0"/>
      <dgm:spPr/>
    </dgm:pt>
    <dgm:pt modelId="{B1D77DDA-1EEE-A444-8A08-CBCB4D39DD50}" type="pres">
      <dgm:prSet presAssocID="{5F8C7EB3-A4F1-5049-932D-5067BB1AFDAF}" presName="dummy4b" presStyleCnt="0"/>
      <dgm:spPr/>
    </dgm:pt>
    <dgm:pt modelId="{4CB47EFB-2965-8B43-A779-3C3B51DFB2C3}" type="pres">
      <dgm:prSet presAssocID="{5F8C7EB3-A4F1-5049-932D-5067BB1AFDA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BD0429B-08A0-8E4F-868D-A879C46563DB}" type="pres">
      <dgm:prSet presAssocID="{5F8C7EB3-A4F1-5049-932D-5067BB1AFDAF}" presName="wedge5" presStyleLbl="node1" presStyleIdx="4" presStyleCnt="7"/>
      <dgm:spPr/>
    </dgm:pt>
    <dgm:pt modelId="{ED9E037B-BE95-EA48-83EB-5569ED76C1BB}" type="pres">
      <dgm:prSet presAssocID="{5F8C7EB3-A4F1-5049-932D-5067BB1AFDAF}" presName="dummy5a" presStyleCnt="0"/>
      <dgm:spPr/>
    </dgm:pt>
    <dgm:pt modelId="{976131B5-922D-9D41-9416-060F766A9E40}" type="pres">
      <dgm:prSet presAssocID="{5F8C7EB3-A4F1-5049-932D-5067BB1AFDAF}" presName="dummy5b" presStyleCnt="0"/>
      <dgm:spPr/>
    </dgm:pt>
    <dgm:pt modelId="{7E2BB516-ACC2-4344-B6A6-41412205506A}" type="pres">
      <dgm:prSet presAssocID="{5F8C7EB3-A4F1-5049-932D-5067BB1AFDA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AB47BE2-92C8-214E-BD12-4EB45B5537D0}" type="pres">
      <dgm:prSet presAssocID="{5F8C7EB3-A4F1-5049-932D-5067BB1AFDAF}" presName="wedge6" presStyleLbl="node1" presStyleIdx="5" presStyleCnt="7"/>
      <dgm:spPr/>
    </dgm:pt>
    <dgm:pt modelId="{5A4D077B-8D31-4847-B963-F759BA1D19BD}" type="pres">
      <dgm:prSet presAssocID="{5F8C7EB3-A4F1-5049-932D-5067BB1AFDAF}" presName="dummy6a" presStyleCnt="0"/>
      <dgm:spPr/>
    </dgm:pt>
    <dgm:pt modelId="{FBB1F43E-54DA-364D-B8FB-3021700DC5BD}" type="pres">
      <dgm:prSet presAssocID="{5F8C7EB3-A4F1-5049-932D-5067BB1AFDAF}" presName="dummy6b" presStyleCnt="0"/>
      <dgm:spPr/>
    </dgm:pt>
    <dgm:pt modelId="{2670AA38-3E7C-C742-A4A9-7BA59F136579}" type="pres">
      <dgm:prSet presAssocID="{5F8C7EB3-A4F1-5049-932D-5067BB1AFDA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8FE79A-41F4-8748-95A0-6EB2B431A74F}" type="pres">
      <dgm:prSet presAssocID="{5F8C7EB3-A4F1-5049-932D-5067BB1AFDAF}" presName="wedge7" presStyleLbl="node1" presStyleIdx="6" presStyleCnt="7"/>
      <dgm:spPr/>
    </dgm:pt>
    <dgm:pt modelId="{8805FB6E-C90E-8E44-81DC-61991BCC6D9D}" type="pres">
      <dgm:prSet presAssocID="{5F8C7EB3-A4F1-5049-932D-5067BB1AFDAF}" presName="dummy7a" presStyleCnt="0"/>
      <dgm:spPr/>
    </dgm:pt>
    <dgm:pt modelId="{3DB888D9-471C-9B45-8C2F-524F3B650887}" type="pres">
      <dgm:prSet presAssocID="{5F8C7EB3-A4F1-5049-932D-5067BB1AFDAF}" presName="dummy7b" presStyleCnt="0"/>
      <dgm:spPr/>
    </dgm:pt>
    <dgm:pt modelId="{48D8976E-827E-2040-A818-C7B8383F0C66}" type="pres">
      <dgm:prSet presAssocID="{5F8C7EB3-A4F1-5049-932D-5067BB1AFDA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6F56DB5-24DD-B445-B77A-C219126B7247}" type="pres">
      <dgm:prSet presAssocID="{CA6A9732-BC4A-4149-8BE2-F441E85073B7}" presName="arrowWedge1" presStyleLbl="fgSibTrans2D1" presStyleIdx="0" presStyleCnt="7"/>
      <dgm:spPr/>
    </dgm:pt>
    <dgm:pt modelId="{EF8CE4A1-B19C-E041-9BBB-029B1B0185F7}" type="pres">
      <dgm:prSet presAssocID="{D8C168A5-E84C-2F4E-8B67-5BD7E30ED205}" presName="arrowWedge2" presStyleLbl="fgSibTrans2D1" presStyleIdx="1" presStyleCnt="7"/>
      <dgm:spPr/>
    </dgm:pt>
    <dgm:pt modelId="{266B34D5-093B-CC4A-B368-8AA4BFE49F39}" type="pres">
      <dgm:prSet presAssocID="{1C55F286-2EB3-0D4B-AE89-4A5C12C619B1}" presName="arrowWedge3" presStyleLbl="fgSibTrans2D1" presStyleIdx="2" presStyleCnt="7"/>
      <dgm:spPr/>
    </dgm:pt>
    <dgm:pt modelId="{DBF68AB0-0368-AE42-B6D4-3B67D2DE4DD6}" type="pres">
      <dgm:prSet presAssocID="{AC46544C-0572-DA40-A42B-DC6F5D66DD09}" presName="arrowWedge4" presStyleLbl="fgSibTrans2D1" presStyleIdx="3" presStyleCnt="7"/>
      <dgm:spPr/>
    </dgm:pt>
    <dgm:pt modelId="{23FBB30A-E1D3-E149-95A4-DB82BD99ABE0}" type="pres">
      <dgm:prSet presAssocID="{87689B3C-04C5-CD4E-A044-A20CE09566B0}" presName="arrowWedge5" presStyleLbl="fgSibTrans2D1" presStyleIdx="4" presStyleCnt="7"/>
      <dgm:spPr/>
    </dgm:pt>
    <dgm:pt modelId="{B4350562-3F29-FA45-9986-3232C941CF34}" type="pres">
      <dgm:prSet presAssocID="{BB60F797-301F-A349-8414-84A45160895B}" presName="arrowWedge6" presStyleLbl="fgSibTrans2D1" presStyleIdx="5" presStyleCnt="7"/>
      <dgm:spPr/>
    </dgm:pt>
    <dgm:pt modelId="{57072C0D-E3A0-0C41-84D2-0758A0999955}" type="pres">
      <dgm:prSet presAssocID="{CE1EBE61-E08F-6C44-9392-B2D526B2821D}" presName="arrowWedge7" presStyleLbl="fgSibTrans2D1" presStyleIdx="6" presStyleCnt="7"/>
      <dgm:spPr/>
    </dgm:pt>
  </dgm:ptLst>
  <dgm:cxnLst>
    <dgm:cxn modelId="{CC27BC03-2062-4249-9F27-AD8EF1CB6BF4}" srcId="{5F8C7EB3-A4F1-5049-932D-5067BB1AFDAF}" destId="{99DBD944-3806-A945-A198-9723F96F67DF}" srcOrd="4" destOrd="0" parTransId="{967D8B41-6185-404A-8B80-D272E95878DB}" sibTransId="{87689B3C-04C5-CD4E-A044-A20CE09566B0}"/>
    <dgm:cxn modelId="{2CFD9105-B2AA-448D-B0D8-AA528F112747}" type="presOf" srcId="{99C02DDA-7437-8147-8C00-8FA48F0487D2}" destId="{72C1038D-7275-2E4C-B302-7D77887956D8}" srcOrd="0" destOrd="0" presId="urn:microsoft.com/office/officeart/2005/8/layout/cycle8"/>
    <dgm:cxn modelId="{57E09708-E706-4CC6-B29B-8F4B3E9D4AA5}" type="presOf" srcId="{B26D3311-9AB7-2B4D-AA49-E681B13187E4}" destId="{258FE79A-41F4-8748-95A0-6EB2B431A74F}" srcOrd="0" destOrd="0" presId="urn:microsoft.com/office/officeart/2005/8/layout/cycle8"/>
    <dgm:cxn modelId="{6672EA0A-88F2-1B41-AEE0-90777BFC517E}" srcId="{5F8C7EB3-A4F1-5049-932D-5067BB1AFDAF}" destId="{C28CC7E9-7317-2640-95F9-3EF5CB22F653}" srcOrd="3" destOrd="0" parTransId="{D3CF6BCA-CF88-7946-8187-78801975B175}" sibTransId="{AC46544C-0572-DA40-A42B-DC6F5D66DD09}"/>
    <dgm:cxn modelId="{99CA3411-F38C-4514-9912-FCC17CEA35EF}" type="presOf" srcId="{94049292-2296-F64B-A3BF-C80C384CF3CD}" destId="{96E1431E-4E53-5E4F-9CEA-72F30C1B9220}" srcOrd="1" destOrd="0" presId="urn:microsoft.com/office/officeart/2005/8/layout/cycle8"/>
    <dgm:cxn modelId="{0B67921C-3729-4301-8BF5-07334D298CDF}" type="presOf" srcId="{C28CC7E9-7317-2640-95F9-3EF5CB22F653}" destId="{9366C742-8631-CD4E-804D-D82EEC45D955}" srcOrd="0" destOrd="0" presId="urn:microsoft.com/office/officeart/2005/8/layout/cycle8"/>
    <dgm:cxn modelId="{9190E91E-F3F7-4050-B47F-91EC56A47E0E}" type="presOf" srcId="{5D02E5EE-542F-CA4A-AF8A-5E45D7B374DB}" destId="{EAB47BE2-92C8-214E-BD12-4EB45B5537D0}" srcOrd="0" destOrd="0" presId="urn:microsoft.com/office/officeart/2005/8/layout/cycle8"/>
    <dgm:cxn modelId="{F9C7F620-808A-44A4-8C6E-E2DA9AB96CC1}" type="presOf" srcId="{5D02E5EE-542F-CA4A-AF8A-5E45D7B374DB}" destId="{2670AA38-3E7C-C742-A4A9-7BA59F136579}" srcOrd="1" destOrd="0" presId="urn:microsoft.com/office/officeart/2005/8/layout/cycle8"/>
    <dgm:cxn modelId="{FFA82735-9FED-AB4B-8F36-7B9E184D68E4}" srcId="{5F8C7EB3-A4F1-5049-932D-5067BB1AFDAF}" destId="{B26D3311-9AB7-2B4D-AA49-E681B13187E4}" srcOrd="6" destOrd="0" parTransId="{FD894C1F-63F5-A54A-BA8B-6DFECE254CC3}" sibTransId="{CE1EBE61-E08F-6C44-9392-B2D526B2821D}"/>
    <dgm:cxn modelId="{5860514A-2785-114A-A6B6-F826285C6CE0}" srcId="{5F8C7EB3-A4F1-5049-932D-5067BB1AFDAF}" destId="{94049292-2296-F64B-A3BF-C80C384CF3CD}" srcOrd="2" destOrd="0" parTransId="{1B26A980-83DE-0543-8956-2B36E1B20AE8}" sibTransId="{1C55F286-2EB3-0D4B-AE89-4A5C12C619B1}"/>
    <dgm:cxn modelId="{49554E65-F146-574B-8A1D-263F76D89AD8}" srcId="{5F8C7EB3-A4F1-5049-932D-5067BB1AFDAF}" destId="{5D02E5EE-542F-CA4A-AF8A-5E45D7B374DB}" srcOrd="5" destOrd="0" parTransId="{4FD5FC7E-71DD-594B-9B6A-BEFCE44542A9}" sibTransId="{BB60F797-301F-A349-8414-84A45160895B}"/>
    <dgm:cxn modelId="{F507AC83-0DC5-AB47-9470-957AAF1FE659}" srcId="{5F8C7EB3-A4F1-5049-932D-5067BB1AFDAF}" destId="{99C02DDA-7437-8147-8C00-8FA48F0487D2}" srcOrd="0" destOrd="0" parTransId="{083E9A53-06CA-634B-9546-131AA90EFCEB}" sibTransId="{CA6A9732-BC4A-4149-8BE2-F441E85073B7}"/>
    <dgm:cxn modelId="{A136C796-D3D6-1446-AFB4-3A858BFD2989}" srcId="{5F8C7EB3-A4F1-5049-932D-5067BB1AFDAF}" destId="{CE517545-0468-7D4F-B198-5742E904E488}" srcOrd="1" destOrd="0" parTransId="{02111778-98E8-D54D-832B-08BD77B56F34}" sibTransId="{D8C168A5-E84C-2F4E-8B67-5BD7E30ED205}"/>
    <dgm:cxn modelId="{2C0B579F-2D19-1247-9C92-1A5F7DCE16D4}" srcId="{5F8C7EB3-A4F1-5049-932D-5067BB1AFDAF}" destId="{D157B405-2FD6-D64D-A296-0D57511E4799}" srcOrd="7" destOrd="0" parTransId="{8C00CFB9-3AC8-5148-A71E-ED981EA6E858}" sibTransId="{67856730-19E2-594D-826A-DC3858E9FD2E}"/>
    <dgm:cxn modelId="{A021A7A6-754F-4013-A7D9-271F57A5BD36}" type="presOf" srcId="{CE517545-0468-7D4F-B198-5742E904E488}" destId="{7EDA728F-699A-A24A-B25C-04544747692F}" srcOrd="1" destOrd="0" presId="urn:microsoft.com/office/officeart/2005/8/layout/cycle8"/>
    <dgm:cxn modelId="{A19D75B2-5BD5-40F1-A734-81F1BFD6C7A8}" type="presOf" srcId="{C28CC7E9-7317-2640-95F9-3EF5CB22F653}" destId="{4CB47EFB-2965-8B43-A779-3C3B51DFB2C3}" srcOrd="1" destOrd="0" presId="urn:microsoft.com/office/officeart/2005/8/layout/cycle8"/>
    <dgm:cxn modelId="{2DE5A5D4-1415-483E-8A1F-2D0408ACD405}" type="presOf" srcId="{B26D3311-9AB7-2B4D-AA49-E681B13187E4}" destId="{48D8976E-827E-2040-A818-C7B8383F0C66}" srcOrd="1" destOrd="0" presId="urn:microsoft.com/office/officeart/2005/8/layout/cycle8"/>
    <dgm:cxn modelId="{9C5372DA-8DAF-4E57-95C0-98F942C991F7}" type="presOf" srcId="{5F8C7EB3-A4F1-5049-932D-5067BB1AFDAF}" destId="{F8D18108-B877-8942-8CA3-A407941C6A30}" srcOrd="0" destOrd="0" presId="urn:microsoft.com/office/officeart/2005/8/layout/cycle8"/>
    <dgm:cxn modelId="{32F969E3-F307-4F6D-BE3C-EC776BC8B4E7}" type="presOf" srcId="{CE517545-0468-7D4F-B198-5742E904E488}" destId="{E5082E9C-9BEB-1247-9E77-ED2EF45293CD}" srcOrd="0" destOrd="0" presId="urn:microsoft.com/office/officeart/2005/8/layout/cycle8"/>
    <dgm:cxn modelId="{161AA1E7-810B-4C4E-A692-0E4172316CA0}" type="presOf" srcId="{99DBD944-3806-A945-A198-9723F96F67DF}" destId="{7E2BB516-ACC2-4344-B6A6-41412205506A}" srcOrd="1" destOrd="0" presId="urn:microsoft.com/office/officeart/2005/8/layout/cycle8"/>
    <dgm:cxn modelId="{C8006DF0-5A6C-4E0F-96A9-53910563CE71}" type="presOf" srcId="{99DBD944-3806-A945-A198-9723F96F67DF}" destId="{9BD0429B-08A0-8E4F-868D-A879C46563DB}" srcOrd="0" destOrd="0" presId="urn:microsoft.com/office/officeart/2005/8/layout/cycle8"/>
    <dgm:cxn modelId="{DEAB1CF1-1C05-490E-8061-48356AB82A88}" type="presOf" srcId="{99C02DDA-7437-8147-8C00-8FA48F0487D2}" destId="{93F80A24-4908-CB46-87F8-29D8363CF337}" srcOrd="1" destOrd="0" presId="urn:microsoft.com/office/officeart/2005/8/layout/cycle8"/>
    <dgm:cxn modelId="{B5CBD4F6-8F90-4449-9EB7-3DD60D52E85D}" type="presOf" srcId="{94049292-2296-F64B-A3BF-C80C384CF3CD}" destId="{AC4AA661-242A-DB47-85FB-6C13DC5621AB}" srcOrd="0" destOrd="0" presId="urn:microsoft.com/office/officeart/2005/8/layout/cycle8"/>
    <dgm:cxn modelId="{6781BCCD-8D4A-4A46-884E-097AC70A2E3A}" type="presParOf" srcId="{F8D18108-B877-8942-8CA3-A407941C6A30}" destId="{72C1038D-7275-2E4C-B302-7D77887956D8}" srcOrd="0" destOrd="0" presId="urn:microsoft.com/office/officeart/2005/8/layout/cycle8"/>
    <dgm:cxn modelId="{B1A956FC-E04B-4EAB-BF4C-D4948885DC44}" type="presParOf" srcId="{F8D18108-B877-8942-8CA3-A407941C6A30}" destId="{067BADE7-77B5-E24C-B4AD-550E6D2DA7BF}" srcOrd="1" destOrd="0" presId="urn:microsoft.com/office/officeart/2005/8/layout/cycle8"/>
    <dgm:cxn modelId="{F0979092-6E68-4CD5-A896-D792F086C344}" type="presParOf" srcId="{F8D18108-B877-8942-8CA3-A407941C6A30}" destId="{8445B7A0-E5D5-9C48-9D6A-0FD55035A02C}" srcOrd="2" destOrd="0" presId="urn:microsoft.com/office/officeart/2005/8/layout/cycle8"/>
    <dgm:cxn modelId="{D0A674E6-9730-4E47-9E49-805E86230A50}" type="presParOf" srcId="{F8D18108-B877-8942-8CA3-A407941C6A30}" destId="{93F80A24-4908-CB46-87F8-29D8363CF337}" srcOrd="3" destOrd="0" presId="urn:microsoft.com/office/officeart/2005/8/layout/cycle8"/>
    <dgm:cxn modelId="{5BACE399-8905-490D-A4D8-594DEB1C0B0B}" type="presParOf" srcId="{F8D18108-B877-8942-8CA3-A407941C6A30}" destId="{E5082E9C-9BEB-1247-9E77-ED2EF45293CD}" srcOrd="4" destOrd="0" presId="urn:microsoft.com/office/officeart/2005/8/layout/cycle8"/>
    <dgm:cxn modelId="{EC885043-600C-48BA-9466-0259C8DD6D50}" type="presParOf" srcId="{F8D18108-B877-8942-8CA3-A407941C6A30}" destId="{AA8E1D85-1001-AD4D-B69E-6A8C5ABCB230}" srcOrd="5" destOrd="0" presId="urn:microsoft.com/office/officeart/2005/8/layout/cycle8"/>
    <dgm:cxn modelId="{6AF1649D-004D-4D17-8270-BDDCEBE8A34A}" type="presParOf" srcId="{F8D18108-B877-8942-8CA3-A407941C6A30}" destId="{3EAB0B30-9DBA-0C47-A864-3EA503E2FAC3}" srcOrd="6" destOrd="0" presId="urn:microsoft.com/office/officeart/2005/8/layout/cycle8"/>
    <dgm:cxn modelId="{E7D73330-3834-4142-8D58-4BB7C44C3041}" type="presParOf" srcId="{F8D18108-B877-8942-8CA3-A407941C6A30}" destId="{7EDA728F-699A-A24A-B25C-04544747692F}" srcOrd="7" destOrd="0" presId="urn:microsoft.com/office/officeart/2005/8/layout/cycle8"/>
    <dgm:cxn modelId="{442304C4-91EB-4EB3-ADD9-EB58057AD89E}" type="presParOf" srcId="{F8D18108-B877-8942-8CA3-A407941C6A30}" destId="{AC4AA661-242A-DB47-85FB-6C13DC5621AB}" srcOrd="8" destOrd="0" presId="urn:microsoft.com/office/officeart/2005/8/layout/cycle8"/>
    <dgm:cxn modelId="{12EF5490-7495-402B-8019-4C99955DECE7}" type="presParOf" srcId="{F8D18108-B877-8942-8CA3-A407941C6A30}" destId="{175725F7-4EBF-EE48-9532-2A25DE558CEA}" srcOrd="9" destOrd="0" presId="urn:microsoft.com/office/officeart/2005/8/layout/cycle8"/>
    <dgm:cxn modelId="{4DEA7A68-BD82-45A1-8ABF-84DD50120C96}" type="presParOf" srcId="{F8D18108-B877-8942-8CA3-A407941C6A30}" destId="{147A9163-396F-A246-B2CD-BFB01B3628C7}" srcOrd="10" destOrd="0" presId="urn:microsoft.com/office/officeart/2005/8/layout/cycle8"/>
    <dgm:cxn modelId="{FFBCA4D2-24AB-4BE5-9689-7A669CC8C39B}" type="presParOf" srcId="{F8D18108-B877-8942-8CA3-A407941C6A30}" destId="{96E1431E-4E53-5E4F-9CEA-72F30C1B9220}" srcOrd="11" destOrd="0" presId="urn:microsoft.com/office/officeart/2005/8/layout/cycle8"/>
    <dgm:cxn modelId="{FDCEBCB9-5F1B-4EDA-BFC9-5A263ADDCF4F}" type="presParOf" srcId="{F8D18108-B877-8942-8CA3-A407941C6A30}" destId="{9366C742-8631-CD4E-804D-D82EEC45D955}" srcOrd="12" destOrd="0" presId="urn:microsoft.com/office/officeart/2005/8/layout/cycle8"/>
    <dgm:cxn modelId="{80055AB1-83A9-4579-8D97-E6E001187D8C}" type="presParOf" srcId="{F8D18108-B877-8942-8CA3-A407941C6A30}" destId="{0B269814-60F6-504E-AB03-6EE6BAB88547}" srcOrd="13" destOrd="0" presId="urn:microsoft.com/office/officeart/2005/8/layout/cycle8"/>
    <dgm:cxn modelId="{403F7E7E-6768-4499-933C-2E011EDDD200}" type="presParOf" srcId="{F8D18108-B877-8942-8CA3-A407941C6A30}" destId="{B1D77DDA-1EEE-A444-8A08-CBCB4D39DD50}" srcOrd="14" destOrd="0" presId="urn:microsoft.com/office/officeart/2005/8/layout/cycle8"/>
    <dgm:cxn modelId="{8A4223D7-CDED-47A6-A8F2-38756F3AA8D3}" type="presParOf" srcId="{F8D18108-B877-8942-8CA3-A407941C6A30}" destId="{4CB47EFB-2965-8B43-A779-3C3B51DFB2C3}" srcOrd="15" destOrd="0" presId="urn:microsoft.com/office/officeart/2005/8/layout/cycle8"/>
    <dgm:cxn modelId="{8C5A5AF4-CF8E-47B5-B862-1E64C439EE0A}" type="presParOf" srcId="{F8D18108-B877-8942-8CA3-A407941C6A30}" destId="{9BD0429B-08A0-8E4F-868D-A879C46563DB}" srcOrd="16" destOrd="0" presId="urn:microsoft.com/office/officeart/2005/8/layout/cycle8"/>
    <dgm:cxn modelId="{36E6A574-D483-4B3E-837D-6EDDB1174FD7}" type="presParOf" srcId="{F8D18108-B877-8942-8CA3-A407941C6A30}" destId="{ED9E037B-BE95-EA48-83EB-5569ED76C1BB}" srcOrd="17" destOrd="0" presId="urn:microsoft.com/office/officeart/2005/8/layout/cycle8"/>
    <dgm:cxn modelId="{3AB22A2E-D292-44AD-8098-28A0F0A6569C}" type="presParOf" srcId="{F8D18108-B877-8942-8CA3-A407941C6A30}" destId="{976131B5-922D-9D41-9416-060F766A9E40}" srcOrd="18" destOrd="0" presId="urn:microsoft.com/office/officeart/2005/8/layout/cycle8"/>
    <dgm:cxn modelId="{24E459C1-8E34-45A2-AC11-8347062398BA}" type="presParOf" srcId="{F8D18108-B877-8942-8CA3-A407941C6A30}" destId="{7E2BB516-ACC2-4344-B6A6-41412205506A}" srcOrd="19" destOrd="0" presId="urn:microsoft.com/office/officeart/2005/8/layout/cycle8"/>
    <dgm:cxn modelId="{8639603D-F78F-4B68-A233-4B4FB0DE4D91}" type="presParOf" srcId="{F8D18108-B877-8942-8CA3-A407941C6A30}" destId="{EAB47BE2-92C8-214E-BD12-4EB45B5537D0}" srcOrd="20" destOrd="0" presId="urn:microsoft.com/office/officeart/2005/8/layout/cycle8"/>
    <dgm:cxn modelId="{ED0416BC-4E60-4A6F-9096-831B18D8BB2F}" type="presParOf" srcId="{F8D18108-B877-8942-8CA3-A407941C6A30}" destId="{5A4D077B-8D31-4847-B963-F759BA1D19BD}" srcOrd="21" destOrd="0" presId="urn:microsoft.com/office/officeart/2005/8/layout/cycle8"/>
    <dgm:cxn modelId="{1CAACE3B-A021-4246-AE6C-2DA7EA351741}" type="presParOf" srcId="{F8D18108-B877-8942-8CA3-A407941C6A30}" destId="{FBB1F43E-54DA-364D-B8FB-3021700DC5BD}" srcOrd="22" destOrd="0" presId="urn:microsoft.com/office/officeart/2005/8/layout/cycle8"/>
    <dgm:cxn modelId="{177AF940-1333-4F46-B0D2-B9A06897D8B5}" type="presParOf" srcId="{F8D18108-B877-8942-8CA3-A407941C6A30}" destId="{2670AA38-3E7C-C742-A4A9-7BA59F136579}" srcOrd="23" destOrd="0" presId="urn:microsoft.com/office/officeart/2005/8/layout/cycle8"/>
    <dgm:cxn modelId="{6BBAEBC4-88D1-43D8-BBF8-B405259EF89B}" type="presParOf" srcId="{F8D18108-B877-8942-8CA3-A407941C6A30}" destId="{258FE79A-41F4-8748-95A0-6EB2B431A74F}" srcOrd="24" destOrd="0" presId="urn:microsoft.com/office/officeart/2005/8/layout/cycle8"/>
    <dgm:cxn modelId="{0E91BFA4-A50A-47CC-8647-A5D63058FA78}" type="presParOf" srcId="{F8D18108-B877-8942-8CA3-A407941C6A30}" destId="{8805FB6E-C90E-8E44-81DC-61991BCC6D9D}" srcOrd="25" destOrd="0" presId="urn:microsoft.com/office/officeart/2005/8/layout/cycle8"/>
    <dgm:cxn modelId="{9A8E0F26-4DEF-4584-9824-627E4D416BAC}" type="presParOf" srcId="{F8D18108-B877-8942-8CA3-A407941C6A30}" destId="{3DB888D9-471C-9B45-8C2F-524F3B650887}" srcOrd="26" destOrd="0" presId="urn:microsoft.com/office/officeart/2005/8/layout/cycle8"/>
    <dgm:cxn modelId="{A3C78F78-5A37-4BB6-98B6-32E71F576D9D}" type="presParOf" srcId="{F8D18108-B877-8942-8CA3-A407941C6A30}" destId="{48D8976E-827E-2040-A818-C7B8383F0C66}" srcOrd="27" destOrd="0" presId="urn:microsoft.com/office/officeart/2005/8/layout/cycle8"/>
    <dgm:cxn modelId="{FE496D21-EE8F-4827-8C56-669103F4B5B6}" type="presParOf" srcId="{F8D18108-B877-8942-8CA3-A407941C6A30}" destId="{56F56DB5-24DD-B445-B77A-C219126B7247}" srcOrd="28" destOrd="0" presId="urn:microsoft.com/office/officeart/2005/8/layout/cycle8"/>
    <dgm:cxn modelId="{6092784C-25DE-4C4E-847D-8E025353E166}" type="presParOf" srcId="{F8D18108-B877-8942-8CA3-A407941C6A30}" destId="{EF8CE4A1-B19C-E041-9BBB-029B1B0185F7}" srcOrd="29" destOrd="0" presId="urn:microsoft.com/office/officeart/2005/8/layout/cycle8"/>
    <dgm:cxn modelId="{197F6B23-D85C-419E-9CD5-1AE6F2881AB3}" type="presParOf" srcId="{F8D18108-B877-8942-8CA3-A407941C6A30}" destId="{266B34D5-093B-CC4A-B368-8AA4BFE49F39}" srcOrd="30" destOrd="0" presId="urn:microsoft.com/office/officeart/2005/8/layout/cycle8"/>
    <dgm:cxn modelId="{1E794F74-8550-4679-A4F2-FF3A7B67EF51}" type="presParOf" srcId="{F8D18108-B877-8942-8CA3-A407941C6A30}" destId="{DBF68AB0-0368-AE42-B6D4-3B67D2DE4DD6}" srcOrd="31" destOrd="0" presId="urn:microsoft.com/office/officeart/2005/8/layout/cycle8"/>
    <dgm:cxn modelId="{F9C73E54-750F-4A20-950C-A2FF2D41D87F}" type="presParOf" srcId="{F8D18108-B877-8942-8CA3-A407941C6A30}" destId="{23FBB30A-E1D3-E149-95A4-DB82BD99ABE0}" srcOrd="32" destOrd="0" presId="urn:microsoft.com/office/officeart/2005/8/layout/cycle8"/>
    <dgm:cxn modelId="{903A1884-2B57-4BFD-9F9F-4B75E734E086}" type="presParOf" srcId="{F8D18108-B877-8942-8CA3-A407941C6A30}" destId="{B4350562-3F29-FA45-9986-3232C941CF34}" srcOrd="33" destOrd="0" presId="urn:microsoft.com/office/officeart/2005/8/layout/cycle8"/>
    <dgm:cxn modelId="{6A6B0176-138E-447C-AA43-F6781CEA23E8}" type="presParOf" srcId="{F8D18108-B877-8942-8CA3-A407941C6A30}" destId="{57072C0D-E3A0-0C41-84D2-0758A0999955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38D-7275-2E4C-B302-7D77887956D8}">
      <dsp:nvSpPr>
        <dsp:cNvPr id="0" name=""/>
        <dsp:cNvSpPr/>
      </dsp:nvSpPr>
      <dsp:spPr>
        <a:xfrm>
          <a:off x="252147" y="128359"/>
          <a:ext cx="1767572" cy="176757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0</a:t>
          </a:r>
        </a:p>
      </dsp:txBody>
      <dsp:txXfrm>
        <a:off x="1180753" y="292491"/>
        <a:ext cx="420850" cy="336680"/>
      </dsp:txXfrm>
    </dsp:sp>
    <dsp:sp modelId="{E5082E9C-9BEB-1247-9E77-ED2EF45293CD}">
      <dsp:nvSpPr>
        <dsp:cNvPr id="0" name=""/>
        <dsp:cNvSpPr/>
      </dsp:nvSpPr>
      <dsp:spPr>
        <a:xfrm>
          <a:off x="242844" y="156766"/>
          <a:ext cx="1831629" cy="176757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1</a:t>
          </a:r>
        </a:p>
      </dsp:txBody>
      <dsp:txXfrm>
        <a:off x="1486826" y="797511"/>
        <a:ext cx="501517" cy="294595"/>
      </dsp:txXfrm>
    </dsp:sp>
    <dsp:sp modelId="{AC4AA661-242A-DB47-85FB-6C13DC5621AB}">
      <dsp:nvSpPr>
        <dsp:cNvPr id="0" name=""/>
        <dsp:cNvSpPr/>
      </dsp:nvSpPr>
      <dsp:spPr>
        <a:xfrm>
          <a:off x="266666" y="192539"/>
          <a:ext cx="1767572" cy="176757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2</a:t>
          </a:r>
        </a:p>
      </dsp:txBody>
      <dsp:txXfrm>
        <a:off x="1401700" y="1239405"/>
        <a:ext cx="420850" cy="326159"/>
      </dsp:txXfrm>
    </dsp:sp>
    <dsp:sp modelId="{9366C742-8631-CD4E-804D-D82EEC45D955}">
      <dsp:nvSpPr>
        <dsp:cNvPr id="0" name=""/>
        <dsp:cNvSpPr/>
      </dsp:nvSpPr>
      <dsp:spPr>
        <a:xfrm>
          <a:off x="233840" y="208321"/>
          <a:ext cx="1767572" cy="176757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3</a:t>
          </a:r>
        </a:p>
      </dsp:txBody>
      <dsp:txXfrm>
        <a:off x="912461" y="1597128"/>
        <a:ext cx="410329" cy="294595"/>
      </dsp:txXfrm>
    </dsp:sp>
    <dsp:sp modelId="{9BD0429B-08A0-8E4F-868D-A879C46563DB}">
      <dsp:nvSpPr>
        <dsp:cNvPr id="0" name=""/>
        <dsp:cNvSpPr/>
      </dsp:nvSpPr>
      <dsp:spPr>
        <a:xfrm>
          <a:off x="201013" y="192539"/>
          <a:ext cx="1767572" cy="176757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4</a:t>
          </a:r>
        </a:p>
      </dsp:txBody>
      <dsp:txXfrm>
        <a:off x="412701" y="1239405"/>
        <a:ext cx="420850" cy="326159"/>
      </dsp:txXfrm>
    </dsp:sp>
    <dsp:sp modelId="{EAB47BE2-92C8-214E-BD12-4EB45B5537D0}">
      <dsp:nvSpPr>
        <dsp:cNvPr id="0" name=""/>
        <dsp:cNvSpPr/>
      </dsp:nvSpPr>
      <dsp:spPr>
        <a:xfrm>
          <a:off x="192807" y="156766"/>
          <a:ext cx="1767572" cy="176757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5</a:t>
          </a:r>
        </a:p>
      </dsp:txBody>
      <dsp:txXfrm>
        <a:off x="275925" y="797511"/>
        <a:ext cx="483978" cy="294595"/>
      </dsp:txXfrm>
    </dsp:sp>
    <dsp:sp modelId="{258FE79A-41F4-8748-95A0-6EB2B431A74F}">
      <dsp:nvSpPr>
        <dsp:cNvPr id="0" name=""/>
        <dsp:cNvSpPr/>
      </dsp:nvSpPr>
      <dsp:spPr>
        <a:xfrm>
          <a:off x="215533" y="128359"/>
          <a:ext cx="1767572" cy="176757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6</a:t>
          </a:r>
        </a:p>
      </dsp:txBody>
      <dsp:txXfrm>
        <a:off x="633648" y="292491"/>
        <a:ext cx="420850" cy="336680"/>
      </dsp:txXfrm>
    </dsp:sp>
    <dsp:sp modelId="{56F56DB5-24DD-B445-B77A-C219126B7247}">
      <dsp:nvSpPr>
        <dsp:cNvPr id="0" name=""/>
        <dsp:cNvSpPr/>
      </dsp:nvSpPr>
      <dsp:spPr>
        <a:xfrm>
          <a:off x="142637" y="18938"/>
          <a:ext cx="1986414" cy="198641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CE4A1-B19C-E041-9BBB-029B1B0185F7}">
      <dsp:nvSpPr>
        <dsp:cNvPr id="0" name=""/>
        <dsp:cNvSpPr/>
      </dsp:nvSpPr>
      <dsp:spPr>
        <a:xfrm>
          <a:off x="164854" y="47471"/>
          <a:ext cx="1986414" cy="198641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34D5-093B-CC4A-B368-8AA4BFE49F39}">
      <dsp:nvSpPr>
        <dsp:cNvPr id="0" name=""/>
        <dsp:cNvSpPr/>
      </dsp:nvSpPr>
      <dsp:spPr>
        <a:xfrm>
          <a:off x="157270" y="83160"/>
          <a:ext cx="1986414" cy="198641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68AB0-0368-AE42-B6D4-3B67D2DE4DD6}">
      <dsp:nvSpPr>
        <dsp:cNvPr id="0" name=""/>
        <dsp:cNvSpPr/>
      </dsp:nvSpPr>
      <dsp:spPr>
        <a:xfrm>
          <a:off x="124418" y="98853"/>
          <a:ext cx="1986414" cy="198641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BB30A-E1D3-E149-95A4-DB82BD99ABE0}">
      <dsp:nvSpPr>
        <dsp:cNvPr id="0" name=""/>
        <dsp:cNvSpPr/>
      </dsp:nvSpPr>
      <dsp:spPr>
        <a:xfrm>
          <a:off x="91566" y="83160"/>
          <a:ext cx="1986414" cy="198641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50562-3F29-FA45-9986-3232C941CF34}">
      <dsp:nvSpPr>
        <dsp:cNvPr id="0" name=""/>
        <dsp:cNvSpPr/>
      </dsp:nvSpPr>
      <dsp:spPr>
        <a:xfrm>
          <a:off x="83331" y="47471"/>
          <a:ext cx="1986414" cy="198641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2C0D-E3A0-0C41-84D2-0758A0999955}">
      <dsp:nvSpPr>
        <dsp:cNvPr id="0" name=""/>
        <dsp:cNvSpPr/>
      </dsp:nvSpPr>
      <dsp:spPr>
        <a:xfrm>
          <a:off x="106200" y="18938"/>
          <a:ext cx="1986414" cy="198641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38D-7275-2E4C-B302-7D77887956D8}">
      <dsp:nvSpPr>
        <dsp:cNvPr id="0" name=""/>
        <dsp:cNvSpPr/>
      </dsp:nvSpPr>
      <dsp:spPr>
        <a:xfrm>
          <a:off x="252147" y="128359"/>
          <a:ext cx="1767572" cy="176757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FF3300"/>
              </a:solidFill>
            </a:rPr>
            <a:t>0</a:t>
          </a:r>
        </a:p>
      </dsp:txBody>
      <dsp:txXfrm>
        <a:off x="1180753" y="292491"/>
        <a:ext cx="420850" cy="336680"/>
      </dsp:txXfrm>
    </dsp:sp>
    <dsp:sp modelId="{E5082E9C-9BEB-1247-9E77-ED2EF45293CD}">
      <dsp:nvSpPr>
        <dsp:cNvPr id="0" name=""/>
        <dsp:cNvSpPr/>
      </dsp:nvSpPr>
      <dsp:spPr>
        <a:xfrm>
          <a:off x="242844" y="156766"/>
          <a:ext cx="1831629" cy="176757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1</a:t>
          </a:r>
        </a:p>
      </dsp:txBody>
      <dsp:txXfrm>
        <a:off x="1486826" y="797511"/>
        <a:ext cx="501517" cy="294595"/>
      </dsp:txXfrm>
    </dsp:sp>
    <dsp:sp modelId="{AC4AA661-242A-DB47-85FB-6C13DC5621AB}">
      <dsp:nvSpPr>
        <dsp:cNvPr id="0" name=""/>
        <dsp:cNvSpPr/>
      </dsp:nvSpPr>
      <dsp:spPr>
        <a:xfrm>
          <a:off x="266666" y="192539"/>
          <a:ext cx="1767572" cy="176757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2</a:t>
          </a:r>
        </a:p>
      </dsp:txBody>
      <dsp:txXfrm>
        <a:off x="1401700" y="1239405"/>
        <a:ext cx="420850" cy="326159"/>
      </dsp:txXfrm>
    </dsp:sp>
    <dsp:sp modelId="{9366C742-8631-CD4E-804D-D82EEC45D955}">
      <dsp:nvSpPr>
        <dsp:cNvPr id="0" name=""/>
        <dsp:cNvSpPr/>
      </dsp:nvSpPr>
      <dsp:spPr>
        <a:xfrm>
          <a:off x="233840" y="208321"/>
          <a:ext cx="1767572" cy="176757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3</a:t>
          </a:r>
        </a:p>
      </dsp:txBody>
      <dsp:txXfrm>
        <a:off x="912461" y="1597128"/>
        <a:ext cx="410329" cy="294595"/>
      </dsp:txXfrm>
    </dsp:sp>
    <dsp:sp modelId="{9BD0429B-08A0-8E4F-868D-A879C46563DB}">
      <dsp:nvSpPr>
        <dsp:cNvPr id="0" name=""/>
        <dsp:cNvSpPr/>
      </dsp:nvSpPr>
      <dsp:spPr>
        <a:xfrm>
          <a:off x="201013" y="192539"/>
          <a:ext cx="1767572" cy="176757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4</a:t>
          </a:r>
        </a:p>
      </dsp:txBody>
      <dsp:txXfrm>
        <a:off x="412701" y="1239405"/>
        <a:ext cx="420850" cy="326159"/>
      </dsp:txXfrm>
    </dsp:sp>
    <dsp:sp modelId="{EAB47BE2-92C8-214E-BD12-4EB45B5537D0}">
      <dsp:nvSpPr>
        <dsp:cNvPr id="0" name=""/>
        <dsp:cNvSpPr/>
      </dsp:nvSpPr>
      <dsp:spPr>
        <a:xfrm>
          <a:off x="192807" y="156766"/>
          <a:ext cx="1767572" cy="176757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5</a:t>
          </a:r>
        </a:p>
      </dsp:txBody>
      <dsp:txXfrm>
        <a:off x="275925" y="797511"/>
        <a:ext cx="483978" cy="294595"/>
      </dsp:txXfrm>
    </dsp:sp>
    <dsp:sp modelId="{258FE79A-41F4-8748-95A0-6EB2B431A74F}">
      <dsp:nvSpPr>
        <dsp:cNvPr id="0" name=""/>
        <dsp:cNvSpPr/>
      </dsp:nvSpPr>
      <dsp:spPr>
        <a:xfrm>
          <a:off x="215533" y="128359"/>
          <a:ext cx="1767572" cy="176757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6</a:t>
          </a:r>
        </a:p>
      </dsp:txBody>
      <dsp:txXfrm>
        <a:off x="633648" y="292491"/>
        <a:ext cx="420850" cy="336680"/>
      </dsp:txXfrm>
    </dsp:sp>
    <dsp:sp modelId="{56F56DB5-24DD-B445-B77A-C219126B7247}">
      <dsp:nvSpPr>
        <dsp:cNvPr id="0" name=""/>
        <dsp:cNvSpPr/>
      </dsp:nvSpPr>
      <dsp:spPr>
        <a:xfrm>
          <a:off x="142637" y="18938"/>
          <a:ext cx="1986414" cy="198641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CE4A1-B19C-E041-9BBB-029B1B0185F7}">
      <dsp:nvSpPr>
        <dsp:cNvPr id="0" name=""/>
        <dsp:cNvSpPr/>
      </dsp:nvSpPr>
      <dsp:spPr>
        <a:xfrm>
          <a:off x="164830" y="47471"/>
          <a:ext cx="1986414" cy="198641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34D5-093B-CC4A-B368-8AA4BFE49F39}">
      <dsp:nvSpPr>
        <dsp:cNvPr id="0" name=""/>
        <dsp:cNvSpPr/>
      </dsp:nvSpPr>
      <dsp:spPr>
        <a:xfrm>
          <a:off x="157270" y="83160"/>
          <a:ext cx="1986414" cy="198641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68AB0-0368-AE42-B6D4-3B67D2DE4DD6}">
      <dsp:nvSpPr>
        <dsp:cNvPr id="0" name=""/>
        <dsp:cNvSpPr/>
      </dsp:nvSpPr>
      <dsp:spPr>
        <a:xfrm>
          <a:off x="124418" y="98853"/>
          <a:ext cx="1986414" cy="198641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BB30A-E1D3-E149-95A4-DB82BD99ABE0}">
      <dsp:nvSpPr>
        <dsp:cNvPr id="0" name=""/>
        <dsp:cNvSpPr/>
      </dsp:nvSpPr>
      <dsp:spPr>
        <a:xfrm>
          <a:off x="91566" y="83160"/>
          <a:ext cx="1986414" cy="198641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50562-3F29-FA45-9986-3232C941CF34}">
      <dsp:nvSpPr>
        <dsp:cNvPr id="0" name=""/>
        <dsp:cNvSpPr/>
      </dsp:nvSpPr>
      <dsp:spPr>
        <a:xfrm>
          <a:off x="83331" y="47471"/>
          <a:ext cx="1986414" cy="198641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2C0D-E3A0-0C41-84D2-0758A0999955}">
      <dsp:nvSpPr>
        <dsp:cNvPr id="0" name=""/>
        <dsp:cNvSpPr/>
      </dsp:nvSpPr>
      <dsp:spPr>
        <a:xfrm>
          <a:off x="106200" y="18938"/>
          <a:ext cx="1986414" cy="198641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38D-7275-2E4C-B302-7D77887956D8}">
      <dsp:nvSpPr>
        <dsp:cNvPr id="0" name=""/>
        <dsp:cNvSpPr/>
      </dsp:nvSpPr>
      <dsp:spPr>
        <a:xfrm>
          <a:off x="252147" y="128359"/>
          <a:ext cx="1767572" cy="176757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FF3300"/>
              </a:solidFill>
            </a:rPr>
            <a:t>0</a:t>
          </a:r>
        </a:p>
      </dsp:txBody>
      <dsp:txXfrm>
        <a:off x="1180753" y="292491"/>
        <a:ext cx="420850" cy="336680"/>
      </dsp:txXfrm>
    </dsp:sp>
    <dsp:sp modelId="{E5082E9C-9BEB-1247-9E77-ED2EF45293CD}">
      <dsp:nvSpPr>
        <dsp:cNvPr id="0" name=""/>
        <dsp:cNvSpPr/>
      </dsp:nvSpPr>
      <dsp:spPr>
        <a:xfrm>
          <a:off x="242844" y="156766"/>
          <a:ext cx="1831629" cy="176757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FF3300"/>
              </a:solidFill>
            </a:rPr>
            <a:t>1</a:t>
          </a:r>
        </a:p>
      </dsp:txBody>
      <dsp:txXfrm>
        <a:off x="1486826" y="797511"/>
        <a:ext cx="501517" cy="294595"/>
      </dsp:txXfrm>
    </dsp:sp>
    <dsp:sp modelId="{AC4AA661-242A-DB47-85FB-6C13DC5621AB}">
      <dsp:nvSpPr>
        <dsp:cNvPr id="0" name=""/>
        <dsp:cNvSpPr/>
      </dsp:nvSpPr>
      <dsp:spPr>
        <a:xfrm>
          <a:off x="266666" y="192539"/>
          <a:ext cx="1767572" cy="176757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2</a:t>
          </a:r>
        </a:p>
      </dsp:txBody>
      <dsp:txXfrm>
        <a:off x="1401700" y="1239405"/>
        <a:ext cx="420850" cy="326159"/>
      </dsp:txXfrm>
    </dsp:sp>
    <dsp:sp modelId="{9366C742-8631-CD4E-804D-D82EEC45D955}">
      <dsp:nvSpPr>
        <dsp:cNvPr id="0" name=""/>
        <dsp:cNvSpPr/>
      </dsp:nvSpPr>
      <dsp:spPr>
        <a:xfrm>
          <a:off x="233840" y="208321"/>
          <a:ext cx="1767572" cy="176757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3</a:t>
          </a:r>
        </a:p>
      </dsp:txBody>
      <dsp:txXfrm>
        <a:off x="912461" y="1597128"/>
        <a:ext cx="410329" cy="294595"/>
      </dsp:txXfrm>
    </dsp:sp>
    <dsp:sp modelId="{9BD0429B-08A0-8E4F-868D-A879C46563DB}">
      <dsp:nvSpPr>
        <dsp:cNvPr id="0" name=""/>
        <dsp:cNvSpPr/>
      </dsp:nvSpPr>
      <dsp:spPr>
        <a:xfrm>
          <a:off x="201013" y="192539"/>
          <a:ext cx="1767572" cy="176757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4</a:t>
          </a:r>
        </a:p>
      </dsp:txBody>
      <dsp:txXfrm>
        <a:off x="412701" y="1239405"/>
        <a:ext cx="420850" cy="326159"/>
      </dsp:txXfrm>
    </dsp:sp>
    <dsp:sp modelId="{EAB47BE2-92C8-214E-BD12-4EB45B5537D0}">
      <dsp:nvSpPr>
        <dsp:cNvPr id="0" name=""/>
        <dsp:cNvSpPr/>
      </dsp:nvSpPr>
      <dsp:spPr>
        <a:xfrm>
          <a:off x="192807" y="156766"/>
          <a:ext cx="1767572" cy="176757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5</a:t>
          </a:r>
        </a:p>
      </dsp:txBody>
      <dsp:txXfrm>
        <a:off x="275925" y="797511"/>
        <a:ext cx="483978" cy="294595"/>
      </dsp:txXfrm>
    </dsp:sp>
    <dsp:sp modelId="{258FE79A-41F4-8748-95A0-6EB2B431A74F}">
      <dsp:nvSpPr>
        <dsp:cNvPr id="0" name=""/>
        <dsp:cNvSpPr/>
      </dsp:nvSpPr>
      <dsp:spPr>
        <a:xfrm>
          <a:off x="215533" y="128359"/>
          <a:ext cx="1767572" cy="176757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6</a:t>
          </a:r>
        </a:p>
      </dsp:txBody>
      <dsp:txXfrm>
        <a:off x="633648" y="292491"/>
        <a:ext cx="420850" cy="336680"/>
      </dsp:txXfrm>
    </dsp:sp>
    <dsp:sp modelId="{56F56DB5-24DD-B445-B77A-C219126B7247}">
      <dsp:nvSpPr>
        <dsp:cNvPr id="0" name=""/>
        <dsp:cNvSpPr/>
      </dsp:nvSpPr>
      <dsp:spPr>
        <a:xfrm>
          <a:off x="142637" y="18938"/>
          <a:ext cx="1986414" cy="198641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CE4A1-B19C-E041-9BBB-029B1B0185F7}">
      <dsp:nvSpPr>
        <dsp:cNvPr id="0" name=""/>
        <dsp:cNvSpPr/>
      </dsp:nvSpPr>
      <dsp:spPr>
        <a:xfrm>
          <a:off x="164830" y="47471"/>
          <a:ext cx="1986414" cy="198641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34D5-093B-CC4A-B368-8AA4BFE49F39}">
      <dsp:nvSpPr>
        <dsp:cNvPr id="0" name=""/>
        <dsp:cNvSpPr/>
      </dsp:nvSpPr>
      <dsp:spPr>
        <a:xfrm>
          <a:off x="157270" y="83160"/>
          <a:ext cx="1986414" cy="198641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68AB0-0368-AE42-B6D4-3B67D2DE4DD6}">
      <dsp:nvSpPr>
        <dsp:cNvPr id="0" name=""/>
        <dsp:cNvSpPr/>
      </dsp:nvSpPr>
      <dsp:spPr>
        <a:xfrm>
          <a:off x="124418" y="98853"/>
          <a:ext cx="1986414" cy="198641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BB30A-E1D3-E149-95A4-DB82BD99ABE0}">
      <dsp:nvSpPr>
        <dsp:cNvPr id="0" name=""/>
        <dsp:cNvSpPr/>
      </dsp:nvSpPr>
      <dsp:spPr>
        <a:xfrm>
          <a:off x="91566" y="83160"/>
          <a:ext cx="1986414" cy="198641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50562-3F29-FA45-9986-3232C941CF34}">
      <dsp:nvSpPr>
        <dsp:cNvPr id="0" name=""/>
        <dsp:cNvSpPr/>
      </dsp:nvSpPr>
      <dsp:spPr>
        <a:xfrm>
          <a:off x="83331" y="47471"/>
          <a:ext cx="1986414" cy="198641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2C0D-E3A0-0C41-84D2-0758A0999955}">
      <dsp:nvSpPr>
        <dsp:cNvPr id="0" name=""/>
        <dsp:cNvSpPr/>
      </dsp:nvSpPr>
      <dsp:spPr>
        <a:xfrm>
          <a:off x="106200" y="18938"/>
          <a:ext cx="1986414" cy="198641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38D-7275-2E4C-B302-7D77887956D8}">
      <dsp:nvSpPr>
        <dsp:cNvPr id="0" name=""/>
        <dsp:cNvSpPr/>
      </dsp:nvSpPr>
      <dsp:spPr>
        <a:xfrm>
          <a:off x="252147" y="128359"/>
          <a:ext cx="1767572" cy="176757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0</a:t>
          </a:r>
        </a:p>
      </dsp:txBody>
      <dsp:txXfrm>
        <a:off x="1180753" y="292491"/>
        <a:ext cx="420850" cy="336680"/>
      </dsp:txXfrm>
    </dsp:sp>
    <dsp:sp modelId="{E5082E9C-9BEB-1247-9E77-ED2EF45293CD}">
      <dsp:nvSpPr>
        <dsp:cNvPr id="0" name=""/>
        <dsp:cNvSpPr/>
      </dsp:nvSpPr>
      <dsp:spPr>
        <a:xfrm>
          <a:off x="242844" y="156766"/>
          <a:ext cx="1831629" cy="176757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FF3300"/>
              </a:solidFill>
            </a:rPr>
            <a:t>1</a:t>
          </a:r>
        </a:p>
      </dsp:txBody>
      <dsp:txXfrm>
        <a:off x="1486826" y="797511"/>
        <a:ext cx="501517" cy="294595"/>
      </dsp:txXfrm>
    </dsp:sp>
    <dsp:sp modelId="{AC4AA661-242A-DB47-85FB-6C13DC5621AB}">
      <dsp:nvSpPr>
        <dsp:cNvPr id="0" name=""/>
        <dsp:cNvSpPr/>
      </dsp:nvSpPr>
      <dsp:spPr>
        <a:xfrm>
          <a:off x="266666" y="192539"/>
          <a:ext cx="1767572" cy="176757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2</a:t>
          </a:r>
        </a:p>
      </dsp:txBody>
      <dsp:txXfrm>
        <a:off x="1401700" y="1239405"/>
        <a:ext cx="420850" cy="326159"/>
      </dsp:txXfrm>
    </dsp:sp>
    <dsp:sp modelId="{9366C742-8631-CD4E-804D-D82EEC45D955}">
      <dsp:nvSpPr>
        <dsp:cNvPr id="0" name=""/>
        <dsp:cNvSpPr/>
      </dsp:nvSpPr>
      <dsp:spPr>
        <a:xfrm>
          <a:off x="233840" y="208321"/>
          <a:ext cx="1767572" cy="176757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3</a:t>
          </a:r>
        </a:p>
      </dsp:txBody>
      <dsp:txXfrm>
        <a:off x="912461" y="1597128"/>
        <a:ext cx="410329" cy="294595"/>
      </dsp:txXfrm>
    </dsp:sp>
    <dsp:sp modelId="{9BD0429B-08A0-8E4F-868D-A879C46563DB}">
      <dsp:nvSpPr>
        <dsp:cNvPr id="0" name=""/>
        <dsp:cNvSpPr/>
      </dsp:nvSpPr>
      <dsp:spPr>
        <a:xfrm>
          <a:off x="201013" y="192539"/>
          <a:ext cx="1767572" cy="176757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4</a:t>
          </a:r>
        </a:p>
      </dsp:txBody>
      <dsp:txXfrm>
        <a:off x="412701" y="1239405"/>
        <a:ext cx="420850" cy="326159"/>
      </dsp:txXfrm>
    </dsp:sp>
    <dsp:sp modelId="{EAB47BE2-92C8-214E-BD12-4EB45B5537D0}">
      <dsp:nvSpPr>
        <dsp:cNvPr id="0" name=""/>
        <dsp:cNvSpPr/>
      </dsp:nvSpPr>
      <dsp:spPr>
        <a:xfrm>
          <a:off x="192807" y="156766"/>
          <a:ext cx="1767572" cy="176757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5</a:t>
          </a:r>
        </a:p>
      </dsp:txBody>
      <dsp:txXfrm>
        <a:off x="275925" y="797511"/>
        <a:ext cx="483978" cy="294595"/>
      </dsp:txXfrm>
    </dsp:sp>
    <dsp:sp modelId="{258FE79A-41F4-8748-95A0-6EB2B431A74F}">
      <dsp:nvSpPr>
        <dsp:cNvPr id="0" name=""/>
        <dsp:cNvSpPr/>
      </dsp:nvSpPr>
      <dsp:spPr>
        <a:xfrm>
          <a:off x="215533" y="128359"/>
          <a:ext cx="1767572" cy="176757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6</a:t>
          </a:r>
        </a:p>
      </dsp:txBody>
      <dsp:txXfrm>
        <a:off x="633648" y="292491"/>
        <a:ext cx="420850" cy="336680"/>
      </dsp:txXfrm>
    </dsp:sp>
    <dsp:sp modelId="{56F56DB5-24DD-B445-B77A-C219126B7247}">
      <dsp:nvSpPr>
        <dsp:cNvPr id="0" name=""/>
        <dsp:cNvSpPr/>
      </dsp:nvSpPr>
      <dsp:spPr>
        <a:xfrm>
          <a:off x="142637" y="18938"/>
          <a:ext cx="1986414" cy="198641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CE4A1-B19C-E041-9BBB-029B1B0185F7}">
      <dsp:nvSpPr>
        <dsp:cNvPr id="0" name=""/>
        <dsp:cNvSpPr/>
      </dsp:nvSpPr>
      <dsp:spPr>
        <a:xfrm>
          <a:off x="164830" y="47471"/>
          <a:ext cx="1986414" cy="198641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34D5-093B-CC4A-B368-8AA4BFE49F39}">
      <dsp:nvSpPr>
        <dsp:cNvPr id="0" name=""/>
        <dsp:cNvSpPr/>
      </dsp:nvSpPr>
      <dsp:spPr>
        <a:xfrm>
          <a:off x="157270" y="83160"/>
          <a:ext cx="1986414" cy="198641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68AB0-0368-AE42-B6D4-3B67D2DE4DD6}">
      <dsp:nvSpPr>
        <dsp:cNvPr id="0" name=""/>
        <dsp:cNvSpPr/>
      </dsp:nvSpPr>
      <dsp:spPr>
        <a:xfrm>
          <a:off x="124418" y="98853"/>
          <a:ext cx="1986414" cy="198641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BB30A-E1D3-E149-95A4-DB82BD99ABE0}">
      <dsp:nvSpPr>
        <dsp:cNvPr id="0" name=""/>
        <dsp:cNvSpPr/>
      </dsp:nvSpPr>
      <dsp:spPr>
        <a:xfrm>
          <a:off x="91566" y="83160"/>
          <a:ext cx="1986414" cy="198641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50562-3F29-FA45-9986-3232C941CF34}">
      <dsp:nvSpPr>
        <dsp:cNvPr id="0" name=""/>
        <dsp:cNvSpPr/>
      </dsp:nvSpPr>
      <dsp:spPr>
        <a:xfrm>
          <a:off x="83331" y="47471"/>
          <a:ext cx="1986414" cy="198641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2C0D-E3A0-0C41-84D2-0758A0999955}">
      <dsp:nvSpPr>
        <dsp:cNvPr id="0" name=""/>
        <dsp:cNvSpPr/>
      </dsp:nvSpPr>
      <dsp:spPr>
        <a:xfrm>
          <a:off x="106200" y="18938"/>
          <a:ext cx="1986414" cy="198641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38D-7275-2E4C-B302-7D77887956D8}">
      <dsp:nvSpPr>
        <dsp:cNvPr id="0" name=""/>
        <dsp:cNvSpPr/>
      </dsp:nvSpPr>
      <dsp:spPr>
        <a:xfrm>
          <a:off x="252147" y="128359"/>
          <a:ext cx="1767572" cy="176757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0</a:t>
          </a:r>
        </a:p>
      </dsp:txBody>
      <dsp:txXfrm>
        <a:off x="1180753" y="292491"/>
        <a:ext cx="420850" cy="336680"/>
      </dsp:txXfrm>
    </dsp:sp>
    <dsp:sp modelId="{E5082E9C-9BEB-1247-9E77-ED2EF45293CD}">
      <dsp:nvSpPr>
        <dsp:cNvPr id="0" name=""/>
        <dsp:cNvSpPr/>
      </dsp:nvSpPr>
      <dsp:spPr>
        <a:xfrm>
          <a:off x="242844" y="156766"/>
          <a:ext cx="1831629" cy="176757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FF3300"/>
              </a:solidFill>
            </a:rPr>
            <a:t>1</a:t>
          </a:r>
        </a:p>
      </dsp:txBody>
      <dsp:txXfrm>
        <a:off x="1486826" y="797511"/>
        <a:ext cx="501517" cy="294595"/>
      </dsp:txXfrm>
    </dsp:sp>
    <dsp:sp modelId="{AC4AA661-242A-DB47-85FB-6C13DC5621AB}">
      <dsp:nvSpPr>
        <dsp:cNvPr id="0" name=""/>
        <dsp:cNvSpPr/>
      </dsp:nvSpPr>
      <dsp:spPr>
        <a:xfrm>
          <a:off x="266666" y="192539"/>
          <a:ext cx="1767572" cy="176757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FF3300"/>
              </a:solidFill>
            </a:rPr>
            <a:t>2</a:t>
          </a:r>
        </a:p>
      </dsp:txBody>
      <dsp:txXfrm>
        <a:off x="1401700" y="1239405"/>
        <a:ext cx="420850" cy="326159"/>
      </dsp:txXfrm>
    </dsp:sp>
    <dsp:sp modelId="{9366C742-8631-CD4E-804D-D82EEC45D955}">
      <dsp:nvSpPr>
        <dsp:cNvPr id="0" name=""/>
        <dsp:cNvSpPr/>
      </dsp:nvSpPr>
      <dsp:spPr>
        <a:xfrm>
          <a:off x="233840" y="208321"/>
          <a:ext cx="1767572" cy="176757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3</a:t>
          </a:r>
        </a:p>
      </dsp:txBody>
      <dsp:txXfrm>
        <a:off x="912461" y="1597128"/>
        <a:ext cx="410329" cy="294595"/>
      </dsp:txXfrm>
    </dsp:sp>
    <dsp:sp modelId="{9BD0429B-08A0-8E4F-868D-A879C46563DB}">
      <dsp:nvSpPr>
        <dsp:cNvPr id="0" name=""/>
        <dsp:cNvSpPr/>
      </dsp:nvSpPr>
      <dsp:spPr>
        <a:xfrm>
          <a:off x="201013" y="192539"/>
          <a:ext cx="1767572" cy="176757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4</a:t>
          </a:r>
        </a:p>
      </dsp:txBody>
      <dsp:txXfrm>
        <a:off x="412701" y="1239405"/>
        <a:ext cx="420850" cy="326159"/>
      </dsp:txXfrm>
    </dsp:sp>
    <dsp:sp modelId="{EAB47BE2-92C8-214E-BD12-4EB45B5537D0}">
      <dsp:nvSpPr>
        <dsp:cNvPr id="0" name=""/>
        <dsp:cNvSpPr/>
      </dsp:nvSpPr>
      <dsp:spPr>
        <a:xfrm>
          <a:off x="192807" y="156766"/>
          <a:ext cx="1767572" cy="176757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5</a:t>
          </a:r>
        </a:p>
      </dsp:txBody>
      <dsp:txXfrm>
        <a:off x="275925" y="797511"/>
        <a:ext cx="483978" cy="294595"/>
      </dsp:txXfrm>
    </dsp:sp>
    <dsp:sp modelId="{258FE79A-41F4-8748-95A0-6EB2B431A74F}">
      <dsp:nvSpPr>
        <dsp:cNvPr id="0" name=""/>
        <dsp:cNvSpPr/>
      </dsp:nvSpPr>
      <dsp:spPr>
        <a:xfrm>
          <a:off x="215533" y="128359"/>
          <a:ext cx="1767572" cy="176757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6</a:t>
          </a:r>
        </a:p>
      </dsp:txBody>
      <dsp:txXfrm>
        <a:off x="633648" y="292491"/>
        <a:ext cx="420850" cy="336680"/>
      </dsp:txXfrm>
    </dsp:sp>
    <dsp:sp modelId="{56F56DB5-24DD-B445-B77A-C219126B7247}">
      <dsp:nvSpPr>
        <dsp:cNvPr id="0" name=""/>
        <dsp:cNvSpPr/>
      </dsp:nvSpPr>
      <dsp:spPr>
        <a:xfrm>
          <a:off x="142637" y="18938"/>
          <a:ext cx="1986414" cy="198641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CE4A1-B19C-E041-9BBB-029B1B0185F7}">
      <dsp:nvSpPr>
        <dsp:cNvPr id="0" name=""/>
        <dsp:cNvSpPr/>
      </dsp:nvSpPr>
      <dsp:spPr>
        <a:xfrm>
          <a:off x="164830" y="47471"/>
          <a:ext cx="1986414" cy="198641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34D5-093B-CC4A-B368-8AA4BFE49F39}">
      <dsp:nvSpPr>
        <dsp:cNvPr id="0" name=""/>
        <dsp:cNvSpPr/>
      </dsp:nvSpPr>
      <dsp:spPr>
        <a:xfrm>
          <a:off x="157270" y="83160"/>
          <a:ext cx="1986414" cy="198641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68AB0-0368-AE42-B6D4-3B67D2DE4DD6}">
      <dsp:nvSpPr>
        <dsp:cNvPr id="0" name=""/>
        <dsp:cNvSpPr/>
      </dsp:nvSpPr>
      <dsp:spPr>
        <a:xfrm>
          <a:off x="124418" y="98853"/>
          <a:ext cx="1986414" cy="198641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BB30A-E1D3-E149-95A4-DB82BD99ABE0}">
      <dsp:nvSpPr>
        <dsp:cNvPr id="0" name=""/>
        <dsp:cNvSpPr/>
      </dsp:nvSpPr>
      <dsp:spPr>
        <a:xfrm>
          <a:off x="91566" y="83160"/>
          <a:ext cx="1986414" cy="198641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50562-3F29-FA45-9986-3232C941CF34}">
      <dsp:nvSpPr>
        <dsp:cNvPr id="0" name=""/>
        <dsp:cNvSpPr/>
      </dsp:nvSpPr>
      <dsp:spPr>
        <a:xfrm>
          <a:off x="83331" y="47471"/>
          <a:ext cx="1986414" cy="198641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2C0D-E3A0-0C41-84D2-0758A0999955}">
      <dsp:nvSpPr>
        <dsp:cNvPr id="0" name=""/>
        <dsp:cNvSpPr/>
      </dsp:nvSpPr>
      <dsp:spPr>
        <a:xfrm>
          <a:off x="106200" y="18938"/>
          <a:ext cx="1986414" cy="198641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38D-7275-2E4C-B302-7D77887956D8}">
      <dsp:nvSpPr>
        <dsp:cNvPr id="0" name=""/>
        <dsp:cNvSpPr/>
      </dsp:nvSpPr>
      <dsp:spPr>
        <a:xfrm>
          <a:off x="252147" y="128359"/>
          <a:ext cx="1767572" cy="176757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0</a:t>
          </a:r>
        </a:p>
      </dsp:txBody>
      <dsp:txXfrm>
        <a:off x="1180753" y="292491"/>
        <a:ext cx="420850" cy="336680"/>
      </dsp:txXfrm>
    </dsp:sp>
    <dsp:sp modelId="{E5082E9C-9BEB-1247-9E77-ED2EF45293CD}">
      <dsp:nvSpPr>
        <dsp:cNvPr id="0" name=""/>
        <dsp:cNvSpPr/>
      </dsp:nvSpPr>
      <dsp:spPr>
        <a:xfrm>
          <a:off x="242844" y="156766"/>
          <a:ext cx="1831629" cy="176757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1</a:t>
          </a:r>
        </a:p>
      </dsp:txBody>
      <dsp:txXfrm>
        <a:off x="1486826" y="797511"/>
        <a:ext cx="501517" cy="294595"/>
      </dsp:txXfrm>
    </dsp:sp>
    <dsp:sp modelId="{AC4AA661-242A-DB47-85FB-6C13DC5621AB}">
      <dsp:nvSpPr>
        <dsp:cNvPr id="0" name=""/>
        <dsp:cNvSpPr/>
      </dsp:nvSpPr>
      <dsp:spPr>
        <a:xfrm>
          <a:off x="266666" y="192539"/>
          <a:ext cx="1767572" cy="176757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2</a:t>
          </a:r>
        </a:p>
      </dsp:txBody>
      <dsp:txXfrm>
        <a:off x="1401700" y="1239405"/>
        <a:ext cx="420850" cy="326159"/>
      </dsp:txXfrm>
    </dsp:sp>
    <dsp:sp modelId="{9366C742-8631-CD4E-804D-D82EEC45D955}">
      <dsp:nvSpPr>
        <dsp:cNvPr id="0" name=""/>
        <dsp:cNvSpPr/>
      </dsp:nvSpPr>
      <dsp:spPr>
        <a:xfrm>
          <a:off x="233840" y="208321"/>
          <a:ext cx="1767572" cy="176757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3</a:t>
          </a:r>
        </a:p>
      </dsp:txBody>
      <dsp:txXfrm>
        <a:off x="912461" y="1597128"/>
        <a:ext cx="410329" cy="294595"/>
      </dsp:txXfrm>
    </dsp:sp>
    <dsp:sp modelId="{9BD0429B-08A0-8E4F-868D-A879C46563DB}">
      <dsp:nvSpPr>
        <dsp:cNvPr id="0" name=""/>
        <dsp:cNvSpPr/>
      </dsp:nvSpPr>
      <dsp:spPr>
        <a:xfrm>
          <a:off x="201013" y="192539"/>
          <a:ext cx="1767572" cy="176757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4</a:t>
          </a:r>
        </a:p>
      </dsp:txBody>
      <dsp:txXfrm>
        <a:off x="412701" y="1239405"/>
        <a:ext cx="420850" cy="326159"/>
      </dsp:txXfrm>
    </dsp:sp>
    <dsp:sp modelId="{EAB47BE2-92C8-214E-BD12-4EB45B5537D0}">
      <dsp:nvSpPr>
        <dsp:cNvPr id="0" name=""/>
        <dsp:cNvSpPr/>
      </dsp:nvSpPr>
      <dsp:spPr>
        <a:xfrm>
          <a:off x="192807" y="156766"/>
          <a:ext cx="1767572" cy="176757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5</a:t>
          </a:r>
        </a:p>
      </dsp:txBody>
      <dsp:txXfrm>
        <a:off x="275925" y="797511"/>
        <a:ext cx="483978" cy="294595"/>
      </dsp:txXfrm>
    </dsp:sp>
    <dsp:sp modelId="{258FE79A-41F4-8748-95A0-6EB2B431A74F}">
      <dsp:nvSpPr>
        <dsp:cNvPr id="0" name=""/>
        <dsp:cNvSpPr/>
      </dsp:nvSpPr>
      <dsp:spPr>
        <a:xfrm>
          <a:off x="215533" y="128359"/>
          <a:ext cx="1767572" cy="176757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6</a:t>
          </a:r>
        </a:p>
      </dsp:txBody>
      <dsp:txXfrm>
        <a:off x="633648" y="292491"/>
        <a:ext cx="420850" cy="336680"/>
      </dsp:txXfrm>
    </dsp:sp>
    <dsp:sp modelId="{56F56DB5-24DD-B445-B77A-C219126B7247}">
      <dsp:nvSpPr>
        <dsp:cNvPr id="0" name=""/>
        <dsp:cNvSpPr/>
      </dsp:nvSpPr>
      <dsp:spPr>
        <a:xfrm>
          <a:off x="142637" y="18938"/>
          <a:ext cx="1986414" cy="198641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CE4A1-B19C-E041-9BBB-029B1B0185F7}">
      <dsp:nvSpPr>
        <dsp:cNvPr id="0" name=""/>
        <dsp:cNvSpPr/>
      </dsp:nvSpPr>
      <dsp:spPr>
        <a:xfrm>
          <a:off x="164854" y="47471"/>
          <a:ext cx="1986414" cy="198641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34D5-093B-CC4A-B368-8AA4BFE49F39}">
      <dsp:nvSpPr>
        <dsp:cNvPr id="0" name=""/>
        <dsp:cNvSpPr/>
      </dsp:nvSpPr>
      <dsp:spPr>
        <a:xfrm>
          <a:off x="157270" y="83160"/>
          <a:ext cx="1986414" cy="198641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68AB0-0368-AE42-B6D4-3B67D2DE4DD6}">
      <dsp:nvSpPr>
        <dsp:cNvPr id="0" name=""/>
        <dsp:cNvSpPr/>
      </dsp:nvSpPr>
      <dsp:spPr>
        <a:xfrm>
          <a:off x="124418" y="98853"/>
          <a:ext cx="1986414" cy="198641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BB30A-E1D3-E149-95A4-DB82BD99ABE0}">
      <dsp:nvSpPr>
        <dsp:cNvPr id="0" name=""/>
        <dsp:cNvSpPr/>
      </dsp:nvSpPr>
      <dsp:spPr>
        <a:xfrm>
          <a:off x="91566" y="83160"/>
          <a:ext cx="1986414" cy="198641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50562-3F29-FA45-9986-3232C941CF34}">
      <dsp:nvSpPr>
        <dsp:cNvPr id="0" name=""/>
        <dsp:cNvSpPr/>
      </dsp:nvSpPr>
      <dsp:spPr>
        <a:xfrm>
          <a:off x="83331" y="47471"/>
          <a:ext cx="1986414" cy="198641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2C0D-E3A0-0C41-84D2-0758A0999955}">
      <dsp:nvSpPr>
        <dsp:cNvPr id="0" name=""/>
        <dsp:cNvSpPr/>
      </dsp:nvSpPr>
      <dsp:spPr>
        <a:xfrm>
          <a:off x="106200" y="18938"/>
          <a:ext cx="1986414" cy="198641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38D-7275-2E4C-B302-7D77887956D8}">
      <dsp:nvSpPr>
        <dsp:cNvPr id="0" name=""/>
        <dsp:cNvSpPr/>
      </dsp:nvSpPr>
      <dsp:spPr>
        <a:xfrm>
          <a:off x="252147" y="128359"/>
          <a:ext cx="1767572" cy="176757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0</a:t>
          </a:r>
          <a:endParaRPr lang="en-GB" sz="1800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1180753" y="292491"/>
        <a:ext cx="420850" cy="336680"/>
      </dsp:txXfrm>
    </dsp:sp>
    <dsp:sp modelId="{E5082E9C-9BEB-1247-9E77-ED2EF45293CD}">
      <dsp:nvSpPr>
        <dsp:cNvPr id="0" name=""/>
        <dsp:cNvSpPr/>
      </dsp:nvSpPr>
      <dsp:spPr>
        <a:xfrm>
          <a:off x="242844" y="156766"/>
          <a:ext cx="1831629" cy="176757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1</a:t>
          </a:r>
          <a:endParaRPr lang="en-GB" sz="1800" kern="1200" dirty="0">
            <a:solidFill>
              <a:srgbClr val="6B6BCF"/>
            </a:solidFill>
          </a:endParaRPr>
        </a:p>
      </dsp:txBody>
      <dsp:txXfrm>
        <a:off x="1486826" y="797511"/>
        <a:ext cx="501517" cy="294595"/>
      </dsp:txXfrm>
    </dsp:sp>
    <dsp:sp modelId="{AC4AA661-242A-DB47-85FB-6C13DC5621AB}">
      <dsp:nvSpPr>
        <dsp:cNvPr id="0" name=""/>
        <dsp:cNvSpPr/>
      </dsp:nvSpPr>
      <dsp:spPr>
        <a:xfrm>
          <a:off x="266666" y="192539"/>
          <a:ext cx="1767572" cy="176757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endParaRPr lang="en-GB" sz="1800" kern="1200" dirty="0">
            <a:solidFill>
              <a:srgbClr val="6B6BCF"/>
            </a:solidFill>
          </a:endParaRPr>
        </a:p>
      </dsp:txBody>
      <dsp:txXfrm>
        <a:off x="1401700" y="1239405"/>
        <a:ext cx="420850" cy="326159"/>
      </dsp:txXfrm>
    </dsp:sp>
    <dsp:sp modelId="{9366C742-8631-CD4E-804D-D82EEC45D955}">
      <dsp:nvSpPr>
        <dsp:cNvPr id="0" name=""/>
        <dsp:cNvSpPr/>
      </dsp:nvSpPr>
      <dsp:spPr>
        <a:xfrm>
          <a:off x="233840" y="208321"/>
          <a:ext cx="1767572" cy="176757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3</a:t>
          </a:r>
        </a:p>
      </dsp:txBody>
      <dsp:txXfrm>
        <a:off x="912461" y="1597128"/>
        <a:ext cx="410329" cy="294595"/>
      </dsp:txXfrm>
    </dsp:sp>
    <dsp:sp modelId="{9BD0429B-08A0-8E4F-868D-A879C46563DB}">
      <dsp:nvSpPr>
        <dsp:cNvPr id="0" name=""/>
        <dsp:cNvSpPr/>
      </dsp:nvSpPr>
      <dsp:spPr>
        <a:xfrm>
          <a:off x="201013" y="192539"/>
          <a:ext cx="1767572" cy="176757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4</a:t>
          </a:r>
        </a:p>
      </dsp:txBody>
      <dsp:txXfrm>
        <a:off x="412701" y="1239405"/>
        <a:ext cx="420850" cy="326159"/>
      </dsp:txXfrm>
    </dsp:sp>
    <dsp:sp modelId="{EAB47BE2-92C8-214E-BD12-4EB45B5537D0}">
      <dsp:nvSpPr>
        <dsp:cNvPr id="0" name=""/>
        <dsp:cNvSpPr/>
      </dsp:nvSpPr>
      <dsp:spPr>
        <a:xfrm>
          <a:off x="192807" y="156766"/>
          <a:ext cx="1767572" cy="176757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5</a:t>
          </a:r>
        </a:p>
      </dsp:txBody>
      <dsp:txXfrm>
        <a:off x="275925" y="797511"/>
        <a:ext cx="483978" cy="294595"/>
      </dsp:txXfrm>
    </dsp:sp>
    <dsp:sp modelId="{258FE79A-41F4-8748-95A0-6EB2B431A74F}">
      <dsp:nvSpPr>
        <dsp:cNvPr id="0" name=""/>
        <dsp:cNvSpPr/>
      </dsp:nvSpPr>
      <dsp:spPr>
        <a:xfrm>
          <a:off x="215533" y="128359"/>
          <a:ext cx="1767572" cy="176757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6</a:t>
          </a:r>
        </a:p>
      </dsp:txBody>
      <dsp:txXfrm>
        <a:off x="633648" y="292491"/>
        <a:ext cx="420850" cy="336680"/>
      </dsp:txXfrm>
    </dsp:sp>
    <dsp:sp modelId="{56F56DB5-24DD-B445-B77A-C219126B7247}">
      <dsp:nvSpPr>
        <dsp:cNvPr id="0" name=""/>
        <dsp:cNvSpPr/>
      </dsp:nvSpPr>
      <dsp:spPr>
        <a:xfrm>
          <a:off x="142637" y="18938"/>
          <a:ext cx="1986414" cy="198641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CE4A1-B19C-E041-9BBB-029B1B0185F7}">
      <dsp:nvSpPr>
        <dsp:cNvPr id="0" name=""/>
        <dsp:cNvSpPr/>
      </dsp:nvSpPr>
      <dsp:spPr>
        <a:xfrm>
          <a:off x="164854" y="47471"/>
          <a:ext cx="1986414" cy="198641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34D5-093B-CC4A-B368-8AA4BFE49F39}">
      <dsp:nvSpPr>
        <dsp:cNvPr id="0" name=""/>
        <dsp:cNvSpPr/>
      </dsp:nvSpPr>
      <dsp:spPr>
        <a:xfrm>
          <a:off x="157270" y="83160"/>
          <a:ext cx="1986414" cy="198641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68AB0-0368-AE42-B6D4-3B67D2DE4DD6}">
      <dsp:nvSpPr>
        <dsp:cNvPr id="0" name=""/>
        <dsp:cNvSpPr/>
      </dsp:nvSpPr>
      <dsp:spPr>
        <a:xfrm>
          <a:off x="124418" y="98853"/>
          <a:ext cx="1986414" cy="198641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BB30A-E1D3-E149-95A4-DB82BD99ABE0}">
      <dsp:nvSpPr>
        <dsp:cNvPr id="0" name=""/>
        <dsp:cNvSpPr/>
      </dsp:nvSpPr>
      <dsp:spPr>
        <a:xfrm>
          <a:off x="91566" y="83160"/>
          <a:ext cx="1986414" cy="198641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50562-3F29-FA45-9986-3232C941CF34}">
      <dsp:nvSpPr>
        <dsp:cNvPr id="0" name=""/>
        <dsp:cNvSpPr/>
      </dsp:nvSpPr>
      <dsp:spPr>
        <a:xfrm>
          <a:off x="83331" y="47471"/>
          <a:ext cx="1986414" cy="198641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2C0D-E3A0-0C41-84D2-0758A0999955}">
      <dsp:nvSpPr>
        <dsp:cNvPr id="0" name=""/>
        <dsp:cNvSpPr/>
      </dsp:nvSpPr>
      <dsp:spPr>
        <a:xfrm>
          <a:off x="106200" y="18938"/>
          <a:ext cx="1986414" cy="198641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38D-7275-2E4C-B302-7D77887956D8}">
      <dsp:nvSpPr>
        <dsp:cNvPr id="0" name=""/>
        <dsp:cNvSpPr/>
      </dsp:nvSpPr>
      <dsp:spPr>
        <a:xfrm>
          <a:off x="252147" y="128359"/>
          <a:ext cx="1767572" cy="176757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FF3300"/>
              </a:solidFill>
            </a:rPr>
            <a:t>0</a:t>
          </a:r>
        </a:p>
      </dsp:txBody>
      <dsp:txXfrm>
        <a:off x="1180753" y="292491"/>
        <a:ext cx="420850" cy="336680"/>
      </dsp:txXfrm>
    </dsp:sp>
    <dsp:sp modelId="{E5082E9C-9BEB-1247-9E77-ED2EF45293CD}">
      <dsp:nvSpPr>
        <dsp:cNvPr id="0" name=""/>
        <dsp:cNvSpPr/>
      </dsp:nvSpPr>
      <dsp:spPr>
        <a:xfrm>
          <a:off x="242844" y="156766"/>
          <a:ext cx="1831629" cy="176757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FF3300"/>
              </a:solidFill>
            </a:rPr>
            <a:t>1</a:t>
          </a:r>
        </a:p>
      </dsp:txBody>
      <dsp:txXfrm>
        <a:off x="1486826" y="797511"/>
        <a:ext cx="501517" cy="294595"/>
      </dsp:txXfrm>
    </dsp:sp>
    <dsp:sp modelId="{AC4AA661-242A-DB47-85FB-6C13DC5621AB}">
      <dsp:nvSpPr>
        <dsp:cNvPr id="0" name=""/>
        <dsp:cNvSpPr/>
      </dsp:nvSpPr>
      <dsp:spPr>
        <a:xfrm>
          <a:off x="266666" y="192539"/>
          <a:ext cx="1767572" cy="176757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endParaRPr lang="en-GB" sz="1800" kern="1200" dirty="0">
            <a:solidFill>
              <a:srgbClr val="6B6BCF"/>
            </a:solidFill>
          </a:endParaRPr>
        </a:p>
      </dsp:txBody>
      <dsp:txXfrm>
        <a:off x="1401700" y="1239405"/>
        <a:ext cx="420850" cy="326159"/>
      </dsp:txXfrm>
    </dsp:sp>
    <dsp:sp modelId="{9366C742-8631-CD4E-804D-D82EEC45D955}">
      <dsp:nvSpPr>
        <dsp:cNvPr id="0" name=""/>
        <dsp:cNvSpPr/>
      </dsp:nvSpPr>
      <dsp:spPr>
        <a:xfrm>
          <a:off x="233840" y="208321"/>
          <a:ext cx="1767572" cy="176757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3</a:t>
          </a:r>
        </a:p>
      </dsp:txBody>
      <dsp:txXfrm>
        <a:off x="912461" y="1597128"/>
        <a:ext cx="410329" cy="294595"/>
      </dsp:txXfrm>
    </dsp:sp>
    <dsp:sp modelId="{9BD0429B-08A0-8E4F-868D-A879C46563DB}">
      <dsp:nvSpPr>
        <dsp:cNvPr id="0" name=""/>
        <dsp:cNvSpPr/>
      </dsp:nvSpPr>
      <dsp:spPr>
        <a:xfrm>
          <a:off x="201013" y="192539"/>
          <a:ext cx="1767572" cy="176757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4</a:t>
          </a:r>
        </a:p>
      </dsp:txBody>
      <dsp:txXfrm>
        <a:off x="412701" y="1239405"/>
        <a:ext cx="420850" cy="326159"/>
      </dsp:txXfrm>
    </dsp:sp>
    <dsp:sp modelId="{EAB47BE2-92C8-214E-BD12-4EB45B5537D0}">
      <dsp:nvSpPr>
        <dsp:cNvPr id="0" name=""/>
        <dsp:cNvSpPr/>
      </dsp:nvSpPr>
      <dsp:spPr>
        <a:xfrm>
          <a:off x="192807" y="156766"/>
          <a:ext cx="1767572" cy="176757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5</a:t>
          </a:r>
        </a:p>
      </dsp:txBody>
      <dsp:txXfrm>
        <a:off x="275925" y="797511"/>
        <a:ext cx="483978" cy="294595"/>
      </dsp:txXfrm>
    </dsp:sp>
    <dsp:sp modelId="{258FE79A-41F4-8748-95A0-6EB2B431A74F}">
      <dsp:nvSpPr>
        <dsp:cNvPr id="0" name=""/>
        <dsp:cNvSpPr/>
      </dsp:nvSpPr>
      <dsp:spPr>
        <a:xfrm>
          <a:off x="215533" y="128359"/>
          <a:ext cx="1767572" cy="176757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6</a:t>
          </a:r>
        </a:p>
      </dsp:txBody>
      <dsp:txXfrm>
        <a:off x="633648" y="292491"/>
        <a:ext cx="420850" cy="336680"/>
      </dsp:txXfrm>
    </dsp:sp>
    <dsp:sp modelId="{56F56DB5-24DD-B445-B77A-C219126B7247}">
      <dsp:nvSpPr>
        <dsp:cNvPr id="0" name=""/>
        <dsp:cNvSpPr/>
      </dsp:nvSpPr>
      <dsp:spPr>
        <a:xfrm>
          <a:off x="142637" y="18938"/>
          <a:ext cx="1986414" cy="198641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CE4A1-B19C-E041-9BBB-029B1B0185F7}">
      <dsp:nvSpPr>
        <dsp:cNvPr id="0" name=""/>
        <dsp:cNvSpPr/>
      </dsp:nvSpPr>
      <dsp:spPr>
        <a:xfrm>
          <a:off x="164830" y="47471"/>
          <a:ext cx="1986414" cy="198641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34D5-093B-CC4A-B368-8AA4BFE49F39}">
      <dsp:nvSpPr>
        <dsp:cNvPr id="0" name=""/>
        <dsp:cNvSpPr/>
      </dsp:nvSpPr>
      <dsp:spPr>
        <a:xfrm>
          <a:off x="157270" y="83160"/>
          <a:ext cx="1986414" cy="198641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68AB0-0368-AE42-B6D4-3B67D2DE4DD6}">
      <dsp:nvSpPr>
        <dsp:cNvPr id="0" name=""/>
        <dsp:cNvSpPr/>
      </dsp:nvSpPr>
      <dsp:spPr>
        <a:xfrm>
          <a:off x="124418" y="98853"/>
          <a:ext cx="1986414" cy="198641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BB30A-E1D3-E149-95A4-DB82BD99ABE0}">
      <dsp:nvSpPr>
        <dsp:cNvPr id="0" name=""/>
        <dsp:cNvSpPr/>
      </dsp:nvSpPr>
      <dsp:spPr>
        <a:xfrm>
          <a:off x="91566" y="83160"/>
          <a:ext cx="1986414" cy="198641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50562-3F29-FA45-9986-3232C941CF34}">
      <dsp:nvSpPr>
        <dsp:cNvPr id="0" name=""/>
        <dsp:cNvSpPr/>
      </dsp:nvSpPr>
      <dsp:spPr>
        <a:xfrm>
          <a:off x="83331" y="47471"/>
          <a:ext cx="1986414" cy="198641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2C0D-E3A0-0C41-84D2-0758A0999955}">
      <dsp:nvSpPr>
        <dsp:cNvPr id="0" name=""/>
        <dsp:cNvSpPr/>
      </dsp:nvSpPr>
      <dsp:spPr>
        <a:xfrm>
          <a:off x="106200" y="18938"/>
          <a:ext cx="1986414" cy="198641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038D-7275-2E4C-B302-7D77887956D8}">
      <dsp:nvSpPr>
        <dsp:cNvPr id="0" name=""/>
        <dsp:cNvSpPr/>
      </dsp:nvSpPr>
      <dsp:spPr>
        <a:xfrm>
          <a:off x="252147" y="128359"/>
          <a:ext cx="1767572" cy="176757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>
              <a:solidFill>
                <a:schemeClr val="tx1"/>
              </a:solidFill>
            </a:rPr>
            <a:t>0</a:t>
          </a:r>
        </a:p>
      </dsp:txBody>
      <dsp:txXfrm>
        <a:off x="1180753" y="292491"/>
        <a:ext cx="420850" cy="336680"/>
      </dsp:txXfrm>
    </dsp:sp>
    <dsp:sp modelId="{E5082E9C-9BEB-1247-9E77-ED2EF45293CD}">
      <dsp:nvSpPr>
        <dsp:cNvPr id="0" name=""/>
        <dsp:cNvSpPr/>
      </dsp:nvSpPr>
      <dsp:spPr>
        <a:xfrm>
          <a:off x="242844" y="156766"/>
          <a:ext cx="1831629" cy="176757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>
              <a:solidFill>
                <a:srgbClr val="000000"/>
              </a:solidFill>
            </a:rPr>
            <a:t>1</a:t>
          </a:r>
        </a:p>
      </dsp:txBody>
      <dsp:txXfrm>
        <a:off x="1486826" y="797511"/>
        <a:ext cx="501517" cy="294595"/>
      </dsp:txXfrm>
    </dsp:sp>
    <dsp:sp modelId="{AC4AA661-242A-DB47-85FB-6C13DC5621AB}">
      <dsp:nvSpPr>
        <dsp:cNvPr id="0" name=""/>
        <dsp:cNvSpPr/>
      </dsp:nvSpPr>
      <dsp:spPr>
        <a:xfrm>
          <a:off x="266666" y="192539"/>
          <a:ext cx="1767572" cy="176757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endParaRPr lang="en-GB" sz="1800" kern="1200" dirty="0">
            <a:solidFill>
              <a:srgbClr val="6B6BCF"/>
            </a:solidFill>
          </a:endParaRPr>
        </a:p>
      </dsp:txBody>
      <dsp:txXfrm>
        <a:off x="1401700" y="1239405"/>
        <a:ext cx="420850" cy="326159"/>
      </dsp:txXfrm>
    </dsp:sp>
    <dsp:sp modelId="{9366C742-8631-CD4E-804D-D82EEC45D955}">
      <dsp:nvSpPr>
        <dsp:cNvPr id="0" name=""/>
        <dsp:cNvSpPr/>
      </dsp:nvSpPr>
      <dsp:spPr>
        <a:xfrm>
          <a:off x="233840" y="208321"/>
          <a:ext cx="1767572" cy="176757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3</a:t>
          </a:r>
          <a:endParaRPr lang="en-GB" sz="1800" kern="1200" dirty="0">
            <a:solidFill>
              <a:srgbClr val="6B6BCF"/>
            </a:solidFill>
          </a:endParaRPr>
        </a:p>
      </dsp:txBody>
      <dsp:txXfrm>
        <a:off x="912461" y="1597128"/>
        <a:ext cx="410329" cy="294595"/>
      </dsp:txXfrm>
    </dsp:sp>
    <dsp:sp modelId="{9BD0429B-08A0-8E4F-868D-A879C46563DB}">
      <dsp:nvSpPr>
        <dsp:cNvPr id="0" name=""/>
        <dsp:cNvSpPr/>
      </dsp:nvSpPr>
      <dsp:spPr>
        <a:xfrm>
          <a:off x="201013" y="192539"/>
          <a:ext cx="1767572" cy="176757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4</a:t>
          </a:r>
          <a:endParaRPr lang="en-GB" sz="18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412701" y="1239405"/>
        <a:ext cx="420850" cy="326159"/>
      </dsp:txXfrm>
    </dsp:sp>
    <dsp:sp modelId="{EAB47BE2-92C8-214E-BD12-4EB45B5537D0}">
      <dsp:nvSpPr>
        <dsp:cNvPr id="0" name=""/>
        <dsp:cNvSpPr/>
      </dsp:nvSpPr>
      <dsp:spPr>
        <a:xfrm>
          <a:off x="192807" y="156766"/>
          <a:ext cx="1767572" cy="176757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5</a:t>
          </a:r>
        </a:p>
      </dsp:txBody>
      <dsp:txXfrm>
        <a:off x="275925" y="797511"/>
        <a:ext cx="483978" cy="294595"/>
      </dsp:txXfrm>
    </dsp:sp>
    <dsp:sp modelId="{258FE79A-41F4-8748-95A0-6EB2B431A74F}">
      <dsp:nvSpPr>
        <dsp:cNvPr id="0" name=""/>
        <dsp:cNvSpPr/>
      </dsp:nvSpPr>
      <dsp:spPr>
        <a:xfrm>
          <a:off x="215533" y="128359"/>
          <a:ext cx="1767572" cy="176757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6</a:t>
          </a:r>
        </a:p>
      </dsp:txBody>
      <dsp:txXfrm>
        <a:off x="633648" y="292491"/>
        <a:ext cx="420850" cy="336680"/>
      </dsp:txXfrm>
    </dsp:sp>
    <dsp:sp modelId="{56F56DB5-24DD-B445-B77A-C219126B7247}">
      <dsp:nvSpPr>
        <dsp:cNvPr id="0" name=""/>
        <dsp:cNvSpPr/>
      </dsp:nvSpPr>
      <dsp:spPr>
        <a:xfrm>
          <a:off x="142637" y="18938"/>
          <a:ext cx="1986414" cy="198641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CE4A1-B19C-E041-9BBB-029B1B0185F7}">
      <dsp:nvSpPr>
        <dsp:cNvPr id="0" name=""/>
        <dsp:cNvSpPr/>
      </dsp:nvSpPr>
      <dsp:spPr>
        <a:xfrm>
          <a:off x="164854" y="47471"/>
          <a:ext cx="1986414" cy="198641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B34D5-093B-CC4A-B368-8AA4BFE49F39}">
      <dsp:nvSpPr>
        <dsp:cNvPr id="0" name=""/>
        <dsp:cNvSpPr/>
      </dsp:nvSpPr>
      <dsp:spPr>
        <a:xfrm>
          <a:off x="157270" y="83160"/>
          <a:ext cx="1986414" cy="198641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68AB0-0368-AE42-B6D4-3B67D2DE4DD6}">
      <dsp:nvSpPr>
        <dsp:cNvPr id="0" name=""/>
        <dsp:cNvSpPr/>
      </dsp:nvSpPr>
      <dsp:spPr>
        <a:xfrm>
          <a:off x="124418" y="98853"/>
          <a:ext cx="1986414" cy="198641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BB30A-E1D3-E149-95A4-DB82BD99ABE0}">
      <dsp:nvSpPr>
        <dsp:cNvPr id="0" name=""/>
        <dsp:cNvSpPr/>
      </dsp:nvSpPr>
      <dsp:spPr>
        <a:xfrm>
          <a:off x="91566" y="83160"/>
          <a:ext cx="1986414" cy="198641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50562-3F29-FA45-9986-3232C941CF34}">
      <dsp:nvSpPr>
        <dsp:cNvPr id="0" name=""/>
        <dsp:cNvSpPr/>
      </dsp:nvSpPr>
      <dsp:spPr>
        <a:xfrm>
          <a:off x="83331" y="47471"/>
          <a:ext cx="1986414" cy="198641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072C0D-E3A0-0C41-84D2-0758A0999955}">
      <dsp:nvSpPr>
        <dsp:cNvPr id="0" name=""/>
        <dsp:cNvSpPr/>
      </dsp:nvSpPr>
      <dsp:spPr>
        <a:xfrm>
          <a:off x="106200" y="18938"/>
          <a:ext cx="1986414" cy="198641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fld id="{563E4971-7C46-5F40-B042-CEAA118032A4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0281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F03E22-F4AD-DD44-A406-4FEBFEA9CA2F}" type="slidenum">
              <a:rPr lang="ro-RO"/>
              <a:pPr/>
              <a:t>1</a:t>
            </a:fld>
            <a:endParaRPr lang="ro-RO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ro-RO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71E91B-AFF0-7F4F-A3CD-86C41B1405D2}" type="slidenum">
              <a:rPr lang="ro-RO"/>
              <a:pPr/>
              <a:t>51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Clic pentru a edita stilul de subtitlu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A8635-FDCF-F94C-9507-DDFF70EDAC13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F3744-D005-184F-81A5-CBF08D5D4FC1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048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152F5-AA3C-5D4B-9457-7DC8745FD2DC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3E1AB-6C8A-334C-A0A4-DEDC7551537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105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2095500" cy="5943600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134100" cy="5943600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B11B4-E25D-734B-86E4-DE6AAC12185F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7A92D-448F-1C49-A3F1-A150EB95D15C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248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u, text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487363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181600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181600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C5D14-52FD-9E4B-91A1-5CC6521AB8AA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B7143-BA0E-D948-BF2F-44E3E17037FC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791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91242-1AE3-6E42-ACD3-6A984FAA43EA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22888-6B66-F746-BD76-384D3E6C0AD5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015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FA4DD-7314-4345-88CC-47DE7CE8EADA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BB561-83DA-8D4D-9C76-C1B24F15CBD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092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ED2DC-FFAB-EF40-B8DB-046325366C4E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99960-45C0-0F48-8EE9-DB47A103A78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813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E07A0-9347-3341-B0C2-368D9D88150E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D1265-122C-584A-8DE7-62B1FB5B2273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6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6CC15-530B-484B-BFE0-D8195145B87D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CE4BF-7BCE-0A46-9CA9-D73676B2EA3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309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E59F5-56E4-A946-BFE3-69805CC4A66A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68BFF-B17D-114C-A565-44F734645F55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165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3E709-62D0-2E4B-A180-F4665045F8B0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33969-56F4-C94F-9031-EA8628746D5D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665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222E8-C375-F14E-AAA8-9FC3C9CC3170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0CD00-AEA2-7748-B98D-9A3D4931B9B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72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1">
                <a:solidFill>
                  <a:schemeClr val="bg1"/>
                </a:solidFill>
                <a:cs typeface="Arial" charset="0"/>
              </a:defRPr>
            </a:lvl1pPr>
          </a:lstStyle>
          <a:p>
            <a:fld id="{0063B47C-985E-434E-89D2-78B77A0E744D}" type="datetime1">
              <a:rPr lang="ro-RO"/>
              <a:pPr/>
              <a:t>14.03.2020</a:t>
            </a:fld>
            <a:endParaRPr lang="ro-RO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bg1"/>
                </a:solidFill>
                <a:cs typeface="Arial" charset="0"/>
              </a:defRPr>
            </a:lvl1pPr>
          </a:lstStyle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ro-RO" sz="1000" b="1">
                <a:solidFill>
                  <a:schemeClr val="bg1"/>
                </a:solidFill>
                <a:cs typeface="Arial" charset="0"/>
              </a:rPr>
              <a:t>Universitatea Politehnica Bucureşti - Facultatea de Automatica si Calculatoare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76200"/>
            <a:ext cx="7921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2308225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ro-RO">
              <a:ea typeface="+mn-ea"/>
              <a:cs typeface="Arial" charset="0"/>
            </a:endParaRPr>
          </a:p>
        </p:txBody>
      </p:sp>
      <p:sp>
        <p:nvSpPr>
          <p:cNvPr id="1044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chemeClr val="bg1"/>
                </a:solidFill>
                <a:cs typeface="Arial" charset="0"/>
              </a:defRPr>
            </a:lvl1pPr>
          </a:lstStyle>
          <a:p>
            <a:fld id="{106EE59D-0008-BA49-BB77-C56760DC79D0}" type="slidenum">
              <a:rPr lang="ro-RO"/>
              <a:pPr/>
              <a:t>‹#›</a:t>
            </a:fld>
            <a:endParaRPr lang="ro-RO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83820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0100" y="212883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ro-RO"/>
              <a:t>Nivelul legăturii de date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o-RO" dirty="0">
                <a:latin typeface="Tahoma" charset="0"/>
                <a:cs typeface="+mn-cs"/>
              </a:rPr>
              <a:t>Exemplu</a:t>
            </a:r>
            <a:endParaRPr lang="en-GB" dirty="0"/>
          </a:p>
        </p:txBody>
      </p:sp>
      <p:sp>
        <p:nvSpPr>
          <p:cNvPr id="9219" name="Substituent conținut 2"/>
          <p:cNvSpPr>
            <a:spLocks noGrp="1"/>
          </p:cNvSpPr>
          <p:nvPr>
            <p:ph idx="1"/>
          </p:nvPr>
        </p:nvSpPr>
        <p:spPr>
          <a:xfrm>
            <a:off x="173038" y="1219200"/>
            <a:ext cx="8589962" cy="5181600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  <a:defRPr/>
            </a:pPr>
            <a:r>
              <a:rPr lang="ro-RO" sz="2400" dirty="0">
                <a:latin typeface="Tahoma" charset="0"/>
              </a:rPr>
              <a:t>S</a:t>
            </a:r>
            <a:r>
              <a:rPr lang="ro-RO" sz="2400" baseline="-25000" dirty="0">
                <a:latin typeface="Tahoma" charset="0"/>
              </a:rPr>
              <a:t>10</a:t>
            </a:r>
            <a:r>
              <a:rPr lang="ro-RO" sz="2400" dirty="0">
                <a:latin typeface="Tahoma" charset="0"/>
              </a:rPr>
              <a:t> = {0000000000, 0000011111, 1111100000, 111111111}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ro-RO" sz="2400" dirty="0">
                <a:latin typeface="Tahoma" charset="0"/>
              </a:rPr>
              <a:t>d(u,v) = 5 	=&gt; putem corecta erori </a:t>
            </a:r>
            <a:r>
              <a:rPr lang="ro-RO" sz="2400" dirty="0">
                <a:solidFill>
                  <a:srgbClr val="0066FF"/>
                </a:solidFill>
                <a:latin typeface="Tahoma" charset="0"/>
              </a:rPr>
              <a:t>duble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endParaRPr lang="en-US" sz="2400" dirty="0">
              <a:latin typeface="Tahoma" charset="0"/>
            </a:endParaRP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2400" dirty="0" err="1">
                <a:latin typeface="Tahoma" charset="0"/>
              </a:rPr>
              <a:t>Astfel</a:t>
            </a:r>
            <a:r>
              <a:rPr lang="en-US" sz="2400" dirty="0">
                <a:latin typeface="Tahoma" charset="0"/>
              </a:rPr>
              <a:t>,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ro-RO" sz="2400" dirty="0">
                <a:latin typeface="Tahoma" charset="0"/>
              </a:rPr>
              <a:t>00000</a:t>
            </a:r>
            <a:r>
              <a:rPr lang="ro-RO" sz="2400" dirty="0">
                <a:solidFill>
                  <a:srgbClr val="FF3300"/>
                </a:solidFill>
                <a:latin typeface="Tahoma" charset="0"/>
              </a:rPr>
              <a:t>00</a:t>
            </a:r>
            <a:r>
              <a:rPr lang="ro-RO" sz="2400" dirty="0">
                <a:latin typeface="Tahoma" charset="0"/>
              </a:rPr>
              <a:t>111	</a:t>
            </a:r>
            <a:r>
              <a:rPr lang="en-US" sz="2400" dirty="0">
                <a:latin typeface="Tahoma" charset="0"/>
              </a:rPr>
              <a:t>s</a:t>
            </a:r>
            <a:r>
              <a:rPr lang="ro-RO" sz="2400" dirty="0">
                <a:latin typeface="Tahoma" charset="0"/>
              </a:rPr>
              <a:t>e corectează la 00000</a:t>
            </a:r>
            <a:r>
              <a:rPr lang="ro-RO" sz="2400" dirty="0">
                <a:solidFill>
                  <a:srgbClr val="FF3300"/>
                </a:solidFill>
                <a:latin typeface="Tahoma" charset="0"/>
              </a:rPr>
              <a:t>11</a:t>
            </a:r>
            <a:r>
              <a:rPr lang="ro-RO" sz="2400" dirty="0">
                <a:latin typeface="Tahoma" charset="0"/>
              </a:rPr>
              <a:t>111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endParaRPr lang="en-US" sz="2400" dirty="0">
              <a:latin typeface="Tahoma" charset="0"/>
            </a:endParaRP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2400" dirty="0">
                <a:latin typeface="Tahoma" charset="0"/>
              </a:rPr>
              <a:t>Nu se pot </a:t>
            </a:r>
            <a:r>
              <a:rPr lang="en-US" sz="2400" dirty="0" err="1">
                <a:latin typeface="Tahoma" charset="0"/>
              </a:rPr>
              <a:t>corecta</a:t>
            </a:r>
            <a:r>
              <a:rPr lang="en-US" sz="2400" dirty="0">
                <a:latin typeface="Tahoma" charset="0"/>
              </a:rPr>
              <a:t> 3 </a:t>
            </a:r>
            <a:r>
              <a:rPr lang="en-US" sz="2400" dirty="0" err="1">
                <a:latin typeface="Tahoma" charset="0"/>
              </a:rPr>
              <a:t>erori</a:t>
            </a:r>
            <a:r>
              <a:rPr lang="en-US" sz="2400" dirty="0">
                <a:latin typeface="Tahoma" charset="0"/>
              </a:rPr>
              <a:t>: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ro-RO" sz="2400" dirty="0">
                <a:latin typeface="Tahoma" charset="0"/>
              </a:rPr>
              <a:t>0000000111	</a:t>
            </a:r>
            <a:r>
              <a:rPr lang="en-US" sz="2400" dirty="0">
                <a:latin typeface="Tahoma" charset="0"/>
              </a:rPr>
              <a:t>p</a:t>
            </a:r>
            <a:r>
              <a:rPr lang="ro-RO" sz="2400" dirty="0">
                <a:latin typeface="Tahoma" charset="0"/>
              </a:rPr>
              <a:t>oate proveni din 0000000</a:t>
            </a:r>
            <a:r>
              <a:rPr lang="ro-RO" sz="2400" dirty="0">
                <a:solidFill>
                  <a:srgbClr val="FF3300"/>
                </a:solidFill>
                <a:latin typeface="Tahoma" charset="0"/>
              </a:rPr>
              <a:t>000</a:t>
            </a:r>
            <a:r>
              <a:rPr lang="en-US" sz="2400" dirty="0">
                <a:latin typeface="Tahoma" charset="0"/>
              </a:rPr>
              <a:t> in </a:t>
            </a:r>
            <a:r>
              <a:rPr lang="en-US" sz="2400" dirty="0" err="1">
                <a:latin typeface="Tahoma" charset="0"/>
              </a:rPr>
              <a:t>cazul</a:t>
            </a:r>
            <a:r>
              <a:rPr lang="en-US" sz="2400" dirty="0">
                <a:latin typeface="Tahoma" charset="0"/>
              </a:rPr>
              <a:t> a 3 </a:t>
            </a:r>
            <a:r>
              <a:rPr lang="en-US" sz="2400" dirty="0" err="1">
                <a:latin typeface="Tahoma" charset="0"/>
              </a:rPr>
              <a:t>erori</a:t>
            </a:r>
            <a:endParaRPr lang="ro-RO" sz="2400" dirty="0">
              <a:latin typeface="Tahoma" charset="0"/>
            </a:endParaRPr>
          </a:p>
          <a:p>
            <a:pPr eaLnBrk="1" hangingPunct="1">
              <a:spcAft>
                <a:spcPts val="1200"/>
              </a:spcAft>
              <a:defRPr/>
            </a:pPr>
            <a:endParaRPr lang="en-US" dirty="0">
              <a:cs typeface="+mn-cs"/>
            </a:endParaRPr>
          </a:p>
        </p:txBody>
      </p:sp>
      <p:sp>
        <p:nvSpPr>
          <p:cNvPr id="11269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ubstituent subsol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48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Metoda</a:t>
            </a:r>
            <a:r>
              <a:rPr lang="en-US" dirty="0"/>
              <a:t> Hamming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325" y="815975"/>
            <a:ext cx="8956675" cy="57150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>
                <a:cs typeface="+mn-cs"/>
              </a:rPr>
              <a:t>Bi</a:t>
            </a:r>
            <a:r>
              <a:rPr lang="ro-RO" sz="2000" dirty="0">
                <a:cs typeface="+mn-cs"/>
              </a:rPr>
              <a:t>ţi </a:t>
            </a:r>
            <a:r>
              <a:rPr lang="ro-RO" sz="2000" dirty="0">
                <a:solidFill>
                  <a:schemeClr val="accent2"/>
                </a:solidFill>
                <a:cs typeface="+mn-cs"/>
              </a:rPr>
              <a:t>numerotaţi</a:t>
            </a:r>
            <a:r>
              <a:rPr lang="ro-RO" sz="2000" dirty="0">
                <a:cs typeface="+mn-cs"/>
              </a:rPr>
              <a:t> de la 1 (stânga) la n (dreapta)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o-RO" sz="2000" dirty="0">
                <a:cs typeface="+mn-cs"/>
              </a:rPr>
              <a:t>Codificare: </a:t>
            </a:r>
            <a:r>
              <a:rPr lang="ro-RO" dirty="0"/>
              <a:t>Biţii 1, 2, 4, 8, ... (puteri ale lui 2) sunt de </a:t>
            </a:r>
            <a:r>
              <a:rPr lang="ro-RO" dirty="0">
                <a:solidFill>
                  <a:srgbClr val="0000FF"/>
                </a:solidFill>
              </a:rPr>
              <a:t>control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o-RO" dirty="0"/>
              <a:t>Control paritate (</a:t>
            </a:r>
            <a:r>
              <a:rPr lang="ro-RO" dirty="0">
                <a:solidFill>
                  <a:srgbClr val="0000FF"/>
                </a:solidFill>
              </a:rPr>
              <a:t>pară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ro-RO" dirty="0"/>
              <a:t>ă)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o-RO" dirty="0"/>
              <a:t>Bitul </a:t>
            </a:r>
            <a:r>
              <a:rPr lang="ro-RO" dirty="0">
                <a:solidFill>
                  <a:schemeClr val="accent2"/>
                </a:solidFill>
              </a:rPr>
              <a:t>k este </a:t>
            </a:r>
            <a:r>
              <a:rPr lang="ro-RO" dirty="0">
                <a:solidFill>
                  <a:srgbClr val="0000FF"/>
                </a:solidFill>
              </a:rPr>
              <a:t>controlat de biţii ale căror poziţii însumate dau k</a:t>
            </a:r>
            <a:r>
              <a:rPr lang="en-US" dirty="0"/>
              <a:t>;</a:t>
            </a:r>
            <a:r>
              <a:rPr lang="ro-RO" dirty="0"/>
              <a:t> </a:t>
            </a:r>
            <a:endParaRPr lang="en-US" dirty="0"/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ro-RO" sz="2000" dirty="0">
                <a:solidFill>
                  <a:srgbClr val="0000FF"/>
                </a:solidFill>
              </a:rPr>
              <a:t>Bit 1</a:t>
            </a:r>
            <a:r>
              <a:rPr lang="ro-RO" sz="2000" dirty="0"/>
              <a:t>   control</a:t>
            </a:r>
            <a:r>
              <a:rPr lang="en-US" sz="2000" dirty="0"/>
              <a:t>at de</a:t>
            </a:r>
            <a:r>
              <a:rPr lang="ro-RO" sz="2000" dirty="0"/>
              <a:t> biţii  1	</a:t>
            </a:r>
            <a:endParaRPr lang="en-US" sz="2000" dirty="0"/>
          </a:p>
          <a:p>
            <a:pPr marL="1257300" lvl="6" indent="-3429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ro-RO" sz="2000" dirty="0">
                <a:solidFill>
                  <a:srgbClr val="0000FF"/>
                </a:solidFill>
              </a:rPr>
              <a:t>Bit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ro-RO" sz="2000" dirty="0"/>
              <a:t>   control</a:t>
            </a:r>
            <a:r>
              <a:rPr lang="en-US" sz="2000" dirty="0"/>
              <a:t>at de</a:t>
            </a:r>
            <a:r>
              <a:rPr lang="ro-RO" sz="2000" dirty="0"/>
              <a:t> biţii  </a:t>
            </a:r>
            <a:r>
              <a:rPr lang="en-US" sz="2000" dirty="0"/>
              <a:t>2	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ro-RO" sz="2000" dirty="0"/>
              <a:t>Bit </a:t>
            </a:r>
            <a:r>
              <a:rPr lang="en-US" sz="2000" dirty="0"/>
              <a:t>3</a:t>
            </a:r>
            <a:r>
              <a:rPr lang="ro-RO" sz="2000" dirty="0"/>
              <a:t>   control</a:t>
            </a:r>
            <a:r>
              <a:rPr lang="en-US" sz="2000" dirty="0"/>
              <a:t>at de</a:t>
            </a:r>
            <a:r>
              <a:rPr lang="ro-RO" sz="2000" dirty="0"/>
              <a:t> biţii  1, </a:t>
            </a:r>
            <a:r>
              <a:rPr lang="en-US" sz="2000" dirty="0"/>
              <a:t>2</a:t>
            </a:r>
          </a:p>
          <a:p>
            <a:pPr marL="1257300" lvl="6" indent="-3429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ro-RO" sz="2000" dirty="0">
                <a:solidFill>
                  <a:srgbClr val="0000FF"/>
                </a:solidFill>
              </a:rPr>
              <a:t>Bit </a:t>
            </a:r>
            <a:r>
              <a:rPr lang="en-US" sz="2000" dirty="0">
                <a:solidFill>
                  <a:srgbClr val="0000FF"/>
                </a:solidFill>
              </a:rPr>
              <a:t>4</a:t>
            </a:r>
            <a:r>
              <a:rPr lang="ro-RO" sz="2000" dirty="0"/>
              <a:t>   control</a:t>
            </a:r>
            <a:r>
              <a:rPr lang="en-US" sz="2000" dirty="0"/>
              <a:t>at de</a:t>
            </a:r>
            <a:r>
              <a:rPr lang="ro-RO" sz="2000" dirty="0"/>
              <a:t> biţii  </a:t>
            </a:r>
            <a:r>
              <a:rPr lang="en-US" sz="2000" dirty="0"/>
              <a:t>4	</a:t>
            </a:r>
          </a:p>
          <a:p>
            <a:pPr marL="1257300" lvl="6" indent="-3429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ro-RO" sz="2000" dirty="0"/>
              <a:t>Bit </a:t>
            </a:r>
            <a:r>
              <a:rPr lang="en-US" sz="2000" dirty="0"/>
              <a:t>5</a:t>
            </a:r>
            <a:r>
              <a:rPr lang="ro-RO" sz="2000" dirty="0"/>
              <a:t>   control</a:t>
            </a:r>
            <a:r>
              <a:rPr lang="en-US" sz="2000" dirty="0"/>
              <a:t>at de</a:t>
            </a:r>
            <a:r>
              <a:rPr lang="ro-RO" sz="2000" dirty="0"/>
              <a:t> biţii  </a:t>
            </a:r>
            <a:r>
              <a:rPr lang="en-US" sz="2000" dirty="0"/>
              <a:t>1, 4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Bit </a:t>
            </a:r>
            <a:r>
              <a:rPr lang="en-US" sz="2000" dirty="0"/>
              <a:t>6</a:t>
            </a:r>
            <a:r>
              <a:rPr lang="ro-RO" sz="2000" dirty="0"/>
              <a:t>   control</a:t>
            </a:r>
            <a:r>
              <a:rPr lang="en-US" sz="2000" dirty="0"/>
              <a:t>at de</a:t>
            </a:r>
            <a:r>
              <a:rPr lang="ro-RO" sz="2000" dirty="0"/>
              <a:t> biţii  </a:t>
            </a:r>
            <a:r>
              <a:rPr lang="en-US" sz="2000" dirty="0"/>
              <a:t>2, 4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Bit </a:t>
            </a:r>
            <a:r>
              <a:rPr lang="en-US" sz="2000" dirty="0"/>
              <a:t>7</a:t>
            </a:r>
            <a:r>
              <a:rPr lang="ro-RO" sz="2000" dirty="0"/>
              <a:t>   control</a:t>
            </a:r>
            <a:r>
              <a:rPr lang="en-US" sz="2000" dirty="0"/>
              <a:t>at de</a:t>
            </a:r>
            <a:r>
              <a:rPr lang="ro-RO" sz="2000" dirty="0"/>
              <a:t> biţii  </a:t>
            </a:r>
            <a:r>
              <a:rPr lang="en-US" sz="2000" dirty="0"/>
              <a:t>1, 2, 4</a:t>
            </a:r>
          </a:p>
          <a:p>
            <a:pPr marL="1257300" lvl="6" indent="-3429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ro-RO" sz="2000" dirty="0">
                <a:solidFill>
                  <a:srgbClr val="0000FF"/>
                </a:solidFill>
              </a:rPr>
              <a:t>Bit </a:t>
            </a:r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ro-RO" sz="2000" dirty="0"/>
              <a:t>   control</a:t>
            </a:r>
            <a:r>
              <a:rPr lang="en-US" sz="2000" dirty="0"/>
              <a:t>at de</a:t>
            </a:r>
            <a:r>
              <a:rPr lang="ro-RO" sz="2000" dirty="0"/>
              <a:t> biţii  </a:t>
            </a:r>
            <a:r>
              <a:rPr lang="en-US" sz="2000" dirty="0"/>
              <a:t>8	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Bit </a:t>
            </a:r>
            <a:r>
              <a:rPr lang="en-US" sz="2000" dirty="0"/>
              <a:t>9</a:t>
            </a:r>
            <a:r>
              <a:rPr lang="ro-RO" sz="2000" dirty="0"/>
              <a:t>   control</a:t>
            </a:r>
            <a:r>
              <a:rPr lang="en-US" sz="2000" dirty="0"/>
              <a:t>at de</a:t>
            </a:r>
            <a:r>
              <a:rPr lang="ro-RO" sz="2000" dirty="0"/>
              <a:t> biţii  </a:t>
            </a:r>
            <a:r>
              <a:rPr lang="en-US" sz="2000" dirty="0"/>
              <a:t>1, 8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Bit </a:t>
            </a:r>
            <a:r>
              <a:rPr lang="en-US" sz="2000" dirty="0"/>
              <a:t>10</a:t>
            </a:r>
            <a:r>
              <a:rPr lang="ro-RO" sz="2000" dirty="0"/>
              <a:t> control</a:t>
            </a:r>
            <a:r>
              <a:rPr lang="en-US" sz="2000" dirty="0"/>
              <a:t>at de</a:t>
            </a:r>
            <a:r>
              <a:rPr lang="ro-RO" sz="2000" dirty="0"/>
              <a:t> biţii  </a:t>
            </a:r>
            <a:r>
              <a:rPr lang="en-US" sz="2000" dirty="0"/>
              <a:t>2, 8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Bit </a:t>
            </a:r>
            <a:r>
              <a:rPr lang="en-US" sz="2000" dirty="0"/>
              <a:t>11</a:t>
            </a:r>
            <a:r>
              <a:rPr lang="ro-RO" sz="2000" dirty="0"/>
              <a:t> control</a:t>
            </a:r>
            <a:r>
              <a:rPr lang="en-US" sz="2000" dirty="0"/>
              <a:t>at de</a:t>
            </a:r>
            <a:r>
              <a:rPr lang="ro-RO" sz="2000" dirty="0"/>
              <a:t> biţii  </a:t>
            </a:r>
            <a:r>
              <a:rPr lang="en-US" sz="2000" dirty="0"/>
              <a:t>1, 2, 8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sz="20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sz="2000" dirty="0"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ubstituent subsol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48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Metoda</a:t>
            </a:r>
            <a:r>
              <a:rPr lang="en-US" dirty="0"/>
              <a:t> Hamming (2)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325" y="879275"/>
            <a:ext cx="8797925" cy="5651699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ro-RO" dirty="0"/>
              <a:t>Invers:</a:t>
            </a:r>
            <a:r>
              <a:rPr lang="en-US" dirty="0"/>
              <a:t>	</a:t>
            </a:r>
            <a:r>
              <a:rPr lang="ro-RO" dirty="0">
                <a:solidFill>
                  <a:srgbClr val="0000FF"/>
                </a:solidFill>
              </a:rPr>
              <a:t>Bit 1</a:t>
            </a:r>
            <a:r>
              <a:rPr lang="ro-RO" dirty="0"/>
              <a:t> controlează biţii  1, 3, 5, 7, 9, 11 </a:t>
            </a:r>
          </a:p>
          <a:p>
            <a:pPr lvl="4" eaLnBrk="1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  <a:defRPr/>
            </a:pPr>
            <a:r>
              <a:rPr lang="ro-RO" sz="2000" dirty="0">
                <a:solidFill>
                  <a:srgbClr val="0000FF"/>
                </a:solidFill>
              </a:rPr>
              <a:t>Bit 2</a:t>
            </a:r>
            <a:r>
              <a:rPr lang="ro-RO" sz="2000" dirty="0"/>
              <a:t> controlează biţii  2, 3, 6, 7, 10, 11</a:t>
            </a:r>
          </a:p>
          <a:p>
            <a:pPr lvl="4" eaLnBrk="1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  <a:defRPr/>
            </a:pPr>
            <a:r>
              <a:rPr lang="ro-RO" sz="2000" dirty="0">
                <a:solidFill>
                  <a:srgbClr val="0000FF"/>
                </a:solidFill>
              </a:rPr>
              <a:t>Bit 4</a:t>
            </a:r>
            <a:r>
              <a:rPr lang="ro-RO" sz="2000" dirty="0"/>
              <a:t> controlează biţii  4, 5, 6, 7</a:t>
            </a:r>
          </a:p>
          <a:p>
            <a:pPr lvl="4" eaLnBrk="1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  <a:defRPr/>
            </a:pPr>
            <a:r>
              <a:rPr lang="ro-RO" sz="2000" dirty="0">
                <a:solidFill>
                  <a:srgbClr val="0000FF"/>
                </a:solidFill>
              </a:rPr>
              <a:t>Bit 8</a:t>
            </a:r>
            <a:r>
              <a:rPr lang="ro-RO" sz="2000" dirty="0"/>
              <a:t> controlează biţii  8, 9, 10, 11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ro-RO" sz="2000" dirty="0">
                <a:cs typeface="+mn-cs"/>
              </a:rPr>
              <a:t>Aceasta forma foloseste la calculul bitilor de control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ro-RO" sz="2000" dirty="0">
              <a:cs typeface="+mn-cs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ro-RO" sz="2000" dirty="0">
                <a:cs typeface="+mn-cs"/>
              </a:rPr>
              <a:t>Exemplu (paritate </a:t>
            </a:r>
            <a:r>
              <a:rPr lang="ro-RO" sz="2000" dirty="0">
                <a:solidFill>
                  <a:srgbClr val="262673"/>
                </a:solidFill>
                <a:cs typeface="+mn-cs"/>
              </a:rPr>
              <a:t>pară</a:t>
            </a:r>
            <a:r>
              <a:rPr lang="ro-RO" sz="2000" dirty="0">
                <a:cs typeface="+mn-cs"/>
              </a:rPr>
              <a:t>) pentru </a:t>
            </a:r>
            <a:r>
              <a:rPr lang="ro-RO" sz="2000" b="1" dirty="0"/>
              <a:t>1100001</a:t>
            </a:r>
            <a:endParaRPr lang="ro-RO" sz="2000" dirty="0">
              <a:cs typeface="+mn-cs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o-RO" b="1" dirty="0">
                <a:solidFill>
                  <a:schemeClr val="accent2"/>
                </a:solidFill>
                <a:cs typeface="+mn-cs"/>
              </a:rPr>
              <a:t>         </a:t>
            </a:r>
            <a:r>
              <a:rPr lang="ro-RO" b="1" dirty="0">
                <a:cs typeface="+mn-cs"/>
              </a:rPr>
              <a:t>  	</a:t>
            </a:r>
            <a:r>
              <a:rPr lang="en-US" b="1" dirty="0">
                <a:cs typeface="+mn-cs"/>
              </a:rPr>
              <a:t>      		</a:t>
            </a:r>
            <a:r>
              <a:rPr lang="ro-RO" sz="2400" b="1" dirty="0">
                <a:solidFill>
                  <a:srgbClr val="0066FF"/>
                </a:solidFill>
                <a:cs typeface="+mn-cs"/>
              </a:rPr>
              <a:t>1 2 3 4 5 6 7 8 9 10 11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ro-RO" sz="2400" b="1" dirty="0">
                <a:solidFill>
                  <a:srgbClr val="2556DF"/>
                </a:solidFill>
              </a:rPr>
              <a:t>? ?</a:t>
            </a:r>
            <a:r>
              <a:rPr lang="ro-RO" sz="2400" b="1" dirty="0"/>
              <a:t> 1 </a:t>
            </a:r>
            <a:r>
              <a:rPr lang="ro-RO" sz="2400" b="1" dirty="0">
                <a:solidFill>
                  <a:srgbClr val="2556DF"/>
                </a:solidFill>
              </a:rPr>
              <a:t>?</a:t>
            </a:r>
            <a:r>
              <a:rPr lang="ro-RO" sz="2400" b="1" dirty="0"/>
              <a:t> 1 0 0 </a:t>
            </a:r>
            <a:r>
              <a:rPr lang="ro-RO" sz="2400" b="1" dirty="0">
                <a:solidFill>
                  <a:srgbClr val="2556DF"/>
                </a:solidFill>
              </a:rPr>
              <a:t>?</a:t>
            </a:r>
            <a:r>
              <a:rPr lang="ro-RO" sz="2400" b="1" dirty="0"/>
              <a:t> 0  0  1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ro-RO" sz="2400" b="1" dirty="0">
                <a:solidFill>
                  <a:srgbClr val="FF0000"/>
                </a:solidFill>
              </a:rPr>
              <a:t>1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2556DF"/>
                </a:solidFill>
              </a:rPr>
              <a:t>?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FF0000"/>
                </a:solidFill>
              </a:rPr>
              <a:t>1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2556DF"/>
                </a:solidFill>
              </a:rPr>
              <a:t>?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FF0000"/>
                </a:solidFill>
              </a:rPr>
              <a:t>1</a:t>
            </a:r>
            <a:r>
              <a:rPr lang="ro-RO" sz="2400" b="1" dirty="0">
                <a:solidFill>
                  <a:srgbClr val="000000"/>
                </a:solidFill>
              </a:rPr>
              <a:t> 0 </a:t>
            </a:r>
            <a:r>
              <a:rPr lang="ro-RO" sz="2400" b="1" dirty="0">
                <a:solidFill>
                  <a:srgbClr val="FF0000"/>
                </a:solidFill>
              </a:rPr>
              <a:t>0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2556DF"/>
                </a:solidFill>
              </a:rPr>
              <a:t>?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FF0000"/>
                </a:solidFill>
              </a:rPr>
              <a:t>0</a:t>
            </a:r>
            <a:r>
              <a:rPr lang="ro-RO" sz="2400" b="1" dirty="0">
                <a:solidFill>
                  <a:srgbClr val="000000"/>
                </a:solidFill>
              </a:rPr>
              <a:t>  0  </a:t>
            </a:r>
            <a:r>
              <a:rPr lang="ro-RO" sz="2400" b="1" dirty="0">
                <a:solidFill>
                  <a:srgbClr val="FF0000"/>
                </a:solidFill>
              </a:rPr>
              <a:t>1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ro-RO" sz="2400" b="1" dirty="0">
                <a:solidFill>
                  <a:srgbClr val="000000"/>
                </a:solidFill>
              </a:rPr>
              <a:t>1 </a:t>
            </a:r>
            <a:r>
              <a:rPr lang="ro-RO" sz="2400" b="1" dirty="0">
                <a:solidFill>
                  <a:srgbClr val="FF0000"/>
                </a:solidFill>
              </a:rPr>
              <a:t>0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FF0000"/>
                </a:solidFill>
              </a:rPr>
              <a:t>1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2556DF"/>
                </a:solidFill>
              </a:rPr>
              <a:t>?</a:t>
            </a:r>
            <a:r>
              <a:rPr lang="ro-RO" sz="2400" b="1" dirty="0">
                <a:solidFill>
                  <a:srgbClr val="000000"/>
                </a:solidFill>
              </a:rPr>
              <a:t> 1 </a:t>
            </a:r>
            <a:r>
              <a:rPr lang="ro-RO" sz="2400" b="1" dirty="0">
                <a:solidFill>
                  <a:srgbClr val="FF0000"/>
                </a:solidFill>
              </a:rPr>
              <a:t>0 0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2556DF"/>
                </a:solidFill>
              </a:rPr>
              <a:t>?</a:t>
            </a:r>
            <a:r>
              <a:rPr lang="ro-RO" sz="2400" b="1" dirty="0">
                <a:solidFill>
                  <a:srgbClr val="000000"/>
                </a:solidFill>
              </a:rPr>
              <a:t> 0  </a:t>
            </a:r>
            <a:r>
              <a:rPr lang="ro-RO" sz="2400" b="1" dirty="0">
                <a:solidFill>
                  <a:srgbClr val="FF0000"/>
                </a:solidFill>
              </a:rPr>
              <a:t>0  1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o-RO" sz="2400" b="1" dirty="0">
                <a:solidFill>
                  <a:srgbClr val="000000"/>
                </a:solidFill>
              </a:rPr>
              <a:t>1 0 1 </a:t>
            </a:r>
            <a:r>
              <a:rPr lang="ro-RO" sz="2400" b="1" dirty="0">
                <a:solidFill>
                  <a:srgbClr val="FF0000"/>
                </a:solidFill>
              </a:rPr>
              <a:t>1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FF0000"/>
                </a:solidFill>
              </a:rPr>
              <a:t>1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FF0000"/>
                </a:solidFill>
              </a:rPr>
              <a:t>0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FF0000"/>
                </a:solidFill>
              </a:rPr>
              <a:t>0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2556DF"/>
                </a:solidFill>
              </a:rPr>
              <a:t>?</a:t>
            </a:r>
            <a:r>
              <a:rPr lang="ro-RO" sz="2400" b="1" dirty="0">
                <a:solidFill>
                  <a:srgbClr val="000000"/>
                </a:solidFill>
              </a:rPr>
              <a:t> 0  0  1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ro-RO" sz="2400" b="1" dirty="0">
                <a:solidFill>
                  <a:srgbClr val="000000"/>
                </a:solidFill>
              </a:rPr>
              <a:t>1 0 1 1 1 0 0 </a:t>
            </a:r>
            <a:r>
              <a:rPr lang="ro-RO" sz="2400" b="1" dirty="0">
                <a:solidFill>
                  <a:srgbClr val="FF0000"/>
                </a:solidFill>
              </a:rPr>
              <a:t>1</a:t>
            </a:r>
            <a:r>
              <a:rPr lang="ro-RO" sz="2400" b="1" dirty="0">
                <a:solidFill>
                  <a:srgbClr val="000000"/>
                </a:solidFill>
              </a:rPr>
              <a:t> </a:t>
            </a:r>
            <a:r>
              <a:rPr lang="ro-RO" sz="2400" b="1" dirty="0">
                <a:solidFill>
                  <a:srgbClr val="FF0000"/>
                </a:solidFill>
              </a:rPr>
              <a:t>0  0  1</a:t>
            </a:r>
          </a:p>
          <a:p>
            <a:pPr lvl="6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o-RO" sz="2400" b="1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sz="2000" dirty="0"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stituent conținut 2"/>
          <p:cNvSpPr>
            <a:spLocks noGrp="1"/>
          </p:cNvSpPr>
          <p:nvPr>
            <p:ph idx="1"/>
          </p:nvPr>
        </p:nvSpPr>
        <p:spPr>
          <a:xfrm>
            <a:off x="265113" y="376238"/>
            <a:ext cx="8794750" cy="61420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2000">
                <a:latin typeface="Arial" charset="0"/>
              </a:rPr>
              <a:t>Prima forma foloseste la </a:t>
            </a:r>
            <a:r>
              <a:rPr lang="en-US" sz="2000">
                <a:solidFill>
                  <a:srgbClr val="2556DF"/>
                </a:solidFill>
                <a:latin typeface="Arial" charset="0"/>
              </a:rPr>
              <a:t>corectarea </a:t>
            </a:r>
            <a:r>
              <a:rPr lang="en-US" sz="2000">
                <a:latin typeface="Arial" charset="0"/>
              </a:rPr>
              <a:t>erorilor</a:t>
            </a: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2000" u="sng">
                <a:latin typeface="Arial" charset="0"/>
              </a:rPr>
              <a:t>Ex.1 </a:t>
            </a:r>
            <a:r>
              <a:rPr lang="en-US" sz="2000">
                <a:latin typeface="Arial" charset="0"/>
              </a:rPr>
              <a:t>In loc de:</a:t>
            </a:r>
          </a:p>
          <a:p>
            <a:pPr marL="0" indent="0" eaLnBrk="1" hangingPunct="1"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sz="2000" b="1">
                <a:latin typeface="Courier New" charset="0"/>
              </a:rPr>
              <a:t>		</a:t>
            </a:r>
            <a:r>
              <a:rPr lang="ro-RO" sz="2000" b="1">
                <a:latin typeface="Courier New" charset="0"/>
              </a:rPr>
              <a:t>	</a:t>
            </a:r>
            <a:r>
              <a:rPr lang="ro-RO" sz="2000" b="1">
                <a:solidFill>
                  <a:srgbClr val="0066FF"/>
                </a:solidFill>
                <a:latin typeface="Courier New" charset="0"/>
              </a:rPr>
              <a:t>1 2 3 4 5 6 7 8 9 10 11</a:t>
            </a:r>
          </a:p>
          <a:p>
            <a:pPr marL="0" indent="0" eaLnBrk="1" hangingPunct="1"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ro-RO" sz="2000" b="1">
                <a:latin typeface="Courier New" charset="0"/>
              </a:rPr>
              <a:t>1100001	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=&gt;</a:t>
            </a:r>
            <a:r>
              <a:rPr lang="ro-RO" sz="2000" b="1">
                <a:latin typeface="Courier New" charset="0"/>
              </a:rPr>
              <a:t>	</a:t>
            </a:r>
            <a:r>
              <a:rPr lang="ro-RO" sz="2000" b="1">
                <a:solidFill>
                  <a:srgbClr val="FF3300"/>
                </a:solidFill>
                <a:latin typeface="Courier New" charset="0"/>
              </a:rPr>
              <a:t>1 0 </a:t>
            </a:r>
            <a:r>
              <a:rPr lang="ro-RO" sz="2000" b="1">
                <a:latin typeface="Courier New" charset="0"/>
              </a:rPr>
              <a:t>1 </a:t>
            </a:r>
            <a:r>
              <a:rPr lang="ro-RO" sz="2000" b="1">
                <a:solidFill>
                  <a:srgbClr val="FF3300"/>
                </a:solidFill>
                <a:latin typeface="Courier New" charset="0"/>
              </a:rPr>
              <a:t>1 </a:t>
            </a:r>
            <a:r>
              <a:rPr lang="ro-RO" sz="2000" b="1">
                <a:latin typeface="Courier New" charset="0"/>
              </a:rPr>
              <a:t>1 0 0 </a:t>
            </a:r>
            <a:r>
              <a:rPr lang="ro-RO" sz="2000" b="1">
                <a:solidFill>
                  <a:srgbClr val="FF3300"/>
                </a:solidFill>
                <a:latin typeface="Courier New" charset="0"/>
              </a:rPr>
              <a:t>1</a:t>
            </a:r>
            <a:r>
              <a:rPr lang="ro-RO" sz="2000" b="1">
                <a:latin typeface="Courier New" charset="0"/>
              </a:rPr>
              <a:t> 0</a:t>
            </a:r>
            <a:r>
              <a:rPr lang="ro-RO" sz="2000" b="1">
                <a:solidFill>
                  <a:srgbClr val="FF3300"/>
                </a:solidFill>
                <a:latin typeface="Courier New" charset="0"/>
              </a:rPr>
              <a:t>  </a:t>
            </a:r>
            <a:r>
              <a:rPr lang="ro-RO" sz="2000" b="1" u="sng">
                <a:latin typeface="Courier New" charset="0"/>
              </a:rPr>
              <a:t>0</a:t>
            </a:r>
            <a:r>
              <a:rPr lang="ro-RO" sz="2000" b="1">
                <a:latin typeface="Courier New" charset="0"/>
              </a:rPr>
              <a:t>  1</a:t>
            </a:r>
            <a:endParaRPr lang="en-US" sz="2000">
              <a:latin typeface="Tahoma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sz="2000">
                <a:latin typeface="Arial" charset="0"/>
              </a:rPr>
              <a:t>Se prime</a:t>
            </a:r>
            <a:r>
              <a:rPr lang="ro-RO" sz="2000">
                <a:latin typeface="Arial" charset="0"/>
              </a:rPr>
              <a:t>şte eronat</a:t>
            </a:r>
            <a:r>
              <a:rPr lang="ro-RO" sz="2000">
                <a:latin typeface="Tahoma" charset="0"/>
              </a:rPr>
              <a:t>	</a:t>
            </a:r>
            <a:r>
              <a:rPr lang="ro-RO" sz="2000" b="1">
                <a:latin typeface="Courier New" charset="0"/>
              </a:rPr>
              <a:t>1 0 1 1 1 0 0 1 0  </a:t>
            </a:r>
            <a:r>
              <a:rPr lang="ro-RO" sz="2000" b="1" u="sng">
                <a:solidFill>
                  <a:srgbClr val="FF3300"/>
                </a:solidFill>
                <a:latin typeface="Courier New" charset="0"/>
              </a:rPr>
              <a:t>1</a:t>
            </a:r>
            <a:r>
              <a:rPr lang="ro-RO" sz="2000" b="1">
                <a:latin typeface="Courier New" charset="0"/>
              </a:rPr>
              <a:t>  1</a:t>
            </a:r>
            <a:endParaRPr lang="en-US" sz="2000">
              <a:latin typeface="Tahoma" charset="0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900"/>
              </a:spcAft>
              <a:buFontTx/>
              <a:buNone/>
            </a:pPr>
            <a:r>
              <a:rPr lang="en-US" sz="2000">
                <a:latin typeface="Arial" charset="0"/>
              </a:rPr>
              <a:t>Sume</a:t>
            </a:r>
            <a:r>
              <a:rPr lang="ro-RO" sz="2000">
                <a:latin typeface="Arial" charset="0"/>
              </a:rPr>
              <a:t> </a:t>
            </a:r>
            <a:r>
              <a:rPr lang="ro-RO" sz="2000">
                <a:solidFill>
                  <a:srgbClr val="0000FF"/>
                </a:solidFill>
                <a:latin typeface="Arial" charset="0"/>
              </a:rPr>
              <a:t>erona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te </a:t>
            </a:r>
            <a:r>
              <a:rPr lang="en-US" sz="2000">
                <a:latin typeface="Arial" charset="0"/>
              </a:rPr>
              <a:t>controlate de </a:t>
            </a:r>
            <a:r>
              <a:rPr lang="ro-RO" sz="2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(suma pozitiilor 2,3,6,7,10,11 nu este 0)</a:t>
            </a:r>
          </a:p>
          <a:p>
            <a:pPr marL="0" indent="0" eaLnBrk="1" hangingPunct="1"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sz="2000">
                <a:latin typeface="Arial" charset="0"/>
              </a:rPr>
              <a:t>		           si</a:t>
            </a:r>
            <a:r>
              <a:rPr lang="ro-RO" sz="2000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de </a:t>
            </a:r>
            <a:r>
              <a:rPr lang="ro-RO" sz="2000">
                <a:latin typeface="Arial" charset="0"/>
              </a:rPr>
              <a:t>8</a:t>
            </a:r>
            <a:r>
              <a:rPr lang="en-US" sz="2000">
                <a:latin typeface="Arial" charset="0"/>
              </a:rPr>
              <a:t> (8,9,10,11)</a:t>
            </a:r>
          </a:p>
          <a:p>
            <a:pPr marL="0" indent="0" eaLnBrk="1" hangingPunct="1">
              <a:spcBef>
                <a:spcPct val="0"/>
              </a:spcBef>
              <a:spcAft>
                <a:spcPts val="900"/>
              </a:spcAft>
              <a:buFontTx/>
              <a:buNone/>
            </a:pPr>
            <a:endParaRPr lang="ro-RO" sz="1000">
              <a:latin typeface="Arial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2100"/>
              </a:spcAft>
              <a:buFontTx/>
              <a:buNone/>
            </a:pPr>
            <a:r>
              <a:rPr lang="ro-RO" sz="2000">
                <a:latin typeface="Arial" charset="0"/>
              </a:rPr>
              <a:t>8 </a:t>
            </a:r>
            <a:r>
              <a:rPr lang="en-US" sz="2000">
                <a:latin typeface="Arial" charset="0"/>
              </a:rPr>
              <a:t>+ 2</a:t>
            </a:r>
            <a:r>
              <a:rPr lang="ro-RO" sz="2000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= 10 	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=&gt;</a:t>
            </a:r>
            <a:r>
              <a:rPr lang="en-US" sz="2000">
                <a:latin typeface="Arial" charset="0"/>
              </a:rPr>
              <a:t> 	bitul din pozi</a:t>
            </a:r>
            <a:r>
              <a:rPr lang="ro-RO" sz="2000">
                <a:latin typeface="Arial" charset="0"/>
              </a:rPr>
              <a:t>ţia </a:t>
            </a:r>
            <a:r>
              <a:rPr lang="en-US" sz="2000">
                <a:latin typeface="Arial" charset="0"/>
              </a:rPr>
              <a:t>10 este </a:t>
            </a:r>
            <a:r>
              <a:rPr lang="en-US" sz="2000">
                <a:solidFill>
                  <a:srgbClr val="FF3300"/>
                </a:solidFill>
                <a:latin typeface="Arial" charset="0"/>
              </a:rPr>
              <a:t>singurul </a:t>
            </a:r>
            <a:r>
              <a:rPr lang="en-US" sz="2000">
                <a:latin typeface="Arial" charset="0"/>
              </a:rPr>
              <a:t>controlat de bitii			8 si 2 </a:t>
            </a:r>
            <a:r>
              <a:rPr lang="en-US" sz="2000">
                <a:latin typeface="Arial" charset="0"/>
                <a:sym typeface="Wingdings" charset="0"/>
              </a:rPr>
              <a:t> bit 10 este inversat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00FF"/>
                </a:solidFill>
                <a:latin typeface="Arial" charset="0"/>
              </a:rPr>
              <a:t>Bit 1</a:t>
            </a:r>
            <a:r>
              <a:rPr lang="ro-RO" sz="2000">
                <a:latin typeface="Arial" charset="0"/>
              </a:rPr>
              <a:t>  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1		</a:t>
            </a:r>
            <a:r>
              <a:rPr lang="ro-RO" sz="2000">
                <a:solidFill>
                  <a:srgbClr val="0000FF"/>
                </a:solidFill>
                <a:latin typeface="Arial" charset="0"/>
              </a:rPr>
              <a:t>Bit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ro-RO" sz="2000">
                <a:latin typeface="Arial" charset="0"/>
              </a:rPr>
              <a:t>  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</a:t>
            </a:r>
            <a:r>
              <a:rPr lang="en-US" sz="2000">
                <a:latin typeface="Arial" charset="0"/>
              </a:rPr>
              <a:t>2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o-RO" sz="2000">
                <a:latin typeface="Arial" charset="0"/>
              </a:rPr>
              <a:t>Bit </a:t>
            </a:r>
            <a:r>
              <a:rPr lang="en-US" sz="2000">
                <a:latin typeface="Arial" charset="0"/>
              </a:rPr>
              <a:t>3</a:t>
            </a:r>
            <a:r>
              <a:rPr lang="ro-RO" sz="2000">
                <a:latin typeface="Arial" charset="0"/>
              </a:rPr>
              <a:t>  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1, </a:t>
            </a:r>
            <a:r>
              <a:rPr lang="en-US" sz="2000">
                <a:latin typeface="Arial" charset="0"/>
              </a:rPr>
              <a:t>2		</a:t>
            </a:r>
            <a:r>
              <a:rPr lang="ro-RO" sz="2000">
                <a:solidFill>
                  <a:srgbClr val="0000FF"/>
                </a:solidFill>
                <a:latin typeface="Arial" charset="0"/>
              </a:rPr>
              <a:t>Bit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4</a:t>
            </a:r>
            <a:r>
              <a:rPr lang="ro-RO" sz="2000">
                <a:latin typeface="Arial" charset="0"/>
              </a:rPr>
              <a:t>  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</a:t>
            </a:r>
            <a:r>
              <a:rPr lang="en-US" sz="2000">
                <a:latin typeface="Arial" charset="0"/>
              </a:rPr>
              <a:t>4	</a:t>
            </a:r>
          </a:p>
          <a:p>
            <a:pPr marL="342900" lvl="4" indent="-342900">
              <a:spcBef>
                <a:spcPct val="0"/>
              </a:spcBef>
              <a:buFont typeface="Arial" charset="0"/>
              <a:buNone/>
            </a:pPr>
            <a:r>
              <a:rPr lang="ro-RO" sz="2000">
                <a:latin typeface="Arial" charset="0"/>
              </a:rPr>
              <a:t>Bit </a:t>
            </a:r>
            <a:r>
              <a:rPr lang="en-US" sz="2000">
                <a:latin typeface="Arial" charset="0"/>
              </a:rPr>
              <a:t>5</a:t>
            </a:r>
            <a:r>
              <a:rPr lang="ro-RO" sz="2000">
                <a:latin typeface="Arial" charset="0"/>
              </a:rPr>
              <a:t>  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</a:t>
            </a:r>
            <a:r>
              <a:rPr lang="en-US" sz="2000">
                <a:latin typeface="Arial" charset="0"/>
              </a:rPr>
              <a:t>1, 4		</a:t>
            </a:r>
            <a:r>
              <a:rPr lang="ro-RO" sz="2000">
                <a:latin typeface="Arial" charset="0"/>
              </a:rPr>
              <a:t>Bit </a:t>
            </a:r>
            <a:r>
              <a:rPr lang="en-US" sz="2000">
                <a:latin typeface="Arial" charset="0"/>
              </a:rPr>
              <a:t>6</a:t>
            </a:r>
            <a:r>
              <a:rPr lang="ro-RO" sz="2000">
                <a:latin typeface="Arial" charset="0"/>
              </a:rPr>
              <a:t>  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</a:t>
            </a:r>
            <a:r>
              <a:rPr lang="en-US" sz="2000">
                <a:latin typeface="Arial" charset="0"/>
              </a:rPr>
              <a:t>2, 4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o-RO" sz="2000">
                <a:latin typeface="Arial" charset="0"/>
              </a:rPr>
              <a:t>Bit </a:t>
            </a:r>
            <a:r>
              <a:rPr lang="en-US" sz="2000">
                <a:latin typeface="Arial" charset="0"/>
              </a:rPr>
              <a:t>7</a:t>
            </a:r>
            <a:r>
              <a:rPr lang="ro-RO" sz="2000">
                <a:latin typeface="Arial" charset="0"/>
              </a:rPr>
              <a:t>  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</a:t>
            </a:r>
            <a:r>
              <a:rPr lang="en-US" sz="2000">
                <a:latin typeface="Arial" charset="0"/>
              </a:rPr>
              <a:t>1, 2, 4		</a:t>
            </a:r>
            <a:r>
              <a:rPr lang="ro-RO" sz="2000">
                <a:solidFill>
                  <a:srgbClr val="0000FF"/>
                </a:solidFill>
                <a:latin typeface="Arial" charset="0"/>
              </a:rPr>
              <a:t>Bit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8</a:t>
            </a:r>
            <a:r>
              <a:rPr lang="ro-RO" sz="2000">
                <a:latin typeface="Arial" charset="0"/>
              </a:rPr>
              <a:t>  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</a:t>
            </a:r>
            <a:r>
              <a:rPr lang="en-US" sz="2000">
                <a:latin typeface="Arial" charset="0"/>
              </a:rPr>
              <a:t>8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o-RO" sz="2000">
                <a:latin typeface="Arial" charset="0"/>
              </a:rPr>
              <a:t>Bit </a:t>
            </a:r>
            <a:r>
              <a:rPr lang="en-US" sz="2000">
                <a:latin typeface="Arial" charset="0"/>
              </a:rPr>
              <a:t>9</a:t>
            </a:r>
            <a:r>
              <a:rPr lang="ro-RO" sz="2000">
                <a:latin typeface="Arial" charset="0"/>
              </a:rPr>
              <a:t>  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</a:t>
            </a:r>
            <a:r>
              <a:rPr lang="en-US" sz="2000">
                <a:latin typeface="Arial" charset="0"/>
              </a:rPr>
              <a:t>1, 8		</a:t>
            </a:r>
            <a:r>
              <a:rPr lang="ro-RO" sz="2000">
                <a:solidFill>
                  <a:srgbClr val="FF3300"/>
                </a:solidFill>
                <a:latin typeface="Arial" charset="0"/>
              </a:rPr>
              <a:t>Bit </a:t>
            </a:r>
            <a:r>
              <a:rPr lang="en-US" sz="2000">
                <a:solidFill>
                  <a:srgbClr val="FF3300"/>
                </a:solidFill>
                <a:latin typeface="Arial" charset="0"/>
              </a:rPr>
              <a:t>10</a:t>
            </a:r>
            <a:r>
              <a:rPr lang="ro-RO" sz="2000">
                <a:solidFill>
                  <a:srgbClr val="FF3300"/>
                </a:solidFill>
                <a:latin typeface="Arial" charset="0"/>
              </a:rPr>
              <a:t> control</a:t>
            </a:r>
            <a:r>
              <a:rPr lang="en-US" sz="2000">
                <a:solidFill>
                  <a:srgbClr val="FF3300"/>
                </a:solidFill>
                <a:latin typeface="Arial" charset="0"/>
              </a:rPr>
              <a:t>at de</a:t>
            </a:r>
            <a:r>
              <a:rPr lang="ro-RO" sz="2000">
                <a:solidFill>
                  <a:srgbClr val="FF3300"/>
                </a:solidFill>
                <a:latin typeface="Arial" charset="0"/>
              </a:rPr>
              <a:t> biţii  </a:t>
            </a:r>
            <a:r>
              <a:rPr lang="en-US" sz="2000">
                <a:solidFill>
                  <a:srgbClr val="FF3300"/>
                </a:solidFill>
                <a:latin typeface="Arial" charset="0"/>
              </a:rPr>
              <a:t>2, 8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o-RO" sz="2000">
                <a:latin typeface="Arial" charset="0"/>
              </a:rPr>
              <a:t>Bit </a:t>
            </a:r>
            <a:r>
              <a:rPr lang="en-US" sz="2000">
                <a:latin typeface="Arial" charset="0"/>
              </a:rPr>
              <a:t>11</a:t>
            </a:r>
            <a:r>
              <a:rPr lang="ro-RO" sz="2000">
                <a:latin typeface="Arial" charset="0"/>
              </a:rPr>
              <a:t> control</a:t>
            </a:r>
            <a:r>
              <a:rPr lang="en-US" sz="2000">
                <a:latin typeface="Arial" charset="0"/>
              </a:rPr>
              <a:t>at de</a:t>
            </a:r>
            <a:r>
              <a:rPr lang="ro-RO" sz="2000">
                <a:latin typeface="Arial" charset="0"/>
              </a:rPr>
              <a:t> biţii  </a:t>
            </a:r>
            <a:r>
              <a:rPr lang="en-US" sz="2000">
                <a:latin typeface="Arial" charset="0"/>
              </a:rPr>
              <a:t>1, 2, 8</a:t>
            </a:r>
          </a:p>
        </p:txBody>
      </p:sp>
      <p:sp>
        <p:nvSpPr>
          <p:cNvPr id="14340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stituent conținut 2"/>
          <p:cNvSpPr>
            <a:spLocks noGrp="1"/>
          </p:cNvSpPr>
          <p:nvPr>
            <p:ph idx="1"/>
          </p:nvPr>
        </p:nvSpPr>
        <p:spPr>
          <a:xfrm>
            <a:off x="381000" y="474663"/>
            <a:ext cx="8382000" cy="600868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2000" u="sng">
                <a:latin typeface="Arial" charset="0"/>
              </a:rPr>
              <a:t>Ex. 2 </a:t>
            </a:r>
            <a:r>
              <a:rPr lang="en-US" sz="2000">
                <a:latin typeface="Arial" charset="0"/>
              </a:rPr>
              <a:t>In loc de:</a:t>
            </a:r>
          </a:p>
          <a:p>
            <a:pPr marL="0" indent="0" eaLnBrk="1" hangingPunct="1"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sz="2000" b="1">
                <a:latin typeface="Courier New" charset="0"/>
              </a:rPr>
              <a:t>		</a:t>
            </a:r>
            <a:r>
              <a:rPr lang="ro-RO" sz="2000" b="1">
                <a:latin typeface="Courier New" charset="0"/>
              </a:rPr>
              <a:t>	</a:t>
            </a:r>
            <a:r>
              <a:rPr lang="ro-RO" sz="2000" b="1">
                <a:solidFill>
                  <a:srgbClr val="0066FF"/>
                </a:solidFill>
                <a:latin typeface="Courier New" charset="0"/>
              </a:rPr>
              <a:t>1 2 3 4 5 6 7 8 9 10 11</a:t>
            </a:r>
          </a:p>
          <a:p>
            <a:pPr marL="0" indent="0" eaLnBrk="1" hangingPunct="1"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ro-RO" sz="2000" b="1">
                <a:latin typeface="Courier New" charset="0"/>
              </a:rPr>
              <a:t>1100001	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=&gt;</a:t>
            </a:r>
            <a:r>
              <a:rPr lang="ro-RO" sz="2000" b="1">
                <a:latin typeface="Courier New" charset="0"/>
              </a:rPr>
              <a:t>	1</a:t>
            </a:r>
            <a:r>
              <a:rPr lang="ro-RO" sz="2000" b="1">
                <a:solidFill>
                  <a:srgbClr val="FF3300"/>
                </a:solidFill>
                <a:latin typeface="Courier New" charset="0"/>
              </a:rPr>
              <a:t> </a:t>
            </a:r>
            <a:r>
              <a:rPr lang="ro-RO" sz="2000" b="1" u="sng">
                <a:solidFill>
                  <a:srgbClr val="FF3300"/>
                </a:solidFill>
                <a:latin typeface="Courier New" charset="0"/>
              </a:rPr>
              <a:t>0</a:t>
            </a:r>
            <a:r>
              <a:rPr lang="ro-RO" sz="2000" b="1">
                <a:solidFill>
                  <a:srgbClr val="FF3300"/>
                </a:solidFill>
                <a:latin typeface="Courier New" charset="0"/>
              </a:rPr>
              <a:t> </a:t>
            </a:r>
            <a:r>
              <a:rPr lang="ro-RO" sz="2000" b="1">
                <a:latin typeface="Courier New" charset="0"/>
              </a:rPr>
              <a:t>1 </a:t>
            </a:r>
            <a:r>
              <a:rPr lang="ro-RO" sz="2000" b="1">
                <a:solidFill>
                  <a:srgbClr val="000000"/>
                </a:solidFill>
                <a:latin typeface="Courier New" charset="0"/>
              </a:rPr>
              <a:t>1 1 0 0 1 </a:t>
            </a:r>
            <a:r>
              <a:rPr lang="ro-RO" sz="2000" b="1">
                <a:latin typeface="Courier New" charset="0"/>
              </a:rPr>
              <a:t>0</a:t>
            </a:r>
            <a:r>
              <a:rPr lang="ro-RO" sz="2000" b="1">
                <a:solidFill>
                  <a:srgbClr val="FF3300"/>
                </a:solidFill>
                <a:latin typeface="Courier New" charset="0"/>
              </a:rPr>
              <a:t>  </a:t>
            </a:r>
            <a:r>
              <a:rPr lang="ro-RO" sz="2000" b="1">
                <a:latin typeface="Courier New" charset="0"/>
              </a:rPr>
              <a:t>0  1</a:t>
            </a:r>
            <a:endParaRPr lang="en-US" sz="2000">
              <a:latin typeface="Tahoma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endParaRPr lang="en-US" sz="2000" u="sng">
              <a:latin typeface="Arial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2000">
                <a:latin typeface="Arial" charset="0"/>
              </a:rPr>
              <a:t>Se prime</a:t>
            </a:r>
            <a:r>
              <a:rPr lang="ro-RO" sz="2000">
                <a:latin typeface="Arial" charset="0"/>
              </a:rPr>
              <a:t>şte eronat	</a:t>
            </a:r>
            <a:r>
              <a:rPr lang="ro-RO" sz="2000" b="1">
                <a:latin typeface="Courier New" charset="0"/>
                <a:cs typeface="Courier New" charset="0"/>
              </a:rPr>
              <a:t>1 </a:t>
            </a:r>
            <a:r>
              <a:rPr lang="en-US" sz="2000" b="1" u="sng">
                <a:solidFill>
                  <a:srgbClr val="FF3300"/>
                </a:solidFill>
                <a:latin typeface="Courier New" charset="0"/>
                <a:cs typeface="Courier New" charset="0"/>
              </a:rPr>
              <a:t>1</a:t>
            </a:r>
            <a:r>
              <a:rPr lang="ro-RO" sz="2000" b="1">
                <a:latin typeface="Courier New" charset="0"/>
                <a:cs typeface="Courier New" charset="0"/>
              </a:rPr>
              <a:t> 1 1 1 0 0 1 0  </a:t>
            </a:r>
            <a:r>
              <a:rPr lang="en-US" sz="2000" b="1">
                <a:latin typeface="Courier New" charset="0"/>
                <a:cs typeface="Courier New" charset="0"/>
              </a:rPr>
              <a:t>0</a:t>
            </a:r>
            <a:r>
              <a:rPr lang="ro-RO" sz="2000" b="1">
                <a:latin typeface="Courier New" charset="0"/>
                <a:cs typeface="Courier New" charset="0"/>
              </a:rPr>
              <a:t>  1</a:t>
            </a:r>
            <a:endParaRPr lang="en-US" sz="2000" b="1">
              <a:latin typeface="Courier New" charset="0"/>
              <a:cs typeface="Courier New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endParaRPr lang="ro-RO" sz="2000" b="1">
              <a:latin typeface="Arial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2000">
                <a:latin typeface="Arial" charset="0"/>
              </a:rPr>
              <a:t>Suma eronata</a:t>
            </a:r>
            <a:r>
              <a:rPr lang="ro-RO" sz="2000">
                <a:latin typeface="Arial" charset="0"/>
              </a:rPr>
              <a:t> control</a:t>
            </a:r>
            <a:r>
              <a:rPr lang="en-US" sz="2000">
                <a:latin typeface="Arial" charset="0"/>
              </a:rPr>
              <a:t>ata de  </a:t>
            </a:r>
            <a:r>
              <a:rPr lang="ro-RO" sz="2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(suma pozitiilor 2,3,6,7,10,11) nu este 0</a:t>
            </a: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endParaRPr lang="en-US" sz="2000">
              <a:latin typeface="Arial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o-RO" sz="2000" b="1">
                <a:latin typeface="Courier New" charset="0"/>
                <a:cs typeface="Courier New" charset="0"/>
              </a:rPr>
              <a:t>			1 </a:t>
            </a:r>
            <a:r>
              <a:rPr lang="en-US" sz="2000" b="1" u="sng">
                <a:solidFill>
                  <a:srgbClr val="FF3300"/>
                </a:solidFill>
                <a:latin typeface="Courier New" charset="0"/>
                <a:cs typeface="Courier New" charset="0"/>
              </a:rPr>
              <a:t>1</a:t>
            </a:r>
            <a:r>
              <a:rPr lang="ro-RO" sz="2000" b="1">
                <a:latin typeface="Courier New" charset="0"/>
                <a:cs typeface="Courier New" charset="0"/>
              </a:rPr>
              <a:t> </a:t>
            </a:r>
            <a:r>
              <a:rPr lang="ro-RO" sz="2000" b="1">
                <a:solidFill>
                  <a:srgbClr val="FF3300"/>
                </a:solidFill>
                <a:latin typeface="Courier New" charset="0"/>
                <a:cs typeface="Courier New" charset="0"/>
              </a:rPr>
              <a:t>1</a:t>
            </a:r>
            <a:r>
              <a:rPr lang="ro-RO" sz="2000" b="1">
                <a:latin typeface="Courier New" charset="0"/>
                <a:cs typeface="Courier New" charset="0"/>
              </a:rPr>
              <a:t> 1 1 </a:t>
            </a:r>
            <a:r>
              <a:rPr lang="ro-RO" sz="2000" b="1">
                <a:solidFill>
                  <a:srgbClr val="FF3300"/>
                </a:solidFill>
                <a:latin typeface="Courier New" charset="0"/>
                <a:cs typeface="Courier New" charset="0"/>
              </a:rPr>
              <a:t>0 0</a:t>
            </a:r>
            <a:r>
              <a:rPr lang="ro-RO" sz="2000" b="1">
                <a:latin typeface="Courier New" charset="0"/>
                <a:cs typeface="Courier New" charset="0"/>
              </a:rPr>
              <a:t> 1 0  </a:t>
            </a:r>
            <a:r>
              <a:rPr lang="en-US" sz="2000" b="1">
                <a:solidFill>
                  <a:srgbClr val="FF3300"/>
                </a:solidFill>
                <a:latin typeface="Courier New" charset="0"/>
                <a:cs typeface="Courier New" charset="0"/>
              </a:rPr>
              <a:t>0</a:t>
            </a:r>
            <a:r>
              <a:rPr lang="ro-RO" sz="2000" b="1">
                <a:solidFill>
                  <a:srgbClr val="FF3300"/>
                </a:solidFill>
                <a:latin typeface="Courier New" charset="0"/>
                <a:cs typeface="Courier New" charset="0"/>
              </a:rPr>
              <a:t>  1</a:t>
            </a:r>
            <a:endParaRPr lang="en-US" sz="2000" b="1">
              <a:solidFill>
                <a:srgbClr val="FF3300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endParaRPr lang="en-US" sz="2000">
              <a:latin typeface="Arial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</a:rPr>
              <a:t>celelalte sume </a:t>
            </a:r>
            <a:r>
              <a:rPr lang="en-US" sz="2000">
                <a:latin typeface="Arial" charset="0"/>
              </a:rPr>
              <a:t>sunt corecte   </a:t>
            </a:r>
            <a:r>
              <a:rPr lang="en-US" sz="2000">
                <a:latin typeface="Arial" charset="0"/>
                <a:sym typeface="Wingdings" charset="0"/>
              </a:rPr>
              <a:t> </a:t>
            </a:r>
            <a:r>
              <a:rPr lang="en-US" sz="2000">
                <a:latin typeface="Arial" charset="0"/>
              </a:rPr>
              <a:t>bit 2 este inversat</a:t>
            </a: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endParaRPr lang="en-US" sz="2000">
              <a:latin typeface="Arial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2000" u="sng">
                <a:latin typeface="Arial" charset="0"/>
              </a:rPr>
              <a:t>Obs.</a:t>
            </a:r>
          </a:p>
          <a:p>
            <a:pPr marL="0" indent="0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sz="2000" b="1">
                <a:solidFill>
                  <a:srgbClr val="0066FF"/>
                </a:solidFill>
                <a:latin typeface="Arial" charset="0"/>
              </a:rPr>
              <a:t>Codul Hamming corecteaza erorile de 1 bit</a:t>
            </a:r>
            <a:endParaRPr lang="en-US" sz="2000">
              <a:latin typeface="Arial" charset="0"/>
            </a:endParaRPr>
          </a:p>
        </p:txBody>
      </p:sp>
      <p:sp>
        <p:nvSpPr>
          <p:cNvPr id="15364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0675"/>
            <a:ext cx="8382000" cy="38893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</a:t>
            </a:r>
            <a:r>
              <a:rPr lang="ro-RO">
                <a:latin typeface="Arial" charset="0"/>
                <a:cs typeface="Arial" charset="0"/>
              </a:rPr>
              <a:t>orecţia erorilor in rafală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28675"/>
            <a:ext cx="8626475" cy="14890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>
                <a:latin typeface="Arial" charset="0"/>
              </a:rPr>
              <a:t>U</a:t>
            </a:r>
            <a:r>
              <a:rPr lang="ro-RO">
                <a:latin typeface="Arial" charset="0"/>
              </a:rPr>
              <a:t>tilizarea unui cod</a:t>
            </a:r>
            <a:r>
              <a:rPr lang="en-US">
                <a:latin typeface="Arial" charset="0"/>
              </a:rPr>
              <a:t> Hamming </a:t>
            </a:r>
            <a:r>
              <a:rPr lang="ro-RO">
                <a:latin typeface="Arial" charset="0"/>
              </a:rPr>
              <a:t>pentru </a:t>
            </a:r>
            <a:r>
              <a:rPr lang="ro-RO">
                <a:solidFill>
                  <a:srgbClr val="0066FF"/>
                </a:solidFill>
                <a:latin typeface="Arial" charset="0"/>
              </a:rPr>
              <a:t>corecţia erorilor in rafală</a:t>
            </a:r>
            <a:endParaRPr lang="en-US">
              <a:solidFill>
                <a:srgbClr val="0066FF"/>
              </a:solidFill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matricea de biți este transmisă coloană cu coloană</a:t>
            </a:r>
          </a:p>
          <a:p>
            <a:pPr eaLnBrk="1" hangingPunct="1"/>
            <a:r>
              <a:rPr lang="en-US" sz="2000">
                <a:latin typeface="Arial" charset="0"/>
              </a:rPr>
              <a:t>poate corecta erori în rafală dintr-o coloană dacă există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un bit eronat</a:t>
            </a:r>
            <a:r>
              <a:rPr lang="en-US">
                <a:latin typeface="Arial" charset="0"/>
                <a:sym typeface="Wingdings" charset="0"/>
              </a:rPr>
              <a:t> pe fiecare linie</a:t>
            </a:r>
            <a:endParaRPr lang="en-US">
              <a:latin typeface="Arial" charset="0"/>
            </a:endParaRPr>
          </a:p>
        </p:txBody>
      </p:sp>
      <p:pic>
        <p:nvPicPr>
          <p:cNvPr id="16390" name="Picture 4" descr="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2344738"/>
            <a:ext cx="4694238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2667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Coduri detectoare de erori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019175"/>
            <a:ext cx="8797925" cy="553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o-RO" b="1">
                <a:solidFill>
                  <a:schemeClr val="accent2"/>
                </a:solidFill>
                <a:latin typeface="Arial" charset="0"/>
              </a:rPr>
              <a:t>Coduri polinomiale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o-RO" b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 bi</a:t>
            </a:r>
            <a:r>
              <a:rPr lang="ro-RO">
                <a:latin typeface="Arial" charset="0"/>
              </a:rPr>
              <a:t>ţi de informaţie (date)  	</a:t>
            </a:r>
            <a:r>
              <a:rPr lang="ro-RO" b="1">
                <a:latin typeface="Arial" charset="0"/>
              </a:rPr>
              <a:t>i(X)</a:t>
            </a:r>
            <a:r>
              <a:rPr lang="ro-RO">
                <a:latin typeface="Arial" charset="0"/>
              </a:rPr>
              <a:t> polinomul corespunzător</a:t>
            </a:r>
          </a:p>
          <a:p>
            <a:pPr eaLnBrk="1" hangingPunct="1">
              <a:spcBef>
                <a:spcPts val="1200"/>
              </a:spcBef>
              <a:spcAft>
                <a:spcPts val="1800"/>
              </a:spcAft>
              <a:buFontTx/>
              <a:buNone/>
            </a:pPr>
            <a:r>
              <a:rPr lang="ro-RO">
                <a:latin typeface="Arial" charset="0"/>
              </a:rPr>
              <a:t>Ex. </a:t>
            </a:r>
            <a:r>
              <a:rPr lang="ro-RO">
                <a:solidFill>
                  <a:srgbClr val="0000FF"/>
                </a:solidFill>
                <a:latin typeface="Arial" charset="0"/>
              </a:rPr>
              <a:t>k=5	10110		i(X) = 1*X</a:t>
            </a:r>
            <a:r>
              <a:rPr lang="ro-RO" baseline="30000">
                <a:solidFill>
                  <a:srgbClr val="0000FF"/>
                </a:solidFill>
                <a:latin typeface="Arial" charset="0"/>
              </a:rPr>
              <a:t>4</a:t>
            </a:r>
            <a:r>
              <a:rPr lang="ro-RO">
                <a:solidFill>
                  <a:srgbClr val="0000FF"/>
                </a:solidFill>
                <a:latin typeface="Arial" charset="0"/>
              </a:rPr>
              <a:t>+0*X</a:t>
            </a:r>
            <a:r>
              <a:rPr lang="ro-RO" baseline="30000">
                <a:solidFill>
                  <a:srgbClr val="0000FF"/>
                </a:solidFill>
                <a:latin typeface="Arial" charset="0"/>
              </a:rPr>
              <a:t>3</a:t>
            </a:r>
            <a:r>
              <a:rPr lang="ro-RO">
                <a:solidFill>
                  <a:srgbClr val="0000FF"/>
                </a:solidFill>
                <a:latin typeface="Arial" charset="0"/>
              </a:rPr>
              <a:t>+1*X</a:t>
            </a:r>
            <a:r>
              <a:rPr lang="ro-RO" baseline="30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ro-RO">
                <a:solidFill>
                  <a:srgbClr val="0000FF"/>
                </a:solidFill>
                <a:latin typeface="Arial" charset="0"/>
              </a:rPr>
              <a:t>+1*X</a:t>
            </a:r>
            <a:r>
              <a:rPr lang="ro-RO" baseline="30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ro-RO">
                <a:solidFill>
                  <a:srgbClr val="0000FF"/>
                </a:solidFill>
                <a:latin typeface="Arial" charset="0"/>
              </a:rPr>
              <a:t>+0*X</a:t>
            </a:r>
            <a:r>
              <a:rPr lang="ro-RO" baseline="30000">
                <a:solidFill>
                  <a:srgbClr val="0000FF"/>
                </a:solidFill>
                <a:latin typeface="Arial" charset="0"/>
              </a:rPr>
              <a:t>0</a:t>
            </a:r>
            <a:r>
              <a:rPr lang="ro-RO">
                <a:latin typeface="Arial" charset="0"/>
              </a:rPr>
              <a:t>	</a:t>
            </a:r>
            <a:endParaRPr lang="en-US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o-RO" b="1">
                <a:latin typeface="Arial" charset="0"/>
              </a:rPr>
              <a:t>n-k</a:t>
            </a:r>
            <a:r>
              <a:rPr lang="ro-RO">
                <a:latin typeface="Arial" charset="0"/>
              </a:rPr>
              <a:t> biţi de control  </a:t>
            </a:r>
            <a:r>
              <a:rPr lang="en-US">
                <a:latin typeface="Arial" charset="0"/>
              </a:rPr>
              <a:t>		</a:t>
            </a:r>
            <a:r>
              <a:rPr lang="en-US" b="1">
                <a:latin typeface="Arial" charset="0"/>
              </a:rPr>
              <a:t>r(X)</a:t>
            </a:r>
            <a:r>
              <a:rPr lang="en-US">
                <a:latin typeface="Arial" charset="0"/>
              </a:rPr>
              <a:t> </a:t>
            </a:r>
            <a:endParaRPr lang="ro-RO" b="1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o-RO" b="1">
                <a:latin typeface="Arial" charset="0"/>
              </a:rPr>
              <a:t>n</a:t>
            </a:r>
            <a:r>
              <a:rPr lang="ro-RO">
                <a:latin typeface="Arial" charset="0"/>
              </a:rPr>
              <a:t> biţi în total  </a:t>
            </a:r>
            <a:r>
              <a:rPr lang="en-US">
                <a:latin typeface="Arial" charset="0"/>
              </a:rPr>
              <a:t>			</a:t>
            </a:r>
            <a:r>
              <a:rPr lang="en-US" b="1">
                <a:latin typeface="Arial" charset="0"/>
              </a:rPr>
              <a:t>X</a:t>
            </a:r>
            <a:r>
              <a:rPr lang="en-US" b="1" baseline="30000">
                <a:latin typeface="Arial" charset="0"/>
              </a:rPr>
              <a:t>(n-k)</a:t>
            </a:r>
            <a:r>
              <a:rPr lang="en-US" b="1">
                <a:latin typeface="Arial" charset="0"/>
              </a:rPr>
              <a:t>i(X) + r(X)</a:t>
            </a:r>
            <a:endParaRPr lang="en-US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sz="1000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b="1">
                <a:latin typeface="Arial" charset="0"/>
              </a:rPr>
              <a:t>r(X)</a:t>
            </a:r>
            <a:r>
              <a:rPr lang="en-US">
                <a:latin typeface="Arial" charset="0"/>
              </a:rPr>
              <a:t> se alege astfel ca</a:t>
            </a:r>
            <a:r>
              <a:rPr lang="ro-RO">
                <a:latin typeface="Arial" charset="0"/>
              </a:rPr>
              <a:t>	</a:t>
            </a:r>
            <a:r>
              <a:rPr lang="en-US">
                <a:latin typeface="Arial" charset="0"/>
              </a:rPr>
              <a:t>	</a:t>
            </a:r>
            <a:r>
              <a:rPr lang="ro-RO" b="1">
                <a:latin typeface="Arial" charset="0"/>
              </a:rPr>
              <a:t>w(X) </a:t>
            </a:r>
            <a:r>
              <a:rPr lang="en-US" b="1">
                <a:latin typeface="Arial" charset="0"/>
              </a:rPr>
              <a:t>= X</a:t>
            </a:r>
            <a:r>
              <a:rPr lang="en-US" b="1" baseline="30000">
                <a:latin typeface="Arial" charset="0"/>
              </a:rPr>
              <a:t>(n-k)</a:t>
            </a:r>
            <a:r>
              <a:rPr lang="en-US" b="1">
                <a:latin typeface="Arial" charset="0"/>
              </a:rPr>
              <a:t>i(X) + r(X)</a:t>
            </a:r>
            <a:endParaRPr lang="ro-RO" b="1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>
                <a:latin typeface="Arial" charset="0"/>
              </a:rPr>
              <a:t>sa fie multiplu de </a:t>
            </a:r>
            <a:r>
              <a:rPr lang="en-US" b="1">
                <a:latin typeface="Arial" charset="0"/>
              </a:rPr>
              <a:t>g(X)		w(X) = g(X).q(X)</a:t>
            </a:r>
            <a:endParaRPr lang="en-US">
              <a:latin typeface="Arial" charset="0"/>
            </a:endParaRPr>
          </a:p>
          <a:p>
            <a:pPr lvl="2"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200">
                <a:latin typeface="Arial" charset="0"/>
              </a:rPr>
              <a:t>X</a:t>
            </a:r>
            <a:r>
              <a:rPr lang="en-US" sz="2200" baseline="30000">
                <a:latin typeface="Arial" charset="0"/>
              </a:rPr>
              <a:t>(n-k)</a:t>
            </a:r>
            <a:r>
              <a:rPr lang="en-US" sz="2200">
                <a:latin typeface="Arial" charset="0"/>
              </a:rPr>
              <a:t>i(X) + r(X) = g(X).q(X)</a:t>
            </a:r>
          </a:p>
          <a:p>
            <a:pPr lvl="2"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200">
                <a:latin typeface="Arial" charset="0"/>
              </a:rPr>
              <a:t>X</a:t>
            </a:r>
            <a:r>
              <a:rPr lang="en-US" sz="2200" baseline="30000">
                <a:latin typeface="Arial" charset="0"/>
              </a:rPr>
              <a:t>(n-k)</a:t>
            </a:r>
            <a:r>
              <a:rPr lang="en-US" sz="2200">
                <a:latin typeface="Arial" charset="0"/>
              </a:rPr>
              <a:t>i(X) = g(X).q(X) + r(X) </a:t>
            </a:r>
            <a:endParaRPr lang="ro-RO" sz="2200">
              <a:latin typeface="Arial" charset="0"/>
            </a:endParaRPr>
          </a:p>
          <a:p>
            <a:pPr lvl="2"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ro-RO" sz="2200" b="1">
                <a:solidFill>
                  <a:schemeClr val="accent2"/>
                </a:solidFill>
                <a:latin typeface="Arial" charset="0"/>
              </a:rPr>
              <a:t>r(X)</a:t>
            </a:r>
            <a:r>
              <a:rPr lang="ro-RO" sz="2200"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este </a:t>
            </a:r>
            <a:r>
              <a:rPr lang="ro-RO" sz="2200">
                <a:latin typeface="Arial" charset="0"/>
              </a:rPr>
              <a:t>restul împărţirii lui </a:t>
            </a:r>
            <a:r>
              <a:rPr lang="en-US" sz="2200" b="1">
                <a:solidFill>
                  <a:schemeClr val="accent2"/>
                </a:solidFill>
                <a:latin typeface="Arial" charset="0"/>
              </a:rPr>
              <a:t>X</a:t>
            </a:r>
            <a:r>
              <a:rPr lang="en-US" sz="2200" b="1" baseline="30000">
                <a:solidFill>
                  <a:schemeClr val="accent2"/>
                </a:solidFill>
                <a:latin typeface="Arial" charset="0"/>
              </a:rPr>
              <a:t>(n-k)</a:t>
            </a:r>
            <a:r>
              <a:rPr lang="en-US" sz="2200" b="1">
                <a:solidFill>
                  <a:schemeClr val="accent2"/>
                </a:solidFill>
                <a:latin typeface="Arial" charset="0"/>
              </a:rPr>
              <a:t> i(X)</a:t>
            </a:r>
            <a:r>
              <a:rPr lang="en-US" sz="22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o-RO" sz="2200">
                <a:solidFill>
                  <a:srgbClr val="000000"/>
                </a:solidFill>
                <a:latin typeface="Arial" charset="0"/>
              </a:rPr>
              <a:t>la </a:t>
            </a:r>
            <a:r>
              <a:rPr lang="en-US" sz="2200" b="1">
                <a:solidFill>
                  <a:schemeClr val="accent2"/>
                </a:solidFill>
                <a:latin typeface="Arial" charset="0"/>
              </a:rPr>
              <a:t>g(X)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263525"/>
          </a:xfrm>
        </p:spPr>
        <p:txBody>
          <a:bodyPr/>
          <a:lstStyle/>
          <a:p>
            <a:pPr eaLnBrk="1" hangingPunct="1">
              <a:defRPr/>
            </a:pPr>
            <a:r>
              <a:rPr lang="ro-RO"/>
              <a:t>Coduri detectoare de erori</a:t>
            </a:r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20675" y="1646238"/>
            <a:ext cx="4217988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cs typeface="+mn-cs"/>
              </a:rPr>
              <a:t>Calcul</a:t>
            </a:r>
            <a:r>
              <a:rPr lang="ro-RO" sz="2400">
                <a:cs typeface="+mn-cs"/>
              </a:rPr>
              <a:t>ul sumei de control pentru un cod polinomial</a:t>
            </a:r>
            <a:endParaRPr lang="en-US" sz="2400"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>
                <a:cs typeface="+mn-cs"/>
              </a:rPr>
              <a:t>10 biti informatie + 4 biti control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>
                <a:cs typeface="+mn-cs"/>
              </a:rPr>
              <a:t>Imparte </a:t>
            </a:r>
            <a:r>
              <a:rPr lang="en-US" b="1">
                <a:cs typeface="+mn-cs"/>
              </a:rPr>
              <a:t>1101011011</a:t>
            </a:r>
            <a:r>
              <a:rPr lang="en-US" b="1">
                <a:solidFill>
                  <a:srgbClr val="0066FF"/>
                </a:solidFill>
                <a:cs typeface="+mn-cs"/>
              </a:rPr>
              <a:t>0000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la 10011</a:t>
            </a:r>
          </a:p>
        </p:txBody>
      </p:sp>
      <p:pic>
        <p:nvPicPr>
          <p:cNvPr id="18438" name="Picture 1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896938"/>
            <a:ext cx="4306887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6181725"/>
            <a:ext cx="3438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Rectangle 1036"/>
          <p:cNvSpPr>
            <a:spLocks noChangeArrowheads="1"/>
          </p:cNvSpPr>
          <p:nvPr/>
        </p:nvSpPr>
        <p:spPr bwMode="auto">
          <a:xfrm>
            <a:off x="5608638" y="6249988"/>
            <a:ext cx="560387" cy="233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735388" y="27130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2"/>
                </a:solidFill>
                <a:cs typeface="+mn-cs"/>
              </a:rPr>
              <a:t>X</a:t>
            </a:r>
            <a:r>
              <a:rPr lang="en-US" b="1" baseline="30000">
                <a:solidFill>
                  <a:schemeClr val="accent2"/>
                </a:solidFill>
                <a:cs typeface="+mn-cs"/>
              </a:rPr>
              <a:t>(n-k)</a:t>
            </a:r>
            <a:r>
              <a:rPr lang="en-US" b="1">
                <a:solidFill>
                  <a:schemeClr val="accent2"/>
                </a:solidFill>
                <a:cs typeface="+mn-cs"/>
              </a:rPr>
              <a:t> i(X)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638675" y="3194050"/>
            <a:ext cx="684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2"/>
                </a:solidFill>
                <a:cs typeface="+mn-cs"/>
              </a:rPr>
              <a:t>g(X)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1336675" y="5060950"/>
            <a:ext cx="420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o-RO" b="1">
                <a:solidFill>
                  <a:schemeClr val="accent2"/>
                </a:solidFill>
              </a:rPr>
              <a:t>r(X) </a:t>
            </a:r>
            <a:r>
              <a:rPr lang="en-US" b="1">
                <a:solidFill>
                  <a:schemeClr val="accent2"/>
                </a:solidFill>
              </a:rPr>
              <a:t>= </a:t>
            </a:r>
            <a:r>
              <a:rPr lang="ro-RO" b="1">
                <a:solidFill>
                  <a:schemeClr val="accent2"/>
                </a:solidFill>
              </a:rPr>
              <a:t>rest împărţire </a:t>
            </a:r>
            <a:r>
              <a:rPr lang="en-US" b="1">
                <a:solidFill>
                  <a:schemeClr val="accent2"/>
                </a:solidFill>
              </a:rPr>
              <a:t>X(n-k) i(X) </a:t>
            </a:r>
            <a:r>
              <a:rPr lang="ro-RO" b="1">
                <a:solidFill>
                  <a:schemeClr val="accent2"/>
                </a:solidFill>
              </a:rPr>
              <a:t>la </a:t>
            </a:r>
            <a:r>
              <a:rPr lang="en-US" b="1">
                <a:solidFill>
                  <a:schemeClr val="accent2"/>
                </a:solidFill>
              </a:rPr>
              <a:t>g(X)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640263" y="5472113"/>
            <a:ext cx="1187450" cy="7381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9" name="Group 1037"/>
          <p:cNvGrpSpPr>
            <a:grpSpLocks/>
          </p:cNvGrpSpPr>
          <p:nvPr/>
        </p:nvGrpSpPr>
        <p:grpSpPr bwMode="auto">
          <a:xfrm>
            <a:off x="1435100" y="1995488"/>
            <a:ext cx="4094163" cy="1514475"/>
            <a:chOff x="904" y="1257"/>
            <a:chExt cx="2219" cy="954"/>
          </a:xfrm>
        </p:grpSpPr>
        <p:sp>
          <p:nvSpPr>
            <p:cNvPr id="2" name="Line 1034"/>
            <p:cNvSpPr>
              <a:spLocks noChangeShapeType="1"/>
            </p:cNvSpPr>
            <p:nvPr/>
          </p:nvSpPr>
          <p:spPr bwMode="auto">
            <a:xfrm flipV="1">
              <a:off x="2521" y="1257"/>
              <a:ext cx="602" cy="95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1035"/>
            <p:cNvSpPr>
              <a:spLocks noChangeShapeType="1"/>
            </p:cNvSpPr>
            <p:nvPr/>
          </p:nvSpPr>
          <p:spPr bwMode="auto">
            <a:xfrm flipV="1">
              <a:off x="904" y="2194"/>
              <a:ext cx="1617" cy="17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5" name="Line 1033"/>
          <p:cNvSpPr>
            <a:spLocks noChangeShapeType="1"/>
          </p:cNvSpPr>
          <p:nvPr/>
        </p:nvSpPr>
        <p:spPr bwMode="auto">
          <a:xfrm flipV="1">
            <a:off x="3055938" y="1911350"/>
            <a:ext cx="2921000" cy="12001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4350" grpId="0"/>
      <p:bldP spid="14351" grpId="0"/>
      <p:bldP spid="14352" grpId="0"/>
      <p:bldP spid="14353" grpId="0" animBg="1"/>
      <p:bldP spid="194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Ce erori pot fi detectate?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19200"/>
            <a:ext cx="8382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n-cs"/>
              </a:rPr>
              <a:t>Probabilitatea</a:t>
            </a:r>
            <a:r>
              <a:rPr lang="en-US" dirty="0">
                <a:cs typeface="+mn-cs"/>
              </a:rPr>
              <a:t> de </a:t>
            </a:r>
            <a:r>
              <a:rPr lang="en-US" dirty="0" err="1">
                <a:cs typeface="+mn-cs"/>
              </a:rPr>
              <a:t>detectie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depinde</a:t>
            </a:r>
            <a:r>
              <a:rPr lang="en-US" dirty="0">
                <a:cs typeface="+mn-cs"/>
              </a:rPr>
              <a:t> de </a:t>
            </a:r>
            <a:r>
              <a:rPr lang="en-US" dirty="0" err="1">
                <a:cs typeface="+mn-cs"/>
              </a:rPr>
              <a:t>lungimea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codului</a:t>
            </a:r>
            <a:r>
              <a:rPr lang="en-US" dirty="0">
                <a:cs typeface="+mn-cs"/>
              </a:rPr>
              <a:t> de control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CRC </a:t>
            </a:r>
            <a:r>
              <a:rPr lang="en-US" dirty="0" err="1">
                <a:cs typeface="+mn-cs"/>
              </a:rPr>
              <a:t>si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sume</a:t>
            </a:r>
            <a:r>
              <a:rPr lang="en-US" dirty="0">
                <a:cs typeface="+mn-cs"/>
              </a:rPr>
              <a:t> de control pe</a:t>
            </a:r>
          </a:p>
          <a:p>
            <a:pPr lvl="1" eaLnBrk="1" hangingPunct="1">
              <a:defRPr/>
            </a:pPr>
            <a:r>
              <a:rPr lang="en-US" dirty="0"/>
              <a:t>8 </a:t>
            </a:r>
            <a:r>
              <a:rPr lang="en-US" dirty="0" err="1"/>
              <a:t>biti</a:t>
            </a:r>
            <a:r>
              <a:rPr lang="en-US" dirty="0"/>
              <a:t>	</a:t>
            </a:r>
            <a:r>
              <a:rPr lang="en-US" dirty="0" err="1"/>
              <a:t>detecteaza</a:t>
            </a:r>
            <a:r>
              <a:rPr lang="en-US" dirty="0"/>
              <a:t> 99.6094% din </a:t>
            </a:r>
            <a:r>
              <a:rPr lang="en-US" dirty="0" err="1"/>
              <a:t>erori</a:t>
            </a:r>
            <a:endParaRPr lang="en-US" dirty="0"/>
          </a:p>
          <a:p>
            <a:pPr lvl="2" eaLnBrk="1" hangingPunct="1">
              <a:defRPr/>
            </a:pPr>
            <a:r>
              <a:rPr lang="en-US" spc="-1" dirty="0">
                <a:solidFill>
                  <a:srgbClr val="000000"/>
                </a:solidFill>
                <a:ea typeface="ＭＳ Ｐゴシック"/>
              </a:rPr>
              <a:t>(x</a:t>
            </a:r>
            <a:r>
              <a:rPr lang="en-US" spc="-1" baseline="33000" dirty="0">
                <a:solidFill>
                  <a:srgbClr val="000000"/>
                </a:solidFill>
                <a:ea typeface="ＭＳ Ｐゴシック"/>
              </a:rPr>
              <a:t>8</a:t>
            </a:r>
            <a:r>
              <a:rPr lang="en-US" spc="-1" dirty="0">
                <a:solidFill>
                  <a:srgbClr val="000000"/>
                </a:solidFill>
                <a:ea typeface="ＭＳ Ｐゴシック"/>
              </a:rPr>
              <a:t>+x</a:t>
            </a:r>
            <a:r>
              <a:rPr lang="en-US" spc="-1" baseline="33000" dirty="0">
                <a:solidFill>
                  <a:srgbClr val="000000"/>
                </a:solidFill>
                <a:ea typeface="ＭＳ Ｐゴシック"/>
              </a:rPr>
              <a:t>2</a:t>
            </a:r>
            <a:r>
              <a:rPr lang="en-US" spc="-1" dirty="0">
                <a:solidFill>
                  <a:srgbClr val="000000"/>
                </a:solidFill>
                <a:ea typeface="ＭＳ Ｐゴシック"/>
              </a:rPr>
              <a:t>+x+1  CRC-8-CCITT)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16 </a:t>
            </a:r>
            <a:r>
              <a:rPr lang="en-US" dirty="0" err="1"/>
              <a:t>biti</a:t>
            </a:r>
            <a:r>
              <a:rPr lang="en-US" dirty="0"/>
              <a:t>	</a:t>
            </a:r>
            <a:r>
              <a:rPr lang="en-US" dirty="0" err="1"/>
              <a:t>detecteaza</a:t>
            </a:r>
            <a:r>
              <a:rPr lang="en-US" dirty="0"/>
              <a:t> 99.9985% din </a:t>
            </a:r>
            <a:r>
              <a:rPr lang="en-US" dirty="0" err="1"/>
              <a:t>erori</a:t>
            </a:r>
            <a:r>
              <a:rPr lang="en-US" dirty="0"/>
              <a:t> </a:t>
            </a:r>
          </a:p>
          <a:p>
            <a:pPr lvl="2" eaLnBrk="1" hangingPunct="1">
              <a:defRPr/>
            </a:pPr>
            <a:r>
              <a:rPr lang="en-US" spc="-1" dirty="0">
                <a:solidFill>
                  <a:srgbClr val="000000"/>
                </a:solidFill>
                <a:ea typeface="ＭＳ Ｐゴシック"/>
              </a:rPr>
              <a:t>(x</a:t>
            </a:r>
            <a:r>
              <a:rPr lang="en-US" spc="-1" baseline="33000" dirty="0">
                <a:solidFill>
                  <a:srgbClr val="000000"/>
                </a:solidFill>
                <a:ea typeface="ＭＳ Ｐゴシック"/>
              </a:rPr>
              <a:t>16</a:t>
            </a:r>
            <a:r>
              <a:rPr lang="en-US" spc="-1" dirty="0">
                <a:solidFill>
                  <a:srgbClr val="000000"/>
                </a:solidFill>
                <a:ea typeface="ＭＳ Ｐゴシック"/>
              </a:rPr>
              <a:t>+x</a:t>
            </a:r>
            <a:r>
              <a:rPr lang="en-US" spc="-1" baseline="33000" dirty="0">
                <a:solidFill>
                  <a:srgbClr val="000000"/>
                </a:solidFill>
                <a:ea typeface="ＭＳ Ｐゴシック"/>
              </a:rPr>
              <a:t>10</a:t>
            </a:r>
            <a:r>
              <a:rPr lang="en-US" spc="-1" dirty="0">
                <a:solidFill>
                  <a:srgbClr val="000000"/>
                </a:solidFill>
                <a:ea typeface="ＭＳ Ｐゴシック"/>
              </a:rPr>
              <a:t>+x</a:t>
            </a:r>
            <a:r>
              <a:rPr lang="en-US" spc="-1" baseline="33000" dirty="0">
                <a:solidFill>
                  <a:srgbClr val="000000"/>
                </a:solidFill>
                <a:ea typeface="ＭＳ Ｐゴシック"/>
              </a:rPr>
              <a:t>8</a:t>
            </a:r>
            <a:r>
              <a:rPr lang="en-US" spc="-1" dirty="0">
                <a:solidFill>
                  <a:srgbClr val="000000"/>
                </a:solidFill>
                <a:ea typeface="ＭＳ Ｐゴシック"/>
              </a:rPr>
              <a:t>+x</a:t>
            </a:r>
            <a:r>
              <a:rPr lang="en-US" spc="-1" baseline="33000" dirty="0">
                <a:solidFill>
                  <a:srgbClr val="000000"/>
                </a:solidFill>
                <a:ea typeface="ＭＳ Ｐゴシック"/>
              </a:rPr>
              <a:t>7</a:t>
            </a:r>
            <a:r>
              <a:rPr lang="en-US" spc="-1" dirty="0">
                <a:solidFill>
                  <a:srgbClr val="000000"/>
                </a:solidFill>
                <a:ea typeface="ＭＳ Ｐゴシック"/>
              </a:rPr>
              <a:t>+x</a:t>
            </a:r>
            <a:r>
              <a:rPr lang="en-US" spc="-1" baseline="33000" dirty="0">
                <a:solidFill>
                  <a:srgbClr val="000000"/>
                </a:solidFill>
                <a:ea typeface="ＭＳ Ｐゴシック"/>
              </a:rPr>
              <a:t>3</a:t>
            </a:r>
            <a:r>
              <a:rPr lang="en-US" spc="-1" dirty="0">
                <a:solidFill>
                  <a:srgbClr val="000000"/>
                </a:solidFill>
                <a:ea typeface="ＭＳ Ｐゴシック"/>
              </a:rPr>
              <a:t>+1 CRC-16)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32 </a:t>
            </a:r>
            <a:r>
              <a:rPr lang="en-US" dirty="0" err="1"/>
              <a:t>biti</a:t>
            </a:r>
            <a:r>
              <a:rPr lang="en-US" dirty="0"/>
              <a:t>	</a:t>
            </a:r>
            <a:r>
              <a:rPr lang="en-US" dirty="0" err="1"/>
              <a:t>detecteaza</a:t>
            </a:r>
            <a:r>
              <a:rPr lang="en-US" dirty="0"/>
              <a:t> 99.9999% din </a:t>
            </a:r>
            <a:r>
              <a:rPr lang="en-US" dirty="0" err="1"/>
              <a:t>erori</a:t>
            </a:r>
            <a:endParaRPr lang="en-US" dirty="0"/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In plus, CRC </a:t>
            </a:r>
            <a:r>
              <a:rPr lang="en-US" dirty="0" err="1">
                <a:cs typeface="+mn-cs"/>
              </a:rPr>
              <a:t>detecteaza</a:t>
            </a:r>
            <a:r>
              <a:rPr lang="en-US" dirty="0">
                <a:cs typeface="+mn-cs"/>
              </a:rPr>
              <a:t> 100% </a:t>
            </a:r>
            <a:r>
              <a:rPr lang="en-US" dirty="0" err="1">
                <a:cs typeface="+mn-cs"/>
              </a:rPr>
              <a:t>erori</a:t>
            </a:r>
            <a:r>
              <a:rPr lang="en-US" dirty="0">
                <a:cs typeface="+mn-cs"/>
              </a:rPr>
              <a:t> de</a:t>
            </a:r>
          </a:p>
          <a:p>
            <a:pPr lvl="1" eaLnBrk="1" hangingPunct="1">
              <a:defRPr/>
            </a:pPr>
            <a:r>
              <a:rPr lang="en-US" dirty="0"/>
              <a:t>1 bit; </a:t>
            </a:r>
          </a:p>
          <a:p>
            <a:pPr lvl="1" eaLnBrk="1" hangingPunct="1">
              <a:defRPr/>
            </a:pPr>
            <a:r>
              <a:rPr lang="en-US" dirty="0"/>
              <a:t>2 </a:t>
            </a:r>
            <a:r>
              <a:rPr lang="en-US" dirty="0" err="1"/>
              <a:t>biti</a:t>
            </a:r>
            <a:r>
              <a:rPr lang="en-US" dirty="0"/>
              <a:t>; </a:t>
            </a:r>
          </a:p>
          <a:p>
            <a:pPr lvl="1" eaLnBrk="1" hangingPunct="1">
              <a:defRPr/>
            </a:pPr>
            <a:r>
              <a:rPr lang="en-US" dirty="0"/>
              <a:t>un </a:t>
            </a:r>
            <a:r>
              <a:rPr lang="en-US" dirty="0" err="1"/>
              <a:t>numar</a:t>
            </a:r>
            <a:r>
              <a:rPr lang="en-US" dirty="0"/>
              <a:t> impar de </a:t>
            </a:r>
            <a:r>
              <a:rPr lang="en-US" dirty="0" err="1"/>
              <a:t>biti</a:t>
            </a:r>
            <a:r>
              <a:rPr lang="en-US" dirty="0"/>
              <a:t>; </a:t>
            </a:r>
          </a:p>
          <a:p>
            <a:pPr lvl="1" eaLnBrk="1" hangingPunct="1">
              <a:defRPr/>
            </a:pPr>
            <a:r>
              <a:rPr lang="en-US" dirty="0" err="1"/>
              <a:t>erori</a:t>
            </a:r>
            <a:r>
              <a:rPr lang="en-US" dirty="0"/>
              <a:t> in </a:t>
            </a:r>
            <a:r>
              <a:rPr lang="en-US" dirty="0" err="1"/>
              <a:t>rafala</a:t>
            </a:r>
            <a:r>
              <a:rPr lang="en-US" dirty="0"/>
              <a:t> de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CRC.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49325"/>
          </a:xfrm>
        </p:spPr>
        <p:txBody>
          <a:bodyPr/>
          <a:lstStyle/>
          <a:p>
            <a:pPr eaLnBrk="1" hangingPunct="1">
              <a:defRPr/>
            </a:pPr>
            <a:r>
              <a:rPr lang="ro-RO"/>
              <a:t>Protocoale elementare pentru</a:t>
            </a:r>
            <a:br>
              <a:rPr lang="en-US"/>
            </a:br>
            <a:r>
              <a:rPr lang="ro-RO"/>
              <a:t>legătura de date</a:t>
            </a:r>
            <a:endParaRPr lang="en-US"/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4319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511175" y="1789113"/>
            <a:ext cx="1509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u="sng">
                <a:latin typeface="Tahoma" charset="0"/>
                <a:cs typeface="+mn-cs"/>
              </a:rPr>
              <a:t>Start-stop</a:t>
            </a:r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0" y="2271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6393" name="Rectangle 14"/>
          <p:cNvSpPr>
            <a:spLocks noChangeArrowheads="1"/>
          </p:cNvSpPr>
          <p:nvPr/>
        </p:nvSpPr>
        <p:spPr bwMode="auto">
          <a:xfrm>
            <a:off x="0" y="4586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6394" name="Text Box 17"/>
          <p:cNvSpPr txBox="1">
            <a:spLocks noChangeArrowheads="1"/>
          </p:cNvSpPr>
          <p:nvPr/>
        </p:nvSpPr>
        <p:spPr bwMode="auto">
          <a:xfrm>
            <a:off x="214313" y="29860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Entitate A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252413" y="4538663"/>
            <a:ext cx="1443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Entitate B</a:t>
            </a:r>
          </a:p>
        </p:txBody>
      </p:sp>
      <p:sp>
        <p:nvSpPr>
          <p:cNvPr id="16396" name="Rectangle 19"/>
          <p:cNvSpPr>
            <a:spLocks noChangeArrowheads="1"/>
          </p:cNvSpPr>
          <p:nvPr/>
        </p:nvSpPr>
        <p:spPr bwMode="auto">
          <a:xfrm>
            <a:off x="1785938" y="2971800"/>
            <a:ext cx="885825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+mn-cs"/>
              </a:rPr>
              <a:t>cadru 1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852738" y="4467225"/>
            <a:ext cx="885825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+mn-cs"/>
              </a:rPr>
              <a:t>cadru 1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824288" y="4467225"/>
            <a:ext cx="51435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+mn-cs"/>
              </a:rPr>
              <a:t>ack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5476875" y="2976563"/>
            <a:ext cx="51435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+mn-cs"/>
              </a:rPr>
              <a:t>ack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153150" y="2967038"/>
            <a:ext cx="885825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+mn-cs"/>
              </a:rPr>
              <a:t>cadru 2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2157413" y="3386138"/>
            <a:ext cx="1114425" cy="107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4329113" y="3228975"/>
            <a:ext cx="1128712" cy="141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6629400" y="3371850"/>
            <a:ext cx="900113" cy="657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7"/>
          <p:cNvSpPr>
            <a:spLocks noChangeShapeType="1"/>
          </p:cNvSpPr>
          <p:nvPr/>
        </p:nvSpPr>
        <p:spPr bwMode="auto">
          <a:xfrm>
            <a:off x="1857375" y="5243513"/>
            <a:ext cx="562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Text Box 28"/>
          <p:cNvSpPr txBox="1">
            <a:spLocks noChangeArrowheads="1"/>
          </p:cNvSpPr>
          <p:nvPr/>
        </p:nvSpPr>
        <p:spPr bwMode="auto">
          <a:xfrm>
            <a:off x="7319963" y="4791075"/>
            <a:ext cx="757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timp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 animBg="1"/>
      <p:bldP spid="20501" grpId="0" animBg="1"/>
      <p:bldP spid="20502" grpId="0" animBg="1"/>
      <p:bldP spid="20503" grpId="0" animBg="1"/>
      <p:bldP spid="20504" grpId="0" animBg="1"/>
      <p:bldP spid="20505" grpId="0" animBg="1"/>
      <p:bldP spid="205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Func</a:t>
            </a:r>
            <a:r>
              <a:rPr lang="ro-RO" sz="2800">
                <a:latin typeface="Arial" charset="0"/>
                <a:cs typeface="Arial" charset="0"/>
              </a:rPr>
              <a:t>ţiile nivelului legăturii de date</a:t>
            </a: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1477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Arial" charset="0"/>
              </a:rPr>
              <a:t>1 – </a:t>
            </a:r>
            <a:r>
              <a:rPr lang="ro-RO" sz="2400" b="1">
                <a:solidFill>
                  <a:schemeClr val="accent2"/>
                </a:solidFill>
                <a:latin typeface="Arial" charset="0"/>
              </a:rPr>
              <a:t>Încadrarea datelor</a:t>
            </a:r>
          </a:p>
          <a:p>
            <a:pPr algn="ctr" eaLnBrk="1" hangingPunct="1">
              <a:buFontTx/>
              <a:buNone/>
            </a:pPr>
            <a:endParaRPr lang="ro-RO" sz="2400" b="1">
              <a:solidFill>
                <a:schemeClr val="accent2"/>
              </a:solidFill>
              <a:latin typeface="Arial" charset="0"/>
            </a:endParaRPr>
          </a:p>
          <a:p>
            <a:pPr algn="ctr" eaLnBrk="1" hangingPunct="1"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Arial" charset="0"/>
              </a:rPr>
              <a:t>2 – Transmisia transparentă</a:t>
            </a:r>
          </a:p>
        </p:txBody>
      </p:sp>
      <p:pic>
        <p:nvPicPr>
          <p:cNvPr id="3078" name="Picture 4" descr="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290888"/>
            <a:ext cx="786765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228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0" y="4576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cs typeface="+mn-cs"/>
            </a:endParaRPr>
          </a:p>
        </p:txBody>
      </p:sp>
      <p:pic>
        <p:nvPicPr>
          <p:cNvPr id="21510" name="Picture 7" descr="3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150938"/>
            <a:ext cx="6680200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158750" y="419100"/>
            <a:ext cx="879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ro-RO" sz="3200" b="1">
                <a:solidFill>
                  <a:schemeClr val="accent2"/>
                </a:solidFill>
                <a:cs typeface="Arial" charset="0"/>
              </a:rPr>
              <a:t>Ferestre glisante</a:t>
            </a:r>
            <a:endParaRPr lang="en-US" sz="3200" b="1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Specifica</a:t>
            </a:r>
            <a:r>
              <a:rPr lang="ro-RO">
                <a:latin typeface="Arial" charset="0"/>
                <a:cs typeface="Arial" charset="0"/>
              </a:rPr>
              <a:t>ţie</a:t>
            </a:r>
            <a:r>
              <a:rPr lang="en-GB">
                <a:latin typeface="Arial" charset="0"/>
                <a:cs typeface="Arial" charset="0"/>
              </a:rPr>
              <a:t>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ro-RO" sz="2400">
                <a:latin typeface="Arial" charset="0"/>
                <a:cs typeface="Arial" charset="0"/>
              </a:rPr>
              <a:t>scop şi funcţii</a:t>
            </a:r>
            <a:endParaRPr lang="en-US" sz="2400">
              <a:latin typeface="Arial" charset="0"/>
              <a:cs typeface="Arial" charset="0"/>
            </a:endParaRPr>
          </a:p>
          <a:p>
            <a:pPr>
              <a:spcAft>
                <a:spcPts val="1200"/>
              </a:spcAft>
            </a:pPr>
            <a:r>
              <a:rPr lang="en-GB" sz="2400">
                <a:latin typeface="Arial" charset="0"/>
                <a:cs typeface="Arial" charset="0"/>
              </a:rPr>
              <a:t>servic</a:t>
            </a:r>
            <a:r>
              <a:rPr lang="ro-RO" sz="2400">
                <a:latin typeface="Arial" charset="0"/>
                <a:cs typeface="Arial" charset="0"/>
              </a:rPr>
              <a:t>ii oferite</a:t>
            </a:r>
            <a:endParaRPr lang="en-US" sz="2400">
              <a:latin typeface="Arial" charset="0"/>
              <a:cs typeface="Arial" charset="0"/>
            </a:endParaRPr>
          </a:p>
          <a:p>
            <a:pPr>
              <a:spcAft>
                <a:spcPts val="1200"/>
              </a:spcAft>
            </a:pPr>
            <a:r>
              <a:rPr lang="en-GB" sz="2400">
                <a:latin typeface="Arial" charset="0"/>
                <a:cs typeface="Arial" charset="0"/>
              </a:rPr>
              <a:t>servic</a:t>
            </a:r>
            <a:r>
              <a:rPr lang="ro-RO" sz="2400">
                <a:latin typeface="Arial" charset="0"/>
                <a:cs typeface="Arial" charset="0"/>
              </a:rPr>
              <a:t>ii</a:t>
            </a:r>
            <a:r>
              <a:rPr lang="en-GB" sz="2400">
                <a:latin typeface="Arial" charset="0"/>
                <a:cs typeface="Arial" charset="0"/>
              </a:rPr>
              <a:t> u</a:t>
            </a:r>
            <a:r>
              <a:rPr lang="ro-RO" sz="2400">
                <a:latin typeface="Arial" charset="0"/>
                <a:cs typeface="Arial" charset="0"/>
              </a:rPr>
              <a:t>tilizate din nivel inferior</a:t>
            </a:r>
            <a:endParaRPr lang="en-US" sz="2400">
              <a:latin typeface="Arial" charset="0"/>
              <a:cs typeface="Arial" charset="0"/>
            </a:endParaRPr>
          </a:p>
          <a:p>
            <a:pPr>
              <a:spcAft>
                <a:spcPts val="1200"/>
              </a:spcAft>
            </a:pPr>
            <a:r>
              <a:rPr lang="en-GB" sz="2400">
                <a:latin typeface="Arial" charset="0"/>
                <a:cs typeface="Arial" charset="0"/>
              </a:rPr>
              <a:t>structur</a:t>
            </a:r>
            <a:r>
              <a:rPr lang="ro-RO" sz="2400">
                <a:latin typeface="Arial" charset="0"/>
                <a:cs typeface="Arial" charset="0"/>
              </a:rPr>
              <a:t>a</a:t>
            </a:r>
            <a:r>
              <a:rPr lang="en-GB" sz="2400">
                <a:latin typeface="Arial" charset="0"/>
                <a:cs typeface="Arial" charset="0"/>
              </a:rPr>
              <a:t> intern</a:t>
            </a:r>
            <a:r>
              <a:rPr lang="ro-RO" sz="2400">
                <a:latin typeface="Arial" charset="0"/>
                <a:cs typeface="Arial" charset="0"/>
              </a:rPr>
              <a:t>ă</a:t>
            </a:r>
            <a:r>
              <a:rPr lang="en-GB" sz="2400">
                <a:latin typeface="Arial" charset="0"/>
                <a:cs typeface="Arial" charset="0"/>
              </a:rPr>
              <a:t> (entit</a:t>
            </a:r>
            <a:r>
              <a:rPr lang="ro-RO" sz="2400">
                <a:latin typeface="Arial" charset="0"/>
                <a:cs typeface="Arial" charset="0"/>
              </a:rPr>
              <a:t>ăţi şi relaţii</a:t>
            </a:r>
            <a:r>
              <a:rPr lang="en-GB" sz="2400">
                <a:latin typeface="Arial" charset="0"/>
                <a:cs typeface="Arial" charset="0"/>
              </a:rPr>
              <a:t>)</a:t>
            </a:r>
            <a:endParaRPr lang="en-US" sz="2400">
              <a:latin typeface="Arial" charset="0"/>
              <a:cs typeface="Arial" charset="0"/>
            </a:endParaRPr>
          </a:p>
          <a:p>
            <a:pPr>
              <a:spcAft>
                <a:spcPts val="1200"/>
              </a:spcAft>
            </a:pPr>
            <a:r>
              <a:rPr lang="en-GB" sz="2400">
                <a:latin typeface="Arial" charset="0"/>
                <a:cs typeface="Arial" charset="0"/>
              </a:rPr>
              <a:t>t</a:t>
            </a:r>
            <a:r>
              <a:rPr lang="ro-RO" sz="2400">
                <a:latin typeface="Arial" charset="0"/>
                <a:cs typeface="Arial" charset="0"/>
              </a:rPr>
              <a:t>i</a:t>
            </a:r>
            <a:r>
              <a:rPr lang="en-GB" sz="2400">
                <a:latin typeface="Arial" charset="0"/>
                <a:cs typeface="Arial" charset="0"/>
              </a:rPr>
              <a:t>p</a:t>
            </a:r>
            <a:r>
              <a:rPr lang="ro-RO" sz="2400">
                <a:latin typeface="Arial" charset="0"/>
                <a:cs typeface="Arial" charset="0"/>
              </a:rPr>
              <a:t>uri</a:t>
            </a:r>
            <a:r>
              <a:rPr lang="en-GB" sz="2400">
                <a:latin typeface="Arial" charset="0"/>
                <a:cs typeface="Arial" charset="0"/>
              </a:rPr>
              <a:t> </a:t>
            </a:r>
            <a:r>
              <a:rPr lang="ro-RO" sz="2400">
                <a:latin typeface="Arial" charset="0"/>
                <a:cs typeface="Arial" charset="0"/>
              </a:rPr>
              <a:t>şi</a:t>
            </a:r>
            <a:r>
              <a:rPr lang="en-GB" sz="2400">
                <a:latin typeface="Arial" charset="0"/>
                <a:cs typeface="Arial" charset="0"/>
              </a:rPr>
              <a:t> format</a:t>
            </a:r>
            <a:r>
              <a:rPr lang="ro-RO" sz="2400">
                <a:latin typeface="Arial" charset="0"/>
                <a:cs typeface="Arial" charset="0"/>
              </a:rPr>
              <a:t>e</a:t>
            </a:r>
            <a:r>
              <a:rPr lang="en-GB" sz="2400">
                <a:latin typeface="Arial" charset="0"/>
                <a:cs typeface="Arial" charset="0"/>
              </a:rPr>
              <a:t> mesa</a:t>
            </a:r>
            <a:r>
              <a:rPr lang="ro-RO" sz="2400">
                <a:latin typeface="Arial" charset="0"/>
                <a:cs typeface="Arial" charset="0"/>
              </a:rPr>
              <a:t>j</a:t>
            </a:r>
            <a:r>
              <a:rPr lang="en-GB" sz="2400">
                <a:latin typeface="Arial" charset="0"/>
                <a:cs typeface="Arial" charset="0"/>
              </a:rPr>
              <a:t>e </a:t>
            </a:r>
            <a:r>
              <a:rPr lang="ro-RO" sz="2400">
                <a:latin typeface="Arial" charset="0"/>
                <a:cs typeface="Arial" charset="0"/>
              </a:rPr>
              <a:t>schimbate între</a:t>
            </a:r>
            <a:r>
              <a:rPr lang="en-GB" sz="2400">
                <a:latin typeface="Arial" charset="0"/>
                <a:cs typeface="Arial" charset="0"/>
              </a:rPr>
              <a:t> entit</a:t>
            </a:r>
            <a:r>
              <a:rPr lang="ro-RO" sz="2400">
                <a:latin typeface="Arial" charset="0"/>
                <a:cs typeface="Arial" charset="0"/>
              </a:rPr>
              <a:t>ăţi</a:t>
            </a:r>
            <a:endParaRPr lang="en-US" sz="2400">
              <a:latin typeface="Arial" charset="0"/>
              <a:cs typeface="Arial" charset="0"/>
            </a:endParaRPr>
          </a:p>
          <a:p>
            <a:pPr>
              <a:spcAft>
                <a:spcPts val="1200"/>
              </a:spcAft>
            </a:pPr>
            <a:r>
              <a:rPr lang="ro-RO" sz="2400">
                <a:latin typeface="Arial" charset="0"/>
                <a:cs typeface="Arial" charset="0"/>
              </a:rPr>
              <a:t>reguli</a:t>
            </a:r>
            <a:r>
              <a:rPr lang="en-GB" sz="2400">
                <a:latin typeface="Arial" charset="0"/>
                <a:cs typeface="Arial" charset="0"/>
              </a:rPr>
              <a:t> </a:t>
            </a:r>
            <a:r>
              <a:rPr lang="ro-RO" sz="2400">
                <a:latin typeface="Arial" charset="0"/>
                <a:cs typeface="Arial" charset="0"/>
              </a:rPr>
              <a:t>de reacţie a fiecărei entităţi la comenzi, mesaje şi evenimente interne</a:t>
            </a:r>
          </a:p>
          <a:p>
            <a:endParaRPr lang="en-GB">
              <a:latin typeface="Arial" charset="0"/>
            </a:endParaRPr>
          </a:p>
        </p:txBody>
      </p:sp>
      <p:sp>
        <p:nvSpPr>
          <p:cNvPr id="22533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32067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Protocoalele leg</a:t>
            </a:r>
            <a:r>
              <a:rPr lang="ro-RO"/>
              <a:t>ă</a:t>
            </a:r>
            <a:r>
              <a:rPr lang="en-US"/>
              <a:t>turii de date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Configura</a:t>
            </a:r>
            <a:r>
              <a:rPr lang="ro-RO">
                <a:latin typeface="Arial" charset="0"/>
              </a:rPr>
              <a:t>ţ</a:t>
            </a:r>
            <a:r>
              <a:rPr lang="en-US">
                <a:latin typeface="Arial" charset="0"/>
              </a:rPr>
              <a:t>ia entit</a:t>
            </a:r>
            <a:r>
              <a:rPr lang="ro-RO">
                <a:latin typeface="Arial" charset="0"/>
              </a:rPr>
              <a:t>ăţ</a:t>
            </a:r>
            <a:r>
              <a:rPr lang="en-US">
                <a:latin typeface="Arial" charset="0"/>
              </a:rPr>
              <a:t>ilor de protocol</a:t>
            </a: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809625" y="2354263"/>
            <a:ext cx="8007350" cy="3233737"/>
            <a:chOff x="1521" y="2074"/>
            <a:chExt cx="9180" cy="2700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1881" y="2074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accent2"/>
                  </a:solidFill>
                </a:rPr>
                <a:t>utilizator A</a:t>
              </a: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6381" y="2074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accent2"/>
                  </a:solidFill>
                </a:rPr>
                <a:t>utilizator B</a:t>
              </a: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1881" y="3333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accent2"/>
                  </a:solidFill>
                </a:rPr>
                <a:t>entitate A</a:t>
              </a:r>
            </a:p>
          </p:txBody>
        </p:sp>
        <p:sp>
          <p:nvSpPr>
            <p:cNvPr id="23562" name="Text Box 8"/>
            <p:cNvSpPr txBox="1">
              <a:spLocks noChangeArrowheads="1"/>
            </p:cNvSpPr>
            <p:nvPr/>
          </p:nvSpPr>
          <p:spPr bwMode="auto">
            <a:xfrm>
              <a:off x="6381" y="3333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accent2"/>
                  </a:solidFill>
                </a:rPr>
                <a:t>entitate B</a:t>
              </a:r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>
              <a:off x="2781" y="261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7281" y="261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2781" y="387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7281" y="387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2781" y="4594"/>
              <a:ext cx="4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1521" y="4234"/>
              <a:ext cx="738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>
              <a:off x="1521" y="2974"/>
              <a:ext cx="738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8721" y="2074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accent2"/>
                  </a:solidFill>
                </a:rPr>
                <a:t>nivel retea</a:t>
              </a:r>
            </a:p>
          </p:txBody>
        </p:sp>
        <p:sp>
          <p:nvSpPr>
            <p:cNvPr id="23571" name="Text Box 17"/>
            <p:cNvSpPr txBox="1">
              <a:spLocks noChangeArrowheads="1"/>
            </p:cNvSpPr>
            <p:nvPr/>
          </p:nvSpPr>
          <p:spPr bwMode="auto">
            <a:xfrm>
              <a:off x="8721" y="3190"/>
              <a:ext cx="1800" cy="9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accent2"/>
                  </a:solidFill>
                </a:rPr>
                <a:t>nivel legatura de date</a:t>
              </a:r>
            </a:p>
          </p:txBody>
        </p:sp>
        <p:sp>
          <p:nvSpPr>
            <p:cNvPr id="23572" name="Text Box 18"/>
            <p:cNvSpPr txBox="1">
              <a:spLocks noChangeArrowheads="1"/>
            </p:cNvSpPr>
            <p:nvPr/>
          </p:nvSpPr>
          <p:spPr bwMode="auto">
            <a:xfrm>
              <a:off x="8721" y="4414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accent2"/>
                  </a:solidFill>
                </a:rPr>
                <a:t>nivel fizic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25450" y="469900"/>
            <a:ext cx="8462963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b="1" dirty="0" err="1">
                <a:solidFill>
                  <a:schemeClr val="accent2"/>
                </a:solidFill>
                <a:cs typeface="Arial" charset="0"/>
              </a:rPr>
              <a:t>Datele</a:t>
            </a:r>
            <a:endParaRPr lang="en-US" sz="3200" b="1" dirty="0">
              <a:solidFill>
                <a:schemeClr val="accent2"/>
              </a:solidFill>
              <a:cs typeface="Arial" charset="0"/>
            </a:endParaRPr>
          </a:p>
          <a:p>
            <a:pPr>
              <a:defRPr/>
            </a:pPr>
            <a:endParaRPr lang="en-US" sz="2400" b="1" dirty="0">
              <a:solidFill>
                <a:schemeClr val="accent2"/>
              </a:solidFill>
              <a:latin typeface="Tahoma" charset="0"/>
              <a:cs typeface="+mn-cs"/>
            </a:endParaRPr>
          </a:p>
          <a:p>
            <a:pPr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typedef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cs typeface="+mn-cs"/>
              </a:rPr>
              <a:t>unsigned char</a:t>
            </a:r>
            <a:r>
              <a:rPr lang="en-US" sz="2400" b="1" dirty="0">
                <a:latin typeface="Courier New" charset="0"/>
                <a:cs typeface="+mn-cs"/>
              </a:rPr>
              <a:t> byte;</a:t>
            </a:r>
          </a:p>
          <a:p>
            <a:pPr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typedef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cs typeface="+mn-cs"/>
              </a:rPr>
              <a:t>unsigned </a:t>
            </a:r>
            <a:r>
              <a:rPr lang="en-US" sz="24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 word;</a:t>
            </a:r>
          </a:p>
          <a:p>
            <a:pPr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typedef</a:t>
            </a:r>
            <a:r>
              <a:rPr lang="en-US" sz="2400" b="1" dirty="0">
                <a:latin typeface="Courier New" charset="0"/>
                <a:cs typeface="+mn-cs"/>
              </a:rPr>
              <a:t> byte </a:t>
            </a:r>
            <a:r>
              <a:rPr lang="en-US" sz="2400" b="1" dirty="0" err="1">
                <a:latin typeface="Courier New" charset="0"/>
                <a:cs typeface="+mn-cs"/>
              </a:rPr>
              <a:t>NrSecv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defRPr/>
            </a:pPr>
            <a:endParaRPr lang="en-US" sz="1000" b="1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4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enum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FelCadru</a:t>
            </a:r>
            <a:r>
              <a:rPr lang="en-US" sz="2400" b="1" dirty="0">
                <a:latin typeface="Courier New" charset="0"/>
                <a:cs typeface="+mn-cs"/>
              </a:rPr>
              <a:t> {data, </a:t>
            </a:r>
            <a:r>
              <a:rPr lang="en-US" sz="2400" b="1" dirty="0" err="1">
                <a:latin typeface="Courier New" charset="0"/>
                <a:cs typeface="+mn-cs"/>
              </a:rPr>
              <a:t>ack</a:t>
            </a:r>
            <a:r>
              <a:rPr lang="en-US" sz="2400" b="1" dirty="0">
                <a:latin typeface="Courier New" charset="0"/>
                <a:cs typeface="+mn-cs"/>
              </a:rPr>
              <a:t>, </a:t>
            </a:r>
            <a:r>
              <a:rPr lang="en-US" sz="2400" b="1" dirty="0" err="1">
                <a:latin typeface="Courier New" charset="0"/>
                <a:cs typeface="+mn-cs"/>
              </a:rPr>
              <a:t>nak</a:t>
            </a:r>
            <a:r>
              <a:rPr lang="en-US" sz="2400" b="1" dirty="0">
                <a:latin typeface="Courier New" charset="0"/>
                <a:cs typeface="+mn-cs"/>
              </a:rPr>
              <a:t>};</a:t>
            </a:r>
          </a:p>
          <a:p>
            <a:pPr>
              <a:defRPr/>
            </a:pPr>
            <a:endParaRPr lang="en-US" sz="1000" b="1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typedef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struct</a:t>
            </a:r>
            <a:r>
              <a:rPr lang="en-US" sz="2400" b="1" dirty="0">
                <a:latin typeface="Courier New" charset="0"/>
                <a:cs typeface="+mn-cs"/>
              </a:rPr>
              <a:t> {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  <a:cs typeface="+mn-cs"/>
              </a:rPr>
              <a:t>    </a:t>
            </a:r>
            <a:r>
              <a:rPr lang="en-US" sz="2400" b="1" dirty="0" err="1">
                <a:latin typeface="Courier New" charset="0"/>
                <a:cs typeface="+mn-cs"/>
              </a:rPr>
              <a:t>FelCadru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fel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  <a:cs typeface="+mn-cs"/>
              </a:rPr>
              <a:t>    </a:t>
            </a:r>
            <a:r>
              <a:rPr lang="en-US" sz="2400" b="1" dirty="0" err="1">
                <a:latin typeface="Courier New" charset="0"/>
                <a:cs typeface="+mn-cs"/>
              </a:rPr>
              <a:t>NrSecv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secv</a:t>
            </a:r>
            <a:r>
              <a:rPr lang="en-US" sz="2400" b="1" dirty="0">
                <a:latin typeface="Courier New" charset="0"/>
                <a:cs typeface="+mn-cs"/>
              </a:rPr>
              <a:t>, </a:t>
            </a:r>
            <a:r>
              <a:rPr lang="en-US" sz="2400" b="1" dirty="0" err="1">
                <a:latin typeface="Courier New" charset="0"/>
                <a:cs typeface="+mn-cs"/>
              </a:rPr>
              <a:t>conf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  <a:cs typeface="+mn-cs"/>
              </a:rPr>
              <a:t>    </a:t>
            </a:r>
            <a:r>
              <a:rPr lang="en-US" sz="2400" b="1" dirty="0" err="1">
                <a:latin typeface="Courier New" charset="0"/>
                <a:cs typeface="+mn-cs"/>
              </a:rPr>
              <a:t>pachet</a:t>
            </a:r>
            <a:r>
              <a:rPr lang="en-US" sz="2400" b="1" dirty="0">
                <a:latin typeface="Courier New" charset="0"/>
                <a:cs typeface="+mn-cs"/>
              </a:rPr>
              <a:t> info;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  <a:cs typeface="+mn-cs"/>
              </a:rPr>
              <a:t>} </a:t>
            </a:r>
            <a:r>
              <a:rPr lang="en-US" sz="2400" b="1" dirty="0" err="1">
                <a:latin typeface="Courier New" charset="0"/>
                <a:cs typeface="+mn-cs"/>
              </a:rPr>
              <a:t>cadru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defRPr/>
            </a:pPr>
            <a:endParaRPr lang="en-US" sz="1000" b="1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typedef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struct</a:t>
            </a:r>
            <a:r>
              <a:rPr lang="en-US" sz="2400" b="1" dirty="0">
                <a:latin typeface="Courier New" charset="0"/>
                <a:cs typeface="+mn-cs"/>
              </a:rPr>
              <a:t> {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cs typeface="+mn-cs"/>
              </a:rPr>
              <a:t>void </a:t>
            </a:r>
            <a:r>
              <a:rPr lang="en-US" sz="2400" b="1" dirty="0">
                <a:latin typeface="Courier New" charset="0"/>
                <a:cs typeface="+mn-cs"/>
              </a:rPr>
              <a:t>*</a:t>
            </a:r>
            <a:r>
              <a:rPr lang="en-US" sz="2400" b="1" dirty="0" err="1">
                <a:latin typeface="Courier New" charset="0"/>
                <a:cs typeface="+mn-cs"/>
              </a:rPr>
              <a:t>adresa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  <a:cs typeface="+mn-cs"/>
              </a:rPr>
              <a:t>        		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cs typeface="+mn-cs"/>
              </a:rPr>
              <a:t>word</a:t>
            </a: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lungime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  <a:cs typeface="+mn-cs"/>
              </a:rPr>
              <a:t>} </a:t>
            </a:r>
            <a:r>
              <a:rPr lang="en-US" sz="2400" b="1" dirty="0" err="1">
                <a:latin typeface="Courier New" charset="0"/>
                <a:cs typeface="+mn-cs"/>
              </a:rPr>
              <a:t>pachet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6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6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6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61925" y="376238"/>
            <a:ext cx="8793163" cy="575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b="1" dirty="0" err="1">
                <a:solidFill>
                  <a:schemeClr val="accent2"/>
                </a:solidFill>
                <a:cs typeface="Arial" charset="0"/>
              </a:rPr>
              <a:t>Primitivele</a:t>
            </a:r>
            <a:r>
              <a:rPr lang="en-US" sz="2800" b="1" dirty="0">
                <a:solidFill>
                  <a:schemeClr val="accent2"/>
                </a:solidFill>
                <a:cs typeface="Arial" charset="0"/>
              </a:rPr>
              <a:t> de </a:t>
            </a:r>
            <a:r>
              <a:rPr lang="en-US" sz="2800" b="1" dirty="0" err="1">
                <a:solidFill>
                  <a:schemeClr val="accent2"/>
                </a:solidFill>
                <a:cs typeface="Arial" charset="0"/>
              </a:rPr>
              <a:t>serviciu</a:t>
            </a:r>
            <a:endParaRPr lang="en-US" sz="2800" b="1" dirty="0">
              <a:solidFill>
                <a:schemeClr val="accent2"/>
              </a:solidFill>
              <a:cs typeface="Arial" charset="0"/>
            </a:endParaRPr>
          </a:p>
          <a:p>
            <a:pPr>
              <a:defRPr/>
            </a:pPr>
            <a:endParaRPr lang="en-US" sz="1200" dirty="0">
              <a:latin typeface="Tahoma" charset="0"/>
              <a:cs typeface="+mn-cs"/>
            </a:endParaRPr>
          </a:p>
          <a:p>
            <a:pPr>
              <a:defRPr/>
            </a:pPr>
            <a:r>
              <a:rPr lang="en-US" sz="2200" dirty="0">
                <a:latin typeface="+mn-lt"/>
                <a:cs typeface="+mn-cs"/>
              </a:rPr>
              <a:t>La </a:t>
            </a:r>
            <a:r>
              <a:rPr lang="en-US" sz="2200" dirty="0" err="1">
                <a:latin typeface="+mn-lt"/>
                <a:cs typeface="+mn-cs"/>
              </a:rPr>
              <a:t>interfata</a:t>
            </a:r>
            <a:r>
              <a:rPr lang="en-US" sz="2200" dirty="0">
                <a:latin typeface="+mn-lt"/>
                <a:cs typeface="+mn-cs"/>
              </a:rPr>
              <a:t> cu </a:t>
            </a:r>
            <a:r>
              <a:rPr lang="en-US" sz="2200" dirty="0" err="1">
                <a:latin typeface="+mn-lt"/>
                <a:cs typeface="+mn-cs"/>
              </a:rPr>
              <a:t>nivelul</a:t>
            </a:r>
            <a:r>
              <a:rPr lang="en-US" sz="2200" dirty="0">
                <a:latin typeface="+mn-lt"/>
                <a:cs typeface="+mn-cs"/>
              </a:rPr>
              <a:t> superior (</a:t>
            </a:r>
            <a:r>
              <a:rPr lang="en-US" sz="2200" dirty="0" err="1">
                <a:latin typeface="+mn-lt"/>
                <a:cs typeface="+mn-cs"/>
              </a:rPr>
              <a:t>retea</a:t>
            </a:r>
            <a:r>
              <a:rPr lang="en-US" sz="2200" dirty="0">
                <a:latin typeface="+mn-lt"/>
                <a:cs typeface="+mn-cs"/>
              </a:rPr>
              <a:t>) </a:t>
            </a: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200" dirty="0">
                <a:latin typeface="+mn-lt"/>
                <a:cs typeface="+mn-cs"/>
              </a:rPr>
              <a:t>- </a:t>
            </a:r>
            <a:r>
              <a:rPr lang="en-US" sz="2200" dirty="0" err="1">
                <a:latin typeface="+mn-lt"/>
                <a:cs typeface="+mn-cs"/>
              </a:rPr>
              <a:t>preluarea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unui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pachet</a:t>
            </a:r>
            <a:r>
              <a:rPr lang="en-US" sz="2200" dirty="0">
                <a:latin typeface="+mn-lt"/>
                <a:cs typeface="+mn-cs"/>
              </a:rPr>
              <a:t> de la </a:t>
            </a:r>
            <a:r>
              <a:rPr lang="en-US" sz="2200" dirty="0" err="1">
                <a:latin typeface="+mn-lt"/>
                <a:cs typeface="+mn-cs"/>
              </a:rPr>
              <a:t>retea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pentru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transmitere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pe</a:t>
            </a:r>
            <a:r>
              <a:rPr lang="en-US" sz="2200" dirty="0">
                <a:latin typeface="+mn-lt"/>
                <a:cs typeface="+mn-cs"/>
              </a:rPr>
              <a:t> canal</a:t>
            </a:r>
          </a:p>
          <a:p>
            <a:pPr>
              <a:defRPr/>
            </a:pPr>
            <a:r>
              <a:rPr lang="en-US" sz="2400" b="1" dirty="0">
                <a:latin typeface="Tahoma" charset="0"/>
                <a:cs typeface="+mn-cs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pachet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DeLaRetea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();</a:t>
            </a:r>
          </a:p>
          <a:p>
            <a:pPr>
              <a:defRPr/>
            </a:pPr>
            <a:r>
              <a:rPr lang="en-US" sz="2200" dirty="0">
                <a:latin typeface="+mn-lt"/>
                <a:cs typeface="+mn-cs"/>
              </a:rPr>
              <a:t>- </a:t>
            </a:r>
            <a:r>
              <a:rPr lang="en-US" sz="2200" dirty="0" err="1">
                <a:latin typeface="+mn-lt"/>
                <a:cs typeface="+mn-cs"/>
              </a:rPr>
              <a:t>livrarea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+mn-lt"/>
                <a:cs typeface="+mn-cs"/>
              </a:rPr>
              <a:t>către</a:t>
            </a:r>
            <a:r>
              <a:rPr lang="en-US" sz="220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+mn-lt"/>
                <a:cs typeface="+mn-cs"/>
              </a:rPr>
              <a:t>retea</a:t>
            </a:r>
            <a:r>
              <a:rPr lang="en-US" sz="2200" dirty="0">
                <a:solidFill>
                  <a:srgbClr val="0000FF"/>
                </a:solidFill>
                <a:latin typeface="+mn-lt"/>
                <a:cs typeface="+mn-cs"/>
              </a:rPr>
              <a:t> a </a:t>
            </a:r>
            <a:r>
              <a:rPr lang="en-US" sz="2200" dirty="0" err="1">
                <a:solidFill>
                  <a:srgbClr val="0000FF"/>
                </a:solidFill>
                <a:latin typeface="+mn-lt"/>
                <a:cs typeface="+mn-cs"/>
              </a:rPr>
              <a:t>unui</a:t>
            </a:r>
            <a:r>
              <a:rPr lang="en-US" sz="220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+mn-lt"/>
                <a:cs typeface="+mn-cs"/>
              </a:rPr>
              <a:t>pachet</a:t>
            </a:r>
            <a:endParaRPr lang="en-US" sz="2200" dirty="0">
              <a:solidFill>
                <a:srgbClr val="0000FF"/>
              </a:solidFill>
              <a:latin typeface="+mn-lt"/>
              <a:cs typeface="+mn-cs"/>
            </a:endParaRP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Tahoma" charset="0"/>
                <a:cs typeface="+mn-cs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void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LaRetea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 (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pachet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);</a:t>
            </a: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200" dirty="0">
                <a:latin typeface="+mn-lt"/>
                <a:cs typeface="+mn-cs"/>
              </a:rPr>
              <a:t>La </a:t>
            </a:r>
            <a:r>
              <a:rPr lang="en-US" sz="2200" dirty="0" err="1">
                <a:latin typeface="+mn-lt"/>
                <a:cs typeface="+mn-cs"/>
              </a:rPr>
              <a:t>interfata</a:t>
            </a:r>
            <a:r>
              <a:rPr lang="en-US" sz="2200" dirty="0">
                <a:latin typeface="+mn-lt"/>
                <a:cs typeface="+mn-cs"/>
              </a:rPr>
              <a:t> cu </a:t>
            </a:r>
            <a:r>
              <a:rPr lang="en-US" sz="2200" dirty="0" err="1">
                <a:latin typeface="+mn-lt"/>
                <a:cs typeface="+mn-cs"/>
              </a:rPr>
              <a:t>nivelul</a:t>
            </a:r>
            <a:r>
              <a:rPr lang="en-US" sz="2200" dirty="0">
                <a:latin typeface="+mn-lt"/>
                <a:cs typeface="+mn-cs"/>
              </a:rPr>
              <a:t> inferior</a:t>
            </a:r>
          </a:p>
          <a:p>
            <a:pPr>
              <a:defRPr/>
            </a:pP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200" dirty="0">
                <a:latin typeface="+mn-lt"/>
                <a:cs typeface="+mn-cs"/>
              </a:rPr>
              <a:t>- </a:t>
            </a:r>
            <a:r>
              <a:rPr lang="en-US" sz="2200" dirty="0" err="1">
                <a:latin typeface="+mn-lt"/>
                <a:cs typeface="+mn-cs"/>
              </a:rPr>
              <a:t>trecerea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unui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cadru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nivelului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fizic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pentru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transmisie</a:t>
            </a:r>
            <a:endParaRPr lang="en-US" sz="22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Tahoma" charset="0"/>
                <a:cs typeface="+mn-cs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void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LaFizic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 (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cadru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);</a:t>
            </a:r>
          </a:p>
          <a:p>
            <a:pPr>
              <a:defRPr/>
            </a:pPr>
            <a:r>
              <a:rPr lang="en-US" sz="2200" dirty="0">
                <a:latin typeface="+mn-lt"/>
                <a:cs typeface="+mn-cs"/>
              </a:rPr>
              <a:t>- </a:t>
            </a:r>
            <a:r>
              <a:rPr lang="en-US" sz="2200" dirty="0" err="1">
                <a:latin typeface="+mn-lt"/>
                <a:cs typeface="+mn-cs"/>
              </a:rPr>
              <a:t>preluarea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unui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cadru</a:t>
            </a:r>
            <a:r>
              <a:rPr lang="en-US" sz="2200" dirty="0">
                <a:latin typeface="+mn-lt"/>
                <a:cs typeface="+mn-cs"/>
              </a:rPr>
              <a:t> de la </a:t>
            </a:r>
            <a:r>
              <a:rPr lang="en-US" sz="2200" dirty="0" err="1">
                <a:latin typeface="+mn-lt"/>
                <a:cs typeface="+mn-cs"/>
              </a:rPr>
              <a:t>nivelul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200" dirty="0" err="1">
                <a:latin typeface="+mn-lt"/>
                <a:cs typeface="+mn-cs"/>
              </a:rPr>
              <a:t>fizic</a:t>
            </a:r>
            <a:endParaRPr lang="en-US" sz="2200" b="1" dirty="0">
              <a:latin typeface="+mn-lt"/>
              <a:cs typeface="+mn-cs"/>
            </a:endParaRPr>
          </a:p>
          <a:p>
            <a:pPr lvl="2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cadru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DeLaFizic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+mn-cs"/>
              </a:rPr>
              <a:t>();</a:t>
            </a:r>
          </a:p>
          <a:p>
            <a:pPr>
              <a:defRPr/>
            </a:pPr>
            <a:endParaRPr lang="en-US" sz="1200" b="1" dirty="0">
              <a:latin typeface="Tahoma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7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7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7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7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7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61925" y="376238"/>
            <a:ext cx="8793163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200" b="1" dirty="0">
              <a:latin typeface="Tahoma" charset="0"/>
              <a:cs typeface="+mn-cs"/>
            </a:endParaRPr>
          </a:p>
          <a:p>
            <a:pPr algn="ctr">
              <a:spcAft>
                <a:spcPts val="1200"/>
              </a:spcAft>
              <a:defRPr/>
            </a:pPr>
            <a:r>
              <a:rPr lang="en-US" sz="2800" b="1" dirty="0" err="1">
                <a:solidFill>
                  <a:schemeClr val="accent2"/>
                </a:solidFill>
                <a:cs typeface="Arial" charset="0"/>
              </a:rPr>
              <a:t>Tratarea</a:t>
            </a:r>
            <a:r>
              <a:rPr lang="en-US" sz="2800" b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cs typeface="Arial" charset="0"/>
              </a:rPr>
              <a:t>evenimentelor</a:t>
            </a:r>
            <a:endParaRPr lang="en-US" sz="2800" b="1" dirty="0">
              <a:solidFill>
                <a:schemeClr val="accent2"/>
              </a:solidFill>
              <a:cs typeface="Arial" charset="0"/>
            </a:endParaRPr>
          </a:p>
          <a:p>
            <a:pPr lvl="2"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 lvl="2">
              <a:spcAft>
                <a:spcPts val="1200"/>
              </a:spcAft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enum</a:t>
            </a: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TipEven</a:t>
            </a:r>
            <a:r>
              <a:rPr lang="en-US" sz="2800" b="1" dirty="0">
                <a:latin typeface="Courier New" charset="0"/>
                <a:cs typeface="+mn-cs"/>
              </a:rPr>
              <a:t> { </a:t>
            </a:r>
            <a:r>
              <a:rPr lang="en-US" sz="2800" b="1" dirty="0" err="1">
                <a:latin typeface="Courier New" charset="0"/>
                <a:cs typeface="+mn-cs"/>
              </a:rPr>
              <a:t>SosireCadru</a:t>
            </a:r>
            <a:r>
              <a:rPr lang="en-US" sz="2800" b="1" dirty="0">
                <a:latin typeface="Courier New" charset="0"/>
                <a:cs typeface="+mn-cs"/>
              </a:rPr>
              <a:t>,</a:t>
            </a:r>
          </a:p>
          <a:p>
            <a:pPr lvl="2">
              <a:spcAft>
                <a:spcPts val="1200"/>
              </a:spcAft>
              <a:defRPr/>
            </a:pPr>
            <a:r>
              <a:rPr lang="en-US" sz="2800" b="1" dirty="0">
                <a:latin typeface="Courier New" charset="0"/>
                <a:cs typeface="+mn-cs"/>
              </a:rPr>
              <a:t>			</a:t>
            </a:r>
            <a:r>
              <a:rPr lang="en-US" sz="2800" b="1" dirty="0" err="1">
                <a:latin typeface="Courier New" charset="0"/>
                <a:cs typeface="+mn-cs"/>
              </a:rPr>
              <a:t>EroareControl</a:t>
            </a:r>
            <a:r>
              <a:rPr lang="en-US" sz="2800" b="1" dirty="0">
                <a:latin typeface="Courier New" charset="0"/>
                <a:cs typeface="+mn-cs"/>
              </a:rPr>
              <a:t>,</a:t>
            </a:r>
          </a:p>
          <a:p>
            <a:pPr lvl="2">
              <a:spcAft>
                <a:spcPts val="1200"/>
              </a:spcAft>
              <a:defRPr/>
            </a:pPr>
            <a:r>
              <a:rPr lang="en-US" sz="2800" b="1" dirty="0">
                <a:latin typeface="Courier New" charset="0"/>
                <a:cs typeface="+mn-cs"/>
              </a:rPr>
              <a:t>			</a:t>
            </a:r>
            <a:r>
              <a:rPr lang="en-US" sz="2800" b="1" dirty="0" err="1">
                <a:latin typeface="Courier New" charset="0"/>
                <a:cs typeface="+mn-cs"/>
              </a:rPr>
              <a:t>TimeOut</a:t>
            </a:r>
            <a:r>
              <a:rPr lang="en-US" sz="2800" b="1" dirty="0">
                <a:latin typeface="Courier New" charset="0"/>
                <a:cs typeface="+mn-cs"/>
              </a:rPr>
              <a:t>,</a:t>
            </a:r>
          </a:p>
          <a:p>
            <a:pPr lvl="2">
              <a:spcAft>
                <a:spcPts val="1200"/>
              </a:spcAft>
              <a:defRPr/>
            </a:pPr>
            <a:r>
              <a:rPr lang="en-US" sz="2800" b="1" dirty="0">
                <a:latin typeface="Courier New" charset="0"/>
                <a:cs typeface="+mn-cs"/>
              </a:rPr>
              <a:t>			</a:t>
            </a:r>
            <a:r>
              <a:rPr lang="en-US" sz="2800" b="1" dirty="0" err="1">
                <a:latin typeface="Courier New" charset="0"/>
                <a:cs typeface="+mn-cs"/>
              </a:rPr>
              <a:t>ReteaPregatita</a:t>
            </a:r>
            <a:r>
              <a:rPr lang="en-US" sz="2800" b="1" dirty="0">
                <a:latin typeface="Courier New" charset="0"/>
                <a:cs typeface="+mn-cs"/>
              </a:rPr>
              <a:t>};</a:t>
            </a:r>
          </a:p>
          <a:p>
            <a:pPr lvl="2">
              <a:defRPr/>
            </a:pPr>
            <a:endParaRPr lang="en-US" sz="2800" b="1" dirty="0">
              <a:latin typeface="Courier New" charset="0"/>
              <a:cs typeface="+mn-cs"/>
            </a:endParaRPr>
          </a:p>
          <a:p>
            <a:pPr lvl="2">
              <a:defRPr/>
            </a:pPr>
            <a:r>
              <a:rPr lang="en-US" sz="2800" b="1" dirty="0" err="1">
                <a:latin typeface="Courier New" charset="0"/>
                <a:cs typeface="+mn-cs"/>
              </a:rPr>
              <a:t>TipEven</a:t>
            </a:r>
            <a:r>
              <a:rPr lang="en-US" sz="2800" b="1" dirty="0">
                <a:latin typeface="Courier New" charset="0"/>
                <a:cs typeface="+mn-cs"/>
              </a:rPr>
              <a:t> wait();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74625" y="434975"/>
            <a:ext cx="8780463" cy="45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>
                <a:solidFill>
                  <a:schemeClr val="accent2"/>
                </a:solidFill>
                <a:cs typeface="Arial" charset="0"/>
              </a:rPr>
              <a:t>Protocoale start-stop</a:t>
            </a:r>
          </a:p>
          <a:p>
            <a:endParaRPr lang="en-US" sz="2400" b="1">
              <a:latin typeface="Tahoma" charset="0"/>
              <a:cs typeface="Arial" charset="0"/>
            </a:endParaRPr>
          </a:p>
          <a:p>
            <a:endParaRPr lang="en-US" sz="2400" b="1">
              <a:latin typeface="Tahoma" charset="0"/>
              <a:cs typeface="Arial" charset="0"/>
            </a:endParaRPr>
          </a:p>
          <a:p>
            <a:r>
              <a:rPr lang="en-US" sz="2400" b="1">
                <a:latin typeface="Tahoma" charset="0"/>
                <a:cs typeface="Arial" charset="0"/>
              </a:rPr>
              <a:t>Protocol simplex fara restrictii</a:t>
            </a:r>
          </a:p>
          <a:p>
            <a:endParaRPr lang="en-US" sz="2400">
              <a:latin typeface="Tahoma" charset="0"/>
              <a:cs typeface="Arial" charset="0"/>
            </a:endParaRPr>
          </a:p>
          <a:p>
            <a:pPr lvl="1">
              <a:spcAft>
                <a:spcPts val="1775"/>
              </a:spcAft>
            </a:pPr>
            <a:r>
              <a:rPr lang="en-US" sz="2400">
                <a:latin typeface="Tahoma" charset="0"/>
              </a:rPr>
              <a:t>- utilizatorul A vrea s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 transmit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 date lui B folosind o leg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tur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 sigur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, simplex;</a:t>
            </a:r>
          </a:p>
          <a:p>
            <a:pPr lvl="1">
              <a:spcAft>
                <a:spcPts val="1775"/>
              </a:spcAft>
            </a:pPr>
            <a:r>
              <a:rPr lang="en-US" sz="2400">
                <a:latin typeface="Tahoma" charset="0"/>
              </a:rPr>
              <a:t>- A reprezint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 o surs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 inepuizabil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 de date;</a:t>
            </a:r>
          </a:p>
          <a:p>
            <a:pPr lvl="1">
              <a:spcAft>
                <a:spcPts val="1775"/>
              </a:spcAft>
            </a:pPr>
            <a:r>
              <a:rPr lang="en-US" sz="2400">
                <a:latin typeface="Tahoma" charset="0"/>
              </a:rPr>
              <a:t>- B reprezint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 un consumator ideal;</a:t>
            </a:r>
          </a:p>
          <a:p>
            <a:pPr lvl="1">
              <a:spcAft>
                <a:spcPts val="1775"/>
              </a:spcAft>
            </a:pPr>
            <a:r>
              <a:rPr lang="en-US" sz="2400">
                <a:latin typeface="Tahoma" charset="0"/>
              </a:rPr>
              <a:t>- canalul fizic de comunica</a:t>
            </a:r>
            <a:r>
              <a:rPr lang="ro-RO" sz="2400">
                <a:latin typeface="Tahoma" charset="0"/>
              </a:rPr>
              <a:t>ţ</a:t>
            </a:r>
            <a:r>
              <a:rPr lang="en-US" sz="2400">
                <a:latin typeface="Tahoma" charset="0"/>
              </a:rPr>
              <a:t>ie este f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r</a:t>
            </a:r>
            <a:r>
              <a:rPr lang="ro-RO" sz="2400">
                <a:latin typeface="Tahoma" charset="0"/>
              </a:rPr>
              <a:t>ă</a:t>
            </a:r>
            <a:r>
              <a:rPr lang="en-US" sz="2400">
                <a:latin typeface="Tahoma" charset="0"/>
              </a:rPr>
              <a:t> erori.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28613" y="327025"/>
            <a:ext cx="8377237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# define forever while(1)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//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entitatea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din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sistemul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transmitatorului</a:t>
            </a:r>
            <a:endParaRPr lang="en-US" sz="2000" b="1" dirty="0">
              <a:solidFill>
                <a:srgbClr val="0000FF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void transmit1(){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cadru</a:t>
            </a:r>
            <a:r>
              <a:rPr lang="en-US" sz="2000" b="1" dirty="0">
                <a:latin typeface="Courier New" charset="0"/>
                <a:cs typeface="+mn-cs"/>
              </a:rPr>
              <a:t> s;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do{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 err="1">
                <a:latin typeface="Courier New" charset="0"/>
                <a:cs typeface="+mn-cs"/>
              </a:rPr>
              <a:t>s.info</a:t>
            </a:r>
            <a:r>
              <a:rPr lang="en-US" sz="2000" b="1" dirty="0">
                <a:latin typeface="Courier New" charset="0"/>
                <a:cs typeface="+mn-cs"/>
              </a:rPr>
              <a:t> = </a:t>
            </a:r>
            <a:r>
              <a:rPr lang="en-US" sz="2000" b="1" dirty="0" err="1">
                <a:latin typeface="Courier New" charset="0"/>
                <a:cs typeface="+mn-cs"/>
              </a:rPr>
              <a:t>DeLaRetea</a:t>
            </a:r>
            <a:r>
              <a:rPr lang="en-US" sz="2000" b="1" dirty="0">
                <a:latin typeface="Courier New" charset="0"/>
                <a:cs typeface="+mn-cs"/>
              </a:rPr>
              <a:t>();  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preia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pachet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 err="1">
                <a:latin typeface="Courier New" charset="0"/>
                <a:cs typeface="+mn-cs"/>
              </a:rPr>
              <a:t>LaFizic</a:t>
            </a:r>
            <a:r>
              <a:rPr lang="en-US" sz="2000" b="1" dirty="0">
                <a:latin typeface="Courier New" charset="0"/>
                <a:cs typeface="+mn-cs"/>
              </a:rPr>
              <a:t>(s);      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transmite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cadru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 } forever;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  <a:p>
            <a:pPr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//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entitatea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din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sistemul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receptorului</a:t>
            </a:r>
            <a:endParaRPr lang="en-US" sz="2000" b="1" dirty="0">
              <a:solidFill>
                <a:srgbClr val="0000FF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void recept1(){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cadru</a:t>
            </a:r>
            <a:r>
              <a:rPr lang="en-US" sz="2000" b="1" dirty="0">
                <a:latin typeface="Courier New" charset="0"/>
                <a:cs typeface="+mn-cs"/>
              </a:rPr>
              <a:t> r;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TipEven</a:t>
            </a:r>
            <a:r>
              <a:rPr lang="en-US" sz="2000" b="1" dirty="0">
                <a:latin typeface="Courier New" charset="0"/>
                <a:cs typeface="+mn-cs"/>
              </a:rPr>
              <a:t> even;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do{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 even = wait();     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asteapta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cadru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 r = </a:t>
            </a:r>
            <a:r>
              <a:rPr lang="en-US" sz="2000" b="1" dirty="0" err="1">
                <a:latin typeface="Courier New" charset="0"/>
                <a:cs typeface="+mn-cs"/>
              </a:rPr>
              <a:t>DeLaFizic</a:t>
            </a:r>
            <a:r>
              <a:rPr lang="en-US" sz="2000" b="1" dirty="0">
                <a:latin typeface="Courier New" charset="0"/>
                <a:cs typeface="+mn-cs"/>
              </a:rPr>
              <a:t>();    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primeste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cadru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 </a:t>
            </a:r>
            <a:r>
              <a:rPr lang="en-US" sz="2000" b="1" dirty="0" err="1">
                <a:latin typeface="Courier New" charset="0"/>
                <a:cs typeface="+mn-cs"/>
              </a:rPr>
              <a:t>LaRetea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r.info</a:t>
            </a:r>
            <a:r>
              <a:rPr lang="en-US" sz="2000" b="1" dirty="0">
                <a:latin typeface="Courier New" charset="0"/>
                <a:cs typeface="+mn-cs"/>
              </a:rPr>
              <a:t>);   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preda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pachet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 } forever;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7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36550" y="322263"/>
            <a:ext cx="857885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>
                <a:solidFill>
                  <a:schemeClr val="accent2"/>
                </a:solidFill>
                <a:cs typeface="Arial" charset="0"/>
              </a:rPr>
              <a:t>Protocol simplex start-stop</a:t>
            </a:r>
          </a:p>
          <a:p>
            <a:endParaRPr lang="en-US" sz="1800">
              <a:latin typeface="Tahoma" charset="0"/>
              <a:cs typeface="Arial" charset="0"/>
            </a:endParaRPr>
          </a:p>
          <a:p>
            <a:r>
              <a:rPr lang="en-US" sz="1800">
                <a:latin typeface="Tahoma" charset="0"/>
                <a:cs typeface="Arial" charset="0"/>
              </a:rPr>
              <a:t>canalul fara erori</a:t>
            </a:r>
          </a:p>
          <a:p>
            <a:r>
              <a:rPr lang="en-US" sz="1800">
                <a:latin typeface="Tahoma" charset="0"/>
                <a:cs typeface="Arial" charset="0"/>
              </a:rPr>
              <a:t>utilizatorul B nu poate accepta date în orice ritm</a:t>
            </a:r>
          </a:p>
        </p:txBody>
      </p:sp>
      <p:grpSp>
        <p:nvGrpSpPr>
          <p:cNvPr id="29701" name="Group 2"/>
          <p:cNvGrpSpPr>
            <a:grpSpLocks/>
          </p:cNvGrpSpPr>
          <p:nvPr/>
        </p:nvGrpSpPr>
        <p:grpSpPr bwMode="auto">
          <a:xfrm>
            <a:off x="638175" y="2262188"/>
            <a:ext cx="8061325" cy="3030537"/>
            <a:chOff x="638175" y="2262188"/>
            <a:chExt cx="8061325" cy="3030454"/>
          </a:xfrm>
        </p:grpSpPr>
        <p:sp>
          <p:nvSpPr>
            <p:cNvPr id="29708" name="Text Box 7"/>
            <p:cNvSpPr txBox="1">
              <a:spLocks noChangeArrowheads="1"/>
            </p:cNvSpPr>
            <p:nvPr/>
          </p:nvSpPr>
          <p:spPr bwMode="auto">
            <a:xfrm>
              <a:off x="954305" y="2262188"/>
              <a:ext cx="1738717" cy="6060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utilizator A</a:t>
              </a:r>
            </a:p>
          </p:txBody>
        </p:sp>
        <p:sp>
          <p:nvSpPr>
            <p:cNvPr id="29709" name="Text Box 8"/>
            <p:cNvSpPr txBox="1">
              <a:spLocks noChangeArrowheads="1"/>
            </p:cNvSpPr>
            <p:nvPr/>
          </p:nvSpPr>
          <p:spPr bwMode="auto">
            <a:xfrm>
              <a:off x="4905935" y="2262188"/>
              <a:ext cx="1738717" cy="6060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utilizator B</a:t>
              </a:r>
            </a:p>
          </p:txBody>
        </p:sp>
        <p:sp>
          <p:nvSpPr>
            <p:cNvPr id="29710" name="Text Box 9"/>
            <p:cNvSpPr txBox="1">
              <a:spLocks noChangeArrowheads="1"/>
            </p:cNvSpPr>
            <p:nvPr/>
          </p:nvSpPr>
          <p:spPr bwMode="auto">
            <a:xfrm>
              <a:off x="954305" y="3675277"/>
              <a:ext cx="1738717" cy="6060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transmitator</a:t>
              </a:r>
            </a:p>
          </p:txBody>
        </p:sp>
        <p:sp>
          <p:nvSpPr>
            <p:cNvPr id="29711" name="Text Box 10"/>
            <p:cNvSpPr txBox="1">
              <a:spLocks noChangeArrowheads="1"/>
            </p:cNvSpPr>
            <p:nvPr/>
          </p:nvSpPr>
          <p:spPr bwMode="auto">
            <a:xfrm>
              <a:off x="4905935" y="3675277"/>
              <a:ext cx="1738717" cy="6060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receptor</a:t>
              </a:r>
            </a:p>
          </p:txBody>
        </p:sp>
        <p:sp>
          <p:nvSpPr>
            <p:cNvPr id="29712" name="Line 11"/>
            <p:cNvSpPr>
              <a:spLocks noChangeShapeType="1"/>
            </p:cNvSpPr>
            <p:nvPr/>
          </p:nvSpPr>
          <p:spPr bwMode="auto">
            <a:xfrm>
              <a:off x="1744631" y="2868279"/>
              <a:ext cx="0" cy="808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2"/>
            <p:cNvSpPr>
              <a:spLocks noChangeShapeType="1"/>
            </p:cNvSpPr>
            <p:nvPr/>
          </p:nvSpPr>
          <p:spPr bwMode="auto">
            <a:xfrm>
              <a:off x="5696261" y="2868279"/>
              <a:ext cx="0" cy="808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3"/>
            <p:cNvSpPr>
              <a:spLocks noChangeShapeType="1"/>
            </p:cNvSpPr>
            <p:nvPr/>
          </p:nvSpPr>
          <p:spPr bwMode="auto">
            <a:xfrm>
              <a:off x="1744631" y="4282491"/>
              <a:ext cx="0" cy="808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4"/>
            <p:cNvSpPr>
              <a:spLocks noChangeShapeType="1"/>
            </p:cNvSpPr>
            <p:nvPr/>
          </p:nvSpPr>
          <p:spPr bwMode="auto">
            <a:xfrm>
              <a:off x="5696261" y="4282491"/>
              <a:ext cx="0" cy="808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15"/>
            <p:cNvSpPr>
              <a:spLocks noChangeShapeType="1"/>
            </p:cNvSpPr>
            <p:nvPr/>
          </p:nvSpPr>
          <p:spPr bwMode="auto">
            <a:xfrm>
              <a:off x="1744631" y="5090612"/>
              <a:ext cx="3951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16"/>
            <p:cNvSpPr>
              <a:spLocks noChangeShapeType="1"/>
            </p:cNvSpPr>
            <p:nvPr/>
          </p:nvSpPr>
          <p:spPr bwMode="auto">
            <a:xfrm>
              <a:off x="638175" y="4686551"/>
              <a:ext cx="648067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7"/>
            <p:cNvSpPr>
              <a:spLocks noChangeShapeType="1"/>
            </p:cNvSpPr>
            <p:nvPr/>
          </p:nvSpPr>
          <p:spPr bwMode="auto">
            <a:xfrm>
              <a:off x="638175" y="3272339"/>
              <a:ext cx="648067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Text Box 18"/>
            <p:cNvSpPr txBox="1">
              <a:spLocks noChangeArrowheads="1"/>
            </p:cNvSpPr>
            <p:nvPr/>
          </p:nvSpPr>
          <p:spPr bwMode="auto">
            <a:xfrm>
              <a:off x="6960783" y="2262188"/>
              <a:ext cx="1738717" cy="6060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</a:rPr>
                <a:t>nivel retea</a:t>
              </a:r>
            </a:p>
          </p:txBody>
        </p:sp>
        <p:sp>
          <p:nvSpPr>
            <p:cNvPr id="29720" name="Text Box 19"/>
            <p:cNvSpPr txBox="1">
              <a:spLocks noChangeArrowheads="1"/>
            </p:cNvSpPr>
            <p:nvPr/>
          </p:nvSpPr>
          <p:spPr bwMode="auto">
            <a:xfrm>
              <a:off x="6960783" y="3675277"/>
              <a:ext cx="1580652" cy="808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</a:rPr>
                <a:t>nivel legatura de date</a:t>
              </a:r>
            </a:p>
          </p:txBody>
        </p:sp>
        <p:sp>
          <p:nvSpPr>
            <p:cNvPr id="29721" name="Text Box 20"/>
            <p:cNvSpPr txBox="1">
              <a:spLocks noChangeArrowheads="1"/>
            </p:cNvSpPr>
            <p:nvPr/>
          </p:nvSpPr>
          <p:spPr bwMode="auto">
            <a:xfrm>
              <a:off x="6960783" y="4888581"/>
              <a:ext cx="1264522" cy="4040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</a:rPr>
                <a:t>nivel fizic</a:t>
              </a:r>
            </a:p>
          </p:txBody>
        </p:sp>
      </p:grpSp>
      <p:grpSp>
        <p:nvGrpSpPr>
          <p:cNvPr id="29702" name="Group 1"/>
          <p:cNvGrpSpPr>
            <a:grpSpLocks/>
          </p:cNvGrpSpPr>
          <p:nvPr/>
        </p:nvGrpSpPr>
        <p:grpSpPr bwMode="auto">
          <a:xfrm>
            <a:off x="1428750" y="4283075"/>
            <a:ext cx="4583113" cy="1479550"/>
            <a:chOff x="1428501" y="4282491"/>
            <a:chExt cx="4583891" cy="1480521"/>
          </a:xfrm>
        </p:grpSpPr>
        <p:sp>
          <p:nvSpPr>
            <p:cNvPr id="29703" name="Line 22"/>
            <p:cNvSpPr>
              <a:spLocks noChangeShapeType="1"/>
            </p:cNvSpPr>
            <p:nvPr/>
          </p:nvSpPr>
          <p:spPr bwMode="auto">
            <a:xfrm>
              <a:off x="1428501" y="4282491"/>
              <a:ext cx="0" cy="1212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23"/>
            <p:cNvSpPr>
              <a:spLocks noChangeShapeType="1"/>
            </p:cNvSpPr>
            <p:nvPr/>
          </p:nvSpPr>
          <p:spPr bwMode="auto">
            <a:xfrm>
              <a:off x="6012392" y="4282491"/>
              <a:ext cx="0" cy="1212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24"/>
            <p:cNvSpPr>
              <a:spLocks noChangeShapeType="1"/>
            </p:cNvSpPr>
            <p:nvPr/>
          </p:nvSpPr>
          <p:spPr bwMode="auto">
            <a:xfrm>
              <a:off x="1428501" y="5494672"/>
              <a:ext cx="4583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Text Box 25"/>
            <p:cNvSpPr txBox="1">
              <a:spLocks noChangeArrowheads="1"/>
            </p:cNvSpPr>
            <p:nvPr/>
          </p:nvSpPr>
          <p:spPr bwMode="auto">
            <a:xfrm>
              <a:off x="3325283" y="4754721"/>
              <a:ext cx="790326" cy="4040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date</a:t>
              </a:r>
            </a:p>
          </p:txBody>
        </p:sp>
        <p:sp>
          <p:nvSpPr>
            <p:cNvPr id="29707" name="Text Box 26"/>
            <p:cNvSpPr txBox="1">
              <a:spLocks noChangeArrowheads="1"/>
            </p:cNvSpPr>
            <p:nvPr/>
          </p:nvSpPr>
          <p:spPr bwMode="auto">
            <a:xfrm>
              <a:off x="3415792" y="5358952"/>
              <a:ext cx="790326" cy="4040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</a:rPr>
                <a:t>reactie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28600" y="341313"/>
            <a:ext cx="8767763" cy="624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void transmit2(){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cadru</a:t>
            </a:r>
            <a:r>
              <a:rPr lang="en-US" sz="2000" b="1" dirty="0">
                <a:latin typeface="Courier New" charset="0"/>
                <a:cs typeface="+mn-cs"/>
              </a:rPr>
              <a:t> s;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TipEven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even;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do{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 err="1">
                <a:latin typeface="Courier New" charset="0"/>
                <a:cs typeface="+mn-cs"/>
              </a:rPr>
              <a:t>s.info</a:t>
            </a:r>
            <a:r>
              <a:rPr lang="en-US" sz="2000" b="1" dirty="0">
                <a:latin typeface="Courier New" charset="0"/>
                <a:cs typeface="+mn-cs"/>
              </a:rPr>
              <a:t>=</a:t>
            </a:r>
            <a:r>
              <a:rPr lang="en-US" sz="2000" b="1" dirty="0" err="1">
                <a:latin typeface="Courier New" charset="0"/>
                <a:cs typeface="+mn-cs"/>
              </a:rPr>
              <a:t>DeLaRetea</a:t>
            </a:r>
            <a:r>
              <a:rPr lang="en-US" sz="2000" b="1" dirty="0">
                <a:latin typeface="Courier New" charset="0"/>
                <a:cs typeface="+mn-cs"/>
              </a:rPr>
              <a:t>();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 err="1">
                <a:latin typeface="Courier New" charset="0"/>
                <a:cs typeface="+mn-cs"/>
              </a:rPr>
              <a:t>LaFizic</a:t>
            </a:r>
            <a:r>
              <a:rPr lang="en-US" sz="2000" b="1" dirty="0">
                <a:latin typeface="Courier New" charset="0"/>
                <a:cs typeface="+mn-cs"/>
              </a:rPr>
              <a:t>(s);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even=wait();</a:t>
            </a:r>
            <a:r>
              <a:rPr lang="en-US" sz="2000" b="1" dirty="0">
                <a:latin typeface="Courier New" charset="0"/>
                <a:cs typeface="+mn-cs"/>
              </a:rPr>
              <a:t>  	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asteapta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permisiunea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 } forever;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  <a:p>
            <a:pPr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void recept2(){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cadru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s,r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TipEven</a:t>
            </a:r>
            <a:r>
              <a:rPr lang="en-US" sz="2000" b="1" dirty="0">
                <a:latin typeface="Courier New" charset="0"/>
                <a:cs typeface="+mn-cs"/>
              </a:rPr>
              <a:t> even;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do{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even=wait();   	    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poate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fi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doar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SosireCadru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r=</a:t>
            </a:r>
            <a:r>
              <a:rPr lang="en-US" sz="2000" b="1" dirty="0" err="1">
                <a:latin typeface="Courier New" charset="0"/>
                <a:cs typeface="+mn-cs"/>
              </a:rPr>
              <a:t>DeLaFizic</a:t>
            </a:r>
            <a:r>
              <a:rPr lang="en-US" sz="2000" b="1" dirty="0">
                <a:latin typeface="Courier New" charset="0"/>
                <a:cs typeface="+mn-cs"/>
              </a:rPr>
              <a:t>();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 err="1">
                <a:latin typeface="Courier New" charset="0"/>
                <a:cs typeface="+mn-cs"/>
              </a:rPr>
              <a:t>LaRetea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r.info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LaFizic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(s);</a:t>
            </a:r>
            <a:r>
              <a:rPr lang="en-US" sz="2000" b="1" dirty="0">
                <a:latin typeface="Courier New" charset="0"/>
                <a:cs typeface="+mn-cs"/>
              </a:rPr>
              <a:t>   	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transmite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permisiunea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} forever;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6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68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68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68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8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68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8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8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68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68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5900" y="298450"/>
            <a:ext cx="8661400" cy="623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b="1">
                <a:solidFill>
                  <a:schemeClr val="accent2"/>
                </a:solidFill>
              </a:rPr>
              <a:t>3 – </a:t>
            </a:r>
            <a:r>
              <a:rPr lang="ro-RO" b="1">
                <a:solidFill>
                  <a:schemeClr val="accent2"/>
                </a:solidFill>
              </a:rPr>
              <a:t>Controlul erorilor</a:t>
            </a:r>
            <a:endParaRPr lang="en-US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0000FF"/>
                </a:solidFill>
              </a:rPr>
              <a:t>Coduri </a:t>
            </a:r>
            <a:r>
              <a:rPr lang="en-US"/>
              <a:t>detectoare și corectoare de erori </a:t>
            </a:r>
          </a:p>
          <a:p>
            <a:pPr lvl="1">
              <a:buFontTx/>
              <a:buChar char="•"/>
            </a:pPr>
            <a:r>
              <a:rPr lang="ro-RO" sz="2200"/>
              <a:t>secvenţa de control a cadrului - FCS - </a:t>
            </a:r>
            <a:r>
              <a:rPr lang="en-US" sz="2200"/>
              <a:t>frame checking sequence</a:t>
            </a:r>
          </a:p>
          <a:p>
            <a:pPr>
              <a:buFontTx/>
              <a:buChar char="•"/>
            </a:pPr>
            <a:r>
              <a:rPr lang="en-US"/>
              <a:t> Mecanisme de </a:t>
            </a:r>
            <a:r>
              <a:rPr lang="en-US">
                <a:solidFill>
                  <a:srgbClr val="0000FF"/>
                </a:solidFill>
              </a:rPr>
              <a:t>protocol</a:t>
            </a:r>
          </a:p>
          <a:p>
            <a:pPr lvl="1">
              <a:buFontTx/>
              <a:buChar char="•"/>
            </a:pPr>
            <a:r>
              <a:rPr lang="ro-RO" sz="2200"/>
              <a:t>mesaje de confirmare</a:t>
            </a:r>
            <a:r>
              <a:rPr lang="en-US" sz="2200"/>
              <a:t> </a:t>
            </a:r>
          </a:p>
          <a:p>
            <a:pPr lvl="1">
              <a:buFontTx/>
              <a:buChar char="•"/>
            </a:pPr>
            <a:r>
              <a:rPr lang="en-US" sz="2200"/>
              <a:t>c</a:t>
            </a:r>
            <a:r>
              <a:rPr lang="ro-RO" sz="2200"/>
              <a:t>easuri</a:t>
            </a:r>
            <a:endParaRPr lang="en-US" sz="2200"/>
          </a:p>
          <a:p>
            <a:pPr lvl="1">
              <a:buFontTx/>
              <a:buChar char="•"/>
            </a:pPr>
            <a:r>
              <a:rPr lang="ro-RO" sz="2200"/>
              <a:t>numere de </a:t>
            </a:r>
            <a:r>
              <a:rPr lang="en-US" sz="2200"/>
              <a:t>se</a:t>
            </a:r>
            <a:r>
              <a:rPr lang="ro-RO" sz="2200"/>
              <a:t>cvenţă</a:t>
            </a:r>
            <a:endParaRPr lang="en-US" sz="2200"/>
          </a:p>
          <a:p>
            <a:pPr algn="ctr">
              <a:spcAft>
                <a:spcPts val="600"/>
              </a:spcAft>
            </a:pPr>
            <a:endParaRPr lang="en-US" b="1">
              <a:solidFill>
                <a:schemeClr val="accent2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>
                <a:solidFill>
                  <a:schemeClr val="accent2"/>
                </a:solidFill>
              </a:rPr>
              <a:t>4 – </a:t>
            </a:r>
            <a:r>
              <a:rPr lang="ro-RO" b="1">
                <a:solidFill>
                  <a:schemeClr val="accent2"/>
                </a:solidFill>
              </a:rPr>
              <a:t>C</a:t>
            </a:r>
            <a:r>
              <a:rPr lang="en-US" b="1">
                <a:solidFill>
                  <a:schemeClr val="accent2"/>
                </a:solidFill>
              </a:rPr>
              <a:t>ontrol</a:t>
            </a:r>
            <a:r>
              <a:rPr lang="ro-RO" b="1">
                <a:solidFill>
                  <a:schemeClr val="accent2"/>
                </a:solidFill>
              </a:rPr>
              <a:t>ul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ro-RO" b="1">
                <a:solidFill>
                  <a:schemeClr val="accent2"/>
                </a:solidFill>
              </a:rPr>
              <a:t>f</a:t>
            </a:r>
            <a:r>
              <a:rPr lang="en-US" b="1">
                <a:solidFill>
                  <a:schemeClr val="accent2"/>
                </a:solidFill>
              </a:rPr>
              <a:t>l</a:t>
            </a:r>
            <a:r>
              <a:rPr lang="ro-RO" b="1">
                <a:solidFill>
                  <a:schemeClr val="accent2"/>
                </a:solidFill>
              </a:rPr>
              <a:t>uxului – </a:t>
            </a:r>
            <a:r>
              <a:rPr lang="en-US" b="1">
                <a:solidFill>
                  <a:schemeClr val="accent2"/>
                </a:solidFill>
              </a:rPr>
              <a:t>protocol</a:t>
            </a:r>
          </a:p>
          <a:p>
            <a:pPr>
              <a:buFontTx/>
              <a:buChar char="•"/>
            </a:pPr>
            <a:r>
              <a:rPr lang="ro-RO"/>
              <a:t>mesaje de permisiune pentru transmiţător</a:t>
            </a:r>
            <a:endParaRPr lang="en-US"/>
          </a:p>
          <a:p>
            <a:pPr algn="ctr">
              <a:spcAft>
                <a:spcPts val="600"/>
              </a:spcAft>
            </a:pPr>
            <a:endParaRPr lang="en-US" b="1">
              <a:solidFill>
                <a:schemeClr val="accent2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>
                <a:solidFill>
                  <a:schemeClr val="accent2"/>
                </a:solidFill>
              </a:rPr>
              <a:t>5 – </a:t>
            </a:r>
            <a:r>
              <a:rPr lang="ro-RO" b="1">
                <a:solidFill>
                  <a:schemeClr val="accent2"/>
                </a:solidFill>
              </a:rPr>
              <a:t>Gestiunea legăturii – </a:t>
            </a:r>
            <a:r>
              <a:rPr lang="en-US" b="1">
                <a:solidFill>
                  <a:schemeClr val="accent2"/>
                </a:solidFill>
              </a:rPr>
              <a:t>protocol</a:t>
            </a:r>
          </a:p>
          <a:p>
            <a:pPr>
              <a:buFontTx/>
              <a:buChar char="•"/>
            </a:pPr>
            <a:r>
              <a:rPr lang="ro-RO"/>
              <a:t>stabilirea şi desfiinţarea legăturii</a:t>
            </a:r>
            <a:endParaRPr lang="en-US"/>
          </a:p>
          <a:p>
            <a:pPr>
              <a:buFontTx/>
              <a:buChar char="•"/>
            </a:pPr>
            <a:r>
              <a:rPr lang="en-US"/>
              <a:t>re-ini</a:t>
            </a:r>
            <a:r>
              <a:rPr lang="ro-RO"/>
              <a:t>ţ</a:t>
            </a:r>
            <a:r>
              <a:rPr lang="en-US"/>
              <a:t>ializa</a:t>
            </a:r>
            <a:r>
              <a:rPr lang="ro-RO"/>
              <a:t>re după erori</a:t>
            </a:r>
            <a:endParaRPr lang="en-US"/>
          </a:p>
          <a:p>
            <a:pPr>
              <a:buFontTx/>
              <a:buChar char="•"/>
            </a:pPr>
            <a:r>
              <a:rPr lang="en-US"/>
              <a:t>configura</a:t>
            </a:r>
            <a:r>
              <a:rPr lang="ro-RO"/>
              <a:t>rea</a:t>
            </a:r>
            <a:r>
              <a:rPr lang="en-US"/>
              <a:t> l</a:t>
            </a:r>
            <a:r>
              <a:rPr lang="ro-RO"/>
              <a:t>egăturii</a:t>
            </a:r>
            <a:r>
              <a:rPr lang="en-US"/>
              <a:t> (</a:t>
            </a:r>
            <a:r>
              <a:rPr lang="ro-RO"/>
              <a:t>staţii primare şi secundare, legături multipunct etc.)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86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Protocol simplex pentru un canal cu erori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1588" y="5281613"/>
            <a:ext cx="3062287" cy="5524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>
                <a:cs typeface="+mn-cs"/>
              </a:rPr>
              <a:t>Transmisie corecta</a:t>
            </a:r>
          </a:p>
        </p:txBody>
      </p:sp>
      <p:grpSp>
        <p:nvGrpSpPr>
          <p:cNvPr id="31748" name="Group 64"/>
          <p:cNvGrpSpPr>
            <a:grpSpLocks/>
          </p:cNvGrpSpPr>
          <p:nvPr/>
        </p:nvGrpSpPr>
        <p:grpSpPr bwMode="auto">
          <a:xfrm>
            <a:off x="2811463" y="1358900"/>
            <a:ext cx="2382837" cy="3186113"/>
            <a:chOff x="1771" y="612"/>
            <a:chExt cx="1501" cy="2007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1797" y="612"/>
              <a:ext cx="359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cs typeface="+mn-cs"/>
                </a:rPr>
                <a:t>A</a:t>
              </a:r>
            </a:p>
          </p:txBody>
        </p:sp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2897" y="629"/>
              <a:ext cx="359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cs typeface="+mn-cs"/>
                </a:rPr>
                <a:t>B</a:t>
              </a:r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1797" y="1039"/>
              <a:ext cx="3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</a:t>
              </a:r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2914" y="1388"/>
              <a:ext cx="358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ack</a:t>
              </a:r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1771" y="1990"/>
              <a:ext cx="419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ack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m+1</a:t>
              </a:r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068" y="1205"/>
              <a:ext cx="82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 flipH="1">
              <a:off x="2138" y="1755"/>
              <a:ext cx="785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181" y="2375"/>
              <a:ext cx="78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CasetăText 1"/>
          <p:cNvSpPr txBox="1">
            <a:spLocks noChangeArrowheads="1"/>
          </p:cNvSpPr>
          <p:nvPr/>
        </p:nvSpPr>
        <p:spPr bwMode="auto">
          <a:xfrm>
            <a:off x="5824538" y="1385888"/>
            <a:ext cx="272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2556DF"/>
                </a:solidFill>
              </a:rPr>
              <a:t>Entita</a:t>
            </a:r>
            <a:r>
              <a:rPr lang="ro-RO" sz="1800">
                <a:solidFill>
                  <a:srgbClr val="2556DF"/>
                </a:solidFill>
              </a:rPr>
              <a:t>ţi legătură de date</a:t>
            </a:r>
            <a:endParaRPr lang="en-US" sz="1800">
              <a:solidFill>
                <a:srgbClr val="2556DF"/>
              </a:solidFill>
            </a:endParaRPr>
          </a:p>
        </p:txBody>
      </p:sp>
      <p:sp>
        <p:nvSpPr>
          <p:cNvPr id="14" name="Substituent subsol 2">
            <a:extLst>
              <a:ext uri="{FF2B5EF4-FFF2-40B4-BE49-F238E27FC236}">
                <a16:creationId xmlns:a16="http://schemas.microsoft.com/office/drawing/2014/main" id="{FE012690-310D-3A4C-BF6F-40FBCF54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72000" cy="30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4389438" y="1208088"/>
            <a:ext cx="4754562" cy="5110162"/>
            <a:chOff x="2561" y="769"/>
            <a:chExt cx="3038" cy="3219"/>
          </a:xfrm>
        </p:grpSpPr>
        <p:sp>
          <p:nvSpPr>
            <p:cNvPr id="26639" name="Rectangle 5"/>
            <p:cNvSpPr>
              <a:spLocks noChangeArrowheads="1"/>
            </p:cNvSpPr>
            <p:nvPr/>
          </p:nvSpPr>
          <p:spPr bwMode="auto">
            <a:xfrm>
              <a:off x="2561" y="3139"/>
              <a:ext cx="3038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b="1">
                  <a:cs typeface="+mn-cs"/>
                </a:rPr>
                <a:t>Pierdere ack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b="1">
                  <a:cs typeface="+mn-cs"/>
                </a:rPr>
                <a:t>La </a:t>
              </a:r>
              <a:r>
                <a:rPr lang="en-US" b="1">
                  <a:solidFill>
                    <a:srgbClr val="0066FF"/>
                  </a:solidFill>
                  <a:cs typeface="+mn-cs"/>
                </a:rPr>
                <a:t>time-out</a:t>
              </a:r>
              <a:r>
                <a:rPr lang="en-US" b="1">
                  <a:cs typeface="+mn-cs"/>
                </a:rPr>
                <a:t> se retrimite m 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b="1">
                  <a:cs typeface="+mn-cs"/>
                </a:rPr>
                <a:t>Care este acceptat incorect, ca mesaj nou de B !</a:t>
              </a:r>
              <a:endParaRPr lang="en-US" b="1">
                <a:solidFill>
                  <a:srgbClr val="0066FF"/>
                </a:solidFill>
                <a:cs typeface="+mn-cs"/>
              </a:endParaRPr>
            </a:p>
          </p:txBody>
        </p:sp>
        <p:sp>
          <p:nvSpPr>
            <p:cNvPr id="26640" name="Rectangle 6"/>
            <p:cNvSpPr>
              <a:spLocks noChangeArrowheads="1"/>
            </p:cNvSpPr>
            <p:nvPr/>
          </p:nvSpPr>
          <p:spPr bwMode="auto">
            <a:xfrm>
              <a:off x="3226" y="769"/>
              <a:ext cx="41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cs typeface="+mn-cs"/>
                </a:rPr>
                <a:t>A</a:t>
              </a:r>
            </a:p>
          </p:txBody>
        </p:sp>
        <p:sp>
          <p:nvSpPr>
            <p:cNvPr id="26641" name="Rectangle 7"/>
            <p:cNvSpPr>
              <a:spLocks noChangeArrowheads="1"/>
            </p:cNvSpPr>
            <p:nvPr/>
          </p:nvSpPr>
          <p:spPr bwMode="auto">
            <a:xfrm>
              <a:off x="4319" y="786"/>
              <a:ext cx="416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cs typeface="+mn-cs"/>
                </a:rPr>
                <a:t>B</a:t>
              </a:r>
            </a:p>
          </p:txBody>
        </p:sp>
        <p:sp>
          <p:nvSpPr>
            <p:cNvPr id="26642" name="Text Box 8"/>
            <p:cNvSpPr txBox="1">
              <a:spLocks noChangeArrowheads="1"/>
            </p:cNvSpPr>
            <p:nvPr/>
          </p:nvSpPr>
          <p:spPr bwMode="auto">
            <a:xfrm>
              <a:off x="3226" y="1208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</a:t>
              </a:r>
            </a:p>
          </p:txBody>
        </p:sp>
        <p:sp>
          <p:nvSpPr>
            <p:cNvPr id="26643" name="Text Box 9"/>
            <p:cNvSpPr txBox="1">
              <a:spLocks noChangeArrowheads="1"/>
            </p:cNvSpPr>
            <p:nvPr/>
          </p:nvSpPr>
          <p:spPr bwMode="auto">
            <a:xfrm>
              <a:off x="4336" y="1567"/>
              <a:ext cx="415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ack</a:t>
              </a:r>
            </a:p>
          </p:txBody>
        </p:sp>
        <p:sp>
          <p:nvSpPr>
            <p:cNvPr id="26644" name="Text Box 10"/>
            <p:cNvSpPr txBox="1">
              <a:spLocks noChangeArrowheads="1"/>
            </p:cNvSpPr>
            <p:nvPr/>
          </p:nvSpPr>
          <p:spPr bwMode="auto">
            <a:xfrm>
              <a:off x="3186" y="2491"/>
              <a:ext cx="4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</a:t>
              </a:r>
            </a:p>
          </p:txBody>
        </p:sp>
        <p:sp>
          <p:nvSpPr>
            <p:cNvPr id="26645" name="Line 11"/>
            <p:cNvSpPr>
              <a:spLocks noChangeShapeType="1"/>
            </p:cNvSpPr>
            <p:nvPr/>
          </p:nvSpPr>
          <p:spPr bwMode="auto">
            <a:xfrm>
              <a:off x="3451" y="1379"/>
              <a:ext cx="94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2"/>
            <p:cNvSpPr>
              <a:spLocks noChangeShapeType="1"/>
            </p:cNvSpPr>
            <p:nvPr/>
          </p:nvSpPr>
          <p:spPr bwMode="auto">
            <a:xfrm flipH="1">
              <a:off x="3999" y="1944"/>
              <a:ext cx="404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13"/>
            <p:cNvSpPr>
              <a:spLocks noChangeShapeType="1"/>
            </p:cNvSpPr>
            <p:nvPr/>
          </p:nvSpPr>
          <p:spPr bwMode="auto">
            <a:xfrm>
              <a:off x="3567" y="2582"/>
              <a:ext cx="909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AutoShape 14"/>
            <p:cNvSpPr>
              <a:spLocks noChangeArrowheads="1"/>
            </p:cNvSpPr>
            <p:nvPr/>
          </p:nvSpPr>
          <p:spPr bwMode="auto">
            <a:xfrm>
              <a:off x="3756" y="2034"/>
              <a:ext cx="403" cy="305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6649" name="AutoShape 15"/>
            <p:cNvSpPr>
              <a:spLocks noChangeArrowheads="1"/>
            </p:cNvSpPr>
            <p:nvPr/>
          </p:nvSpPr>
          <p:spPr bwMode="auto">
            <a:xfrm>
              <a:off x="3001" y="1361"/>
              <a:ext cx="221" cy="1310"/>
            </a:xfrm>
            <a:prstGeom prst="curvedRightArrow">
              <a:avLst>
                <a:gd name="adj1" fmla="val 30791"/>
                <a:gd name="adj2" fmla="val 14934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6650" name="Text Box 16"/>
            <p:cNvSpPr txBox="1">
              <a:spLocks noChangeArrowheads="1"/>
            </p:cNvSpPr>
            <p:nvPr/>
          </p:nvSpPr>
          <p:spPr bwMode="auto">
            <a:xfrm>
              <a:off x="2800" y="241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?</a:t>
              </a:r>
            </a:p>
          </p:txBody>
        </p:sp>
        <p:sp>
          <p:nvSpPr>
            <p:cNvPr id="26651" name="Text Box 17"/>
            <p:cNvSpPr txBox="1">
              <a:spLocks noChangeArrowheads="1"/>
            </p:cNvSpPr>
            <p:nvPr/>
          </p:nvSpPr>
          <p:spPr bwMode="auto">
            <a:xfrm>
              <a:off x="4417" y="2689"/>
              <a:ext cx="4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</a:t>
              </a:r>
            </a:p>
          </p:txBody>
        </p:sp>
      </p:grpSp>
      <p:sp>
        <p:nvSpPr>
          <p:cNvPr id="26628" name="Rectangle 18"/>
          <p:cNvSpPr>
            <a:spLocks noChangeArrowheads="1"/>
          </p:cNvSpPr>
          <p:nvPr/>
        </p:nvSpPr>
        <p:spPr bwMode="auto">
          <a:xfrm>
            <a:off x="914400" y="1192213"/>
            <a:ext cx="569913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+mn-cs"/>
              </a:rPr>
              <a:t>A</a:t>
            </a:r>
          </a:p>
        </p:txBody>
      </p:sp>
      <p:sp>
        <p:nvSpPr>
          <p:cNvPr id="26629" name="Rectangle 19"/>
          <p:cNvSpPr>
            <a:spLocks noChangeArrowheads="1"/>
          </p:cNvSpPr>
          <p:nvPr/>
        </p:nvSpPr>
        <p:spPr bwMode="auto">
          <a:xfrm>
            <a:off x="2660650" y="1219200"/>
            <a:ext cx="569913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+mn-cs"/>
              </a:rPr>
              <a:t>B</a:t>
            </a:r>
          </a:p>
        </p:txBody>
      </p:sp>
      <p:sp>
        <p:nvSpPr>
          <p:cNvPr id="26630" name="Text Box 20"/>
          <p:cNvSpPr txBox="1">
            <a:spLocks noChangeArrowheads="1"/>
          </p:cNvSpPr>
          <p:nvPr/>
        </p:nvSpPr>
        <p:spPr bwMode="auto">
          <a:xfrm>
            <a:off x="914400" y="1870075"/>
            <a:ext cx="568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m</a:t>
            </a:r>
          </a:p>
        </p:txBody>
      </p:sp>
      <p:sp>
        <p:nvSpPr>
          <p:cNvPr id="26631" name="Text Box 21"/>
          <p:cNvSpPr txBox="1">
            <a:spLocks noChangeArrowheads="1"/>
          </p:cNvSpPr>
          <p:nvPr/>
        </p:nvSpPr>
        <p:spPr bwMode="auto">
          <a:xfrm>
            <a:off x="858838" y="3851275"/>
            <a:ext cx="665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m</a:t>
            </a:r>
          </a:p>
        </p:txBody>
      </p:sp>
      <p:sp>
        <p:nvSpPr>
          <p:cNvPr id="26632" name="Line 22"/>
          <p:cNvSpPr>
            <a:spLocks noChangeShapeType="1"/>
          </p:cNvSpPr>
          <p:nvPr/>
        </p:nvSpPr>
        <p:spPr bwMode="auto">
          <a:xfrm>
            <a:off x="1344613" y="2133600"/>
            <a:ext cx="88582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23"/>
          <p:cNvSpPr>
            <a:spLocks noChangeShapeType="1"/>
          </p:cNvSpPr>
          <p:nvPr/>
        </p:nvSpPr>
        <p:spPr bwMode="auto">
          <a:xfrm>
            <a:off x="1524000" y="3990975"/>
            <a:ext cx="1247775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AutoShape 24"/>
          <p:cNvSpPr>
            <a:spLocks noChangeArrowheads="1"/>
          </p:cNvSpPr>
          <p:nvPr/>
        </p:nvSpPr>
        <p:spPr bwMode="auto">
          <a:xfrm>
            <a:off x="2146300" y="2314575"/>
            <a:ext cx="554038" cy="471488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6635" name="AutoShape 25"/>
          <p:cNvSpPr>
            <a:spLocks noChangeArrowheads="1"/>
          </p:cNvSpPr>
          <p:nvPr/>
        </p:nvSpPr>
        <p:spPr bwMode="auto">
          <a:xfrm>
            <a:off x="527050" y="2106613"/>
            <a:ext cx="304800" cy="2022475"/>
          </a:xfrm>
          <a:prstGeom prst="curvedRightArrow">
            <a:avLst>
              <a:gd name="adj1" fmla="val 34467"/>
              <a:gd name="adj2" fmla="val 16717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6636" name="Text Box 26"/>
          <p:cNvSpPr txBox="1">
            <a:spLocks noChangeArrowheads="1"/>
          </p:cNvSpPr>
          <p:nvPr/>
        </p:nvSpPr>
        <p:spPr bwMode="auto">
          <a:xfrm>
            <a:off x="207963" y="374015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?</a:t>
            </a:r>
          </a:p>
        </p:txBody>
      </p:sp>
      <p:sp>
        <p:nvSpPr>
          <p:cNvPr id="26637" name="Text Box 27"/>
          <p:cNvSpPr txBox="1">
            <a:spLocks noChangeArrowheads="1"/>
          </p:cNvSpPr>
          <p:nvPr/>
        </p:nvSpPr>
        <p:spPr bwMode="auto">
          <a:xfrm>
            <a:off x="2730500" y="4170363"/>
            <a:ext cx="665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m</a:t>
            </a:r>
          </a:p>
        </p:txBody>
      </p:sp>
      <p:sp>
        <p:nvSpPr>
          <p:cNvPr id="26638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166688" y="4946650"/>
            <a:ext cx="3802062" cy="14541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1800" b="1">
                <a:cs typeface="+mn-cs"/>
              </a:rPr>
              <a:t>Pierdere m</a:t>
            </a:r>
          </a:p>
          <a:p>
            <a:pPr>
              <a:buFontTx/>
              <a:buNone/>
              <a:defRPr/>
            </a:pPr>
            <a:r>
              <a:rPr lang="en-US" sz="1800" b="1">
                <a:cs typeface="+mn-cs"/>
              </a:rPr>
              <a:t>La </a:t>
            </a:r>
            <a:r>
              <a:rPr lang="en-US" sz="1800" b="1">
                <a:solidFill>
                  <a:srgbClr val="0066FF"/>
                </a:solidFill>
                <a:cs typeface="+mn-cs"/>
              </a:rPr>
              <a:t>time-out</a:t>
            </a:r>
            <a:r>
              <a:rPr lang="en-US" sz="1800" b="1">
                <a:cs typeface="+mn-cs"/>
              </a:rPr>
              <a:t> A retransmite m</a:t>
            </a:r>
          </a:p>
          <a:p>
            <a:pPr>
              <a:buFontTx/>
              <a:buNone/>
              <a:defRPr/>
            </a:pPr>
            <a:r>
              <a:rPr lang="en-US" sz="1800" b="1">
                <a:cs typeface="+mn-cs"/>
              </a:rPr>
              <a:t>Care este acceptat corect de B </a:t>
            </a:r>
          </a:p>
        </p:txBody>
      </p:sp>
      <p:sp>
        <p:nvSpPr>
          <p:cNvPr id="28" name="Substituent subsol 2">
            <a:extLst>
              <a:ext uri="{FF2B5EF4-FFF2-40B4-BE49-F238E27FC236}">
                <a16:creationId xmlns:a16="http://schemas.microsoft.com/office/drawing/2014/main" id="{FC3890B9-5B89-7948-AE7D-227AA721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72000" cy="30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3"/>
          <p:cNvSpPr>
            <a:spLocks noChangeArrowheads="1"/>
          </p:cNvSpPr>
          <p:nvPr/>
        </p:nvSpPr>
        <p:spPr bwMode="auto">
          <a:xfrm>
            <a:off x="0" y="5157788"/>
            <a:ext cx="39687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b="1">
                <a:cs typeface="+mn-cs"/>
              </a:rPr>
              <a:t>se adauga un </a:t>
            </a:r>
            <a:r>
              <a:rPr lang="en-US" b="1">
                <a:solidFill>
                  <a:srgbClr val="0066FF"/>
                </a:solidFill>
                <a:cs typeface="+mn-cs"/>
              </a:rPr>
              <a:t>numar de secventa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b="1">
                <a:cs typeface="+mn-cs"/>
              </a:rPr>
              <a:t>la time-out se re-transmite ultimul cadru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b="1">
                <a:cs typeface="+mn-cs"/>
              </a:rPr>
              <a:t>B accepta daca este corect</a:t>
            </a:r>
          </a:p>
        </p:txBody>
      </p:sp>
      <p:sp>
        <p:nvSpPr>
          <p:cNvPr id="27651" name="Rectangle 34"/>
          <p:cNvSpPr>
            <a:spLocks noChangeArrowheads="1"/>
          </p:cNvSpPr>
          <p:nvPr/>
        </p:nvSpPr>
        <p:spPr bwMode="auto">
          <a:xfrm>
            <a:off x="1060450" y="557213"/>
            <a:ext cx="569913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+mn-cs"/>
              </a:rPr>
              <a:t>A</a:t>
            </a:r>
          </a:p>
        </p:txBody>
      </p:sp>
      <p:sp>
        <p:nvSpPr>
          <p:cNvPr id="27652" name="Rectangle 35"/>
          <p:cNvSpPr>
            <a:spLocks noChangeArrowheads="1"/>
          </p:cNvSpPr>
          <p:nvPr/>
        </p:nvSpPr>
        <p:spPr bwMode="auto">
          <a:xfrm>
            <a:off x="2806700" y="584200"/>
            <a:ext cx="569913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cs typeface="+mn-cs"/>
              </a:rPr>
              <a:t>B</a:t>
            </a:r>
          </a:p>
        </p:txBody>
      </p:sp>
      <p:sp>
        <p:nvSpPr>
          <p:cNvPr id="27653" name="Text Box 36"/>
          <p:cNvSpPr txBox="1">
            <a:spLocks noChangeArrowheads="1"/>
          </p:cNvSpPr>
          <p:nvPr/>
        </p:nvSpPr>
        <p:spPr bwMode="auto">
          <a:xfrm>
            <a:off x="866775" y="123507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m,0</a:t>
            </a:r>
          </a:p>
        </p:txBody>
      </p:sp>
      <p:sp>
        <p:nvSpPr>
          <p:cNvPr id="27654" name="Text Box 37"/>
          <p:cNvSpPr txBox="1">
            <a:spLocks noChangeArrowheads="1"/>
          </p:cNvSpPr>
          <p:nvPr/>
        </p:nvSpPr>
        <p:spPr bwMode="auto">
          <a:xfrm>
            <a:off x="992188" y="2773363"/>
            <a:ext cx="665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m,0</a:t>
            </a:r>
          </a:p>
        </p:txBody>
      </p:sp>
      <p:sp>
        <p:nvSpPr>
          <p:cNvPr id="27655" name="Line 38"/>
          <p:cNvSpPr>
            <a:spLocks noChangeShapeType="1"/>
          </p:cNvSpPr>
          <p:nvPr/>
        </p:nvSpPr>
        <p:spPr bwMode="auto">
          <a:xfrm>
            <a:off x="1490663" y="1498600"/>
            <a:ext cx="88582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39"/>
          <p:cNvSpPr>
            <a:spLocks noChangeShapeType="1"/>
          </p:cNvSpPr>
          <p:nvPr/>
        </p:nvSpPr>
        <p:spPr bwMode="auto">
          <a:xfrm>
            <a:off x="1657350" y="2913063"/>
            <a:ext cx="1247775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AutoShape 40"/>
          <p:cNvSpPr>
            <a:spLocks noChangeArrowheads="1"/>
          </p:cNvSpPr>
          <p:nvPr/>
        </p:nvSpPr>
        <p:spPr bwMode="auto">
          <a:xfrm>
            <a:off x="2292350" y="1679575"/>
            <a:ext cx="554038" cy="471488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7658" name="AutoShape 41"/>
          <p:cNvSpPr>
            <a:spLocks noChangeArrowheads="1"/>
          </p:cNvSpPr>
          <p:nvPr/>
        </p:nvSpPr>
        <p:spPr bwMode="auto">
          <a:xfrm>
            <a:off x="673100" y="1471613"/>
            <a:ext cx="304800" cy="1592262"/>
          </a:xfrm>
          <a:prstGeom prst="curvedRightArrow">
            <a:avLst>
              <a:gd name="adj1" fmla="val 27136"/>
              <a:gd name="adj2" fmla="val 13161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7659" name="Text Box 42"/>
          <p:cNvSpPr txBox="1">
            <a:spLocks noChangeArrowheads="1"/>
          </p:cNvSpPr>
          <p:nvPr/>
        </p:nvSpPr>
        <p:spPr bwMode="auto">
          <a:xfrm>
            <a:off x="2863850" y="3092450"/>
            <a:ext cx="665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m,0</a:t>
            </a:r>
          </a:p>
        </p:txBody>
      </p:sp>
      <p:sp>
        <p:nvSpPr>
          <p:cNvPr id="27660" name="Text Box 43"/>
          <p:cNvSpPr txBox="1">
            <a:spLocks noChangeArrowheads="1"/>
          </p:cNvSpPr>
          <p:nvPr/>
        </p:nvSpPr>
        <p:spPr bwMode="auto">
          <a:xfrm>
            <a:off x="2946400" y="3522663"/>
            <a:ext cx="900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 err="1">
                <a:cs typeface="+mn-cs"/>
              </a:rPr>
              <a:t>ack</a:t>
            </a:r>
            <a:endParaRPr lang="en-US" b="1" dirty="0">
              <a:cs typeface="+mn-cs"/>
            </a:endParaRPr>
          </a:p>
        </p:txBody>
      </p:sp>
      <p:sp>
        <p:nvSpPr>
          <p:cNvPr id="27661" name="Text Box 44"/>
          <p:cNvSpPr txBox="1">
            <a:spLocks noChangeArrowheads="1"/>
          </p:cNvSpPr>
          <p:nvPr/>
        </p:nvSpPr>
        <p:spPr bwMode="auto">
          <a:xfrm>
            <a:off x="701675" y="3979863"/>
            <a:ext cx="900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 err="1">
                <a:cs typeface="+mn-cs"/>
              </a:rPr>
              <a:t>ack</a:t>
            </a:r>
            <a:endParaRPr lang="en-US" b="1" dirty="0">
              <a:cs typeface="+mn-cs"/>
            </a:endParaRPr>
          </a:p>
        </p:txBody>
      </p:sp>
      <p:sp>
        <p:nvSpPr>
          <p:cNvPr id="27662" name="Line 45"/>
          <p:cNvSpPr>
            <a:spLocks noChangeShapeType="1"/>
          </p:cNvSpPr>
          <p:nvPr/>
        </p:nvSpPr>
        <p:spPr bwMode="auto">
          <a:xfrm flipH="1">
            <a:off x="1558925" y="3727450"/>
            <a:ext cx="1400175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Text Box 46"/>
          <p:cNvSpPr txBox="1">
            <a:spLocks noChangeArrowheads="1"/>
          </p:cNvSpPr>
          <p:nvPr/>
        </p:nvSpPr>
        <p:spPr bwMode="auto">
          <a:xfrm>
            <a:off x="785813" y="434022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m+1,1</a:t>
            </a:r>
          </a:p>
        </p:txBody>
      </p:sp>
      <p:sp>
        <p:nvSpPr>
          <p:cNvPr id="27664" name="Line 47"/>
          <p:cNvSpPr>
            <a:spLocks noChangeShapeType="1"/>
          </p:cNvSpPr>
          <p:nvPr/>
        </p:nvSpPr>
        <p:spPr bwMode="auto">
          <a:xfrm>
            <a:off x="1727200" y="4465638"/>
            <a:ext cx="1247775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4826000" y="5637213"/>
            <a:ext cx="4075113" cy="7350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1800" b="1">
                <a:cs typeface="+mn-cs"/>
              </a:rPr>
              <a:t>B ignora daca este dublura</a:t>
            </a:r>
          </a:p>
        </p:txBody>
      </p:sp>
      <p:grpSp>
        <p:nvGrpSpPr>
          <p:cNvPr id="55347" name="Group 51"/>
          <p:cNvGrpSpPr>
            <a:grpSpLocks/>
          </p:cNvGrpSpPr>
          <p:nvPr/>
        </p:nvGrpSpPr>
        <p:grpSpPr bwMode="auto">
          <a:xfrm>
            <a:off x="4654550" y="681038"/>
            <a:ext cx="4489450" cy="4295775"/>
            <a:chOff x="515" y="447"/>
            <a:chExt cx="2976" cy="2706"/>
          </a:xfrm>
        </p:grpSpPr>
        <p:sp>
          <p:nvSpPr>
            <p:cNvPr id="27667" name="Rectangle 52"/>
            <p:cNvSpPr>
              <a:spLocks noChangeArrowheads="1"/>
            </p:cNvSpPr>
            <p:nvPr/>
          </p:nvSpPr>
          <p:spPr bwMode="auto">
            <a:xfrm>
              <a:off x="759" y="447"/>
              <a:ext cx="359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cs typeface="+mn-cs"/>
                </a:rPr>
                <a:t>A</a:t>
              </a:r>
            </a:p>
          </p:txBody>
        </p:sp>
        <p:sp>
          <p:nvSpPr>
            <p:cNvPr id="27668" name="Rectangle 53"/>
            <p:cNvSpPr>
              <a:spLocks noChangeArrowheads="1"/>
            </p:cNvSpPr>
            <p:nvPr/>
          </p:nvSpPr>
          <p:spPr bwMode="auto">
            <a:xfrm>
              <a:off x="1859" y="464"/>
              <a:ext cx="359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cs typeface="+mn-cs"/>
                </a:rPr>
                <a:t>B</a:t>
              </a:r>
            </a:p>
          </p:txBody>
        </p:sp>
        <p:sp>
          <p:nvSpPr>
            <p:cNvPr id="27669" name="Text Box 54"/>
            <p:cNvSpPr txBox="1">
              <a:spLocks noChangeArrowheads="1"/>
            </p:cNvSpPr>
            <p:nvPr/>
          </p:nvSpPr>
          <p:spPr bwMode="auto">
            <a:xfrm>
              <a:off x="637" y="87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m,0</a:t>
              </a:r>
            </a:p>
          </p:txBody>
        </p:sp>
        <p:sp>
          <p:nvSpPr>
            <p:cNvPr id="27670" name="Text Box 55"/>
            <p:cNvSpPr txBox="1">
              <a:spLocks noChangeArrowheads="1"/>
            </p:cNvSpPr>
            <p:nvPr/>
          </p:nvSpPr>
          <p:spPr bwMode="auto">
            <a:xfrm>
              <a:off x="716" y="1843"/>
              <a:ext cx="4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m,0</a:t>
              </a:r>
            </a:p>
          </p:txBody>
        </p:sp>
        <p:sp>
          <p:nvSpPr>
            <p:cNvPr id="27671" name="Line 56"/>
            <p:cNvSpPr>
              <a:spLocks noChangeShapeType="1"/>
            </p:cNvSpPr>
            <p:nvPr/>
          </p:nvSpPr>
          <p:spPr bwMode="auto">
            <a:xfrm>
              <a:off x="1030" y="1040"/>
              <a:ext cx="864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57"/>
            <p:cNvSpPr>
              <a:spLocks noChangeShapeType="1"/>
            </p:cNvSpPr>
            <p:nvPr/>
          </p:nvSpPr>
          <p:spPr bwMode="auto">
            <a:xfrm>
              <a:off x="1135" y="1931"/>
              <a:ext cx="78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AutoShape 58"/>
            <p:cNvSpPr>
              <a:spLocks noChangeArrowheads="1"/>
            </p:cNvSpPr>
            <p:nvPr/>
          </p:nvSpPr>
          <p:spPr bwMode="auto">
            <a:xfrm>
              <a:off x="1317" y="1476"/>
              <a:ext cx="349" cy="297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7674" name="AutoShape 59"/>
            <p:cNvSpPr>
              <a:spLocks noChangeArrowheads="1"/>
            </p:cNvSpPr>
            <p:nvPr/>
          </p:nvSpPr>
          <p:spPr bwMode="auto">
            <a:xfrm>
              <a:off x="515" y="1023"/>
              <a:ext cx="192" cy="1003"/>
            </a:xfrm>
            <a:prstGeom prst="curvedRightArrow">
              <a:avLst>
                <a:gd name="adj1" fmla="val 27136"/>
                <a:gd name="adj2" fmla="val 131615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7675" name="Text Box 60"/>
            <p:cNvSpPr txBox="1">
              <a:spLocks noChangeArrowheads="1"/>
            </p:cNvSpPr>
            <p:nvPr/>
          </p:nvSpPr>
          <p:spPr bwMode="auto">
            <a:xfrm>
              <a:off x="1895" y="2044"/>
              <a:ext cx="1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 m,0           </a:t>
              </a:r>
              <a:r>
                <a:rPr lang="en-US" b="1">
                  <a:solidFill>
                    <a:srgbClr val="0066FF"/>
                  </a:solidFill>
                  <a:cs typeface="+mn-cs"/>
                </a:rPr>
                <a:t>- ignora</a:t>
              </a:r>
            </a:p>
          </p:txBody>
        </p:sp>
        <p:sp>
          <p:nvSpPr>
            <p:cNvPr id="27676" name="Text Box 61"/>
            <p:cNvSpPr txBox="1">
              <a:spLocks noChangeArrowheads="1"/>
            </p:cNvSpPr>
            <p:nvPr/>
          </p:nvSpPr>
          <p:spPr bwMode="auto">
            <a:xfrm>
              <a:off x="1895" y="2297"/>
              <a:ext cx="5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 dirty="0" err="1">
                  <a:cs typeface="+mn-cs"/>
                </a:rPr>
                <a:t>ack</a:t>
              </a:r>
              <a:endParaRPr lang="en-US" b="1" dirty="0">
                <a:cs typeface="+mn-cs"/>
              </a:endParaRPr>
            </a:p>
          </p:txBody>
        </p:sp>
        <p:sp>
          <p:nvSpPr>
            <p:cNvPr id="27677" name="Text Box 62"/>
            <p:cNvSpPr txBox="1">
              <a:spLocks noChangeArrowheads="1"/>
            </p:cNvSpPr>
            <p:nvPr/>
          </p:nvSpPr>
          <p:spPr bwMode="auto">
            <a:xfrm>
              <a:off x="533" y="2603"/>
              <a:ext cx="5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 dirty="0">
                  <a:cs typeface="+mn-cs"/>
                </a:rPr>
                <a:t>ack,0</a:t>
              </a:r>
            </a:p>
          </p:txBody>
        </p:sp>
        <p:sp>
          <p:nvSpPr>
            <p:cNvPr id="27678" name="Line 63"/>
            <p:cNvSpPr>
              <a:spLocks noChangeShapeType="1"/>
            </p:cNvSpPr>
            <p:nvPr/>
          </p:nvSpPr>
          <p:spPr bwMode="auto">
            <a:xfrm flipH="1">
              <a:off x="1073" y="2444"/>
              <a:ext cx="80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Text Box 64"/>
            <p:cNvSpPr txBox="1">
              <a:spLocks noChangeArrowheads="1"/>
            </p:cNvSpPr>
            <p:nvPr/>
          </p:nvSpPr>
          <p:spPr bwMode="auto">
            <a:xfrm>
              <a:off x="586" y="2830"/>
              <a:ext cx="5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b="1">
                  <a:cs typeface="+mn-cs"/>
                </a:rPr>
                <a:t>m+1,1</a:t>
              </a:r>
            </a:p>
          </p:txBody>
        </p:sp>
        <p:sp>
          <p:nvSpPr>
            <p:cNvPr id="27680" name="Line 65"/>
            <p:cNvSpPr>
              <a:spLocks noChangeShapeType="1"/>
            </p:cNvSpPr>
            <p:nvPr/>
          </p:nvSpPr>
          <p:spPr bwMode="auto">
            <a:xfrm>
              <a:off x="1179" y="2909"/>
              <a:ext cx="78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Text Box 66"/>
            <p:cNvSpPr txBox="1">
              <a:spLocks noChangeArrowheads="1"/>
            </p:cNvSpPr>
            <p:nvPr/>
          </p:nvSpPr>
          <p:spPr bwMode="auto">
            <a:xfrm>
              <a:off x="1911" y="1128"/>
              <a:ext cx="534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cs typeface="+mn-cs"/>
                </a:rPr>
                <a:t>m,0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 err="1">
                  <a:cs typeface="+mn-cs"/>
                </a:rPr>
                <a:t>ack</a:t>
              </a:r>
              <a:endParaRPr lang="en-US" b="1" dirty="0">
                <a:cs typeface="+mn-cs"/>
              </a:endParaRPr>
            </a:p>
          </p:txBody>
        </p:sp>
        <p:sp>
          <p:nvSpPr>
            <p:cNvPr id="27682" name="Line 67"/>
            <p:cNvSpPr>
              <a:spLocks noChangeShapeType="1"/>
            </p:cNvSpPr>
            <p:nvPr/>
          </p:nvSpPr>
          <p:spPr bwMode="auto">
            <a:xfrm flipH="1">
              <a:off x="1606" y="1501"/>
              <a:ext cx="305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Text Box 68"/>
            <p:cNvSpPr txBox="1">
              <a:spLocks noChangeArrowheads="1"/>
            </p:cNvSpPr>
            <p:nvPr/>
          </p:nvSpPr>
          <p:spPr bwMode="auto">
            <a:xfrm>
              <a:off x="2645" y="1135"/>
              <a:ext cx="8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0066FF"/>
                  </a:solidFill>
                  <a:cs typeface="+mn-cs"/>
                </a:rPr>
                <a:t>- accepta</a:t>
              </a:r>
            </a:p>
          </p:txBody>
        </p:sp>
      </p:grpSp>
      <p:sp>
        <p:nvSpPr>
          <p:cNvPr id="36" name="Substituent subsol 2">
            <a:extLst>
              <a:ext uri="{FF2B5EF4-FFF2-40B4-BE49-F238E27FC236}">
                <a16:creationId xmlns:a16="http://schemas.microsoft.com/office/drawing/2014/main" id="{C5AD71EA-ACA1-9C4F-B2F3-76F27654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72000" cy="30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74638" y="465138"/>
            <a:ext cx="8669337" cy="587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1">
                <a:solidFill>
                  <a:schemeClr val="accent2"/>
                </a:solidFill>
                <a:latin typeface="Tahoma" charset="0"/>
              </a:rPr>
              <a:t>Protocol simplex pentru un canal cu erori (2)</a:t>
            </a:r>
          </a:p>
          <a:p>
            <a:endParaRPr lang="en-US" sz="1200" b="1">
              <a:solidFill>
                <a:schemeClr val="accent2"/>
              </a:solidFill>
              <a:latin typeface="Tahoma" charset="0"/>
            </a:endParaRPr>
          </a:p>
          <a:p>
            <a:r>
              <a:rPr lang="en-US" sz="2000">
                <a:latin typeface="Tahoma" charset="0"/>
              </a:rPr>
              <a:t>Este nevoie de un </a:t>
            </a:r>
            <a:r>
              <a:rPr lang="en-US" sz="2000">
                <a:solidFill>
                  <a:srgbClr val="0066FF"/>
                </a:solidFill>
                <a:latin typeface="Tahoma" charset="0"/>
              </a:rPr>
              <a:t>ceas</a:t>
            </a:r>
            <a:endParaRPr lang="ro-RO" sz="2000">
              <a:solidFill>
                <a:srgbClr val="0066FF"/>
              </a:solidFill>
              <a:latin typeface="Tahoma" charset="0"/>
            </a:endParaRPr>
          </a:p>
          <a:p>
            <a:pPr lvl="1"/>
            <a:r>
              <a:rPr lang="ro-RO" b="1">
                <a:latin typeface="Courier New" charset="0"/>
              </a:rPr>
              <a:t>void StartCeas(NrSecv);</a:t>
            </a:r>
          </a:p>
          <a:p>
            <a:pPr lvl="1"/>
            <a:r>
              <a:rPr lang="ro-RO" b="1">
                <a:latin typeface="Courier New" charset="0"/>
              </a:rPr>
              <a:t>void StopCeas (NrSecv);</a:t>
            </a:r>
          </a:p>
          <a:p>
            <a:r>
              <a:rPr lang="en-US" sz="2000">
                <a:latin typeface="Tahoma" charset="0"/>
              </a:rPr>
              <a:t>de eveniment </a:t>
            </a:r>
            <a:r>
              <a:rPr lang="en-US" sz="2000">
                <a:solidFill>
                  <a:srgbClr val="0066FF"/>
                </a:solidFill>
                <a:latin typeface="Tahoma" charset="0"/>
              </a:rPr>
              <a:t>TimeOut</a:t>
            </a:r>
          </a:p>
          <a:p>
            <a:endParaRPr lang="ro-RO" sz="2000">
              <a:solidFill>
                <a:srgbClr val="0066FF"/>
              </a:solidFill>
              <a:latin typeface="Tahoma" charset="0"/>
            </a:endParaRPr>
          </a:p>
          <a:p>
            <a:r>
              <a:rPr lang="en-US" sz="2000">
                <a:latin typeface="Tahoma" charset="0"/>
              </a:rPr>
              <a:t>si de </a:t>
            </a:r>
            <a:r>
              <a:rPr lang="en-US" sz="2000">
                <a:solidFill>
                  <a:srgbClr val="0066FF"/>
                </a:solidFill>
                <a:latin typeface="Tahoma" charset="0"/>
              </a:rPr>
              <a:t>numere de secventa</a:t>
            </a:r>
            <a:r>
              <a:rPr lang="ro-RO" sz="2000">
                <a:latin typeface="Tahoma" charset="0"/>
              </a:rPr>
              <a:t> - cadrele succesive m, m+1, m+2 </a:t>
            </a:r>
            <a:r>
              <a:rPr lang="en-US" sz="2000">
                <a:latin typeface="Tahoma" charset="0"/>
              </a:rPr>
              <a:t> a</a:t>
            </a:r>
            <a:r>
              <a:rPr lang="ro-RO" sz="2000">
                <a:latin typeface="Tahoma" charset="0"/>
              </a:rPr>
              <a:t>u numerele de secvenţa </a:t>
            </a:r>
            <a:r>
              <a:rPr lang="en-US" sz="2000">
                <a:latin typeface="Tahoma" charset="0"/>
              </a:rPr>
              <a:t>alternante</a:t>
            </a:r>
            <a:r>
              <a:rPr lang="ro-RO" sz="2000">
                <a:latin typeface="Tahoma" charset="0"/>
              </a:rPr>
              <a:t> 0, 1</a:t>
            </a:r>
            <a:r>
              <a:rPr lang="en-US" sz="2000">
                <a:latin typeface="Tahoma" charset="0"/>
              </a:rPr>
              <a:t>,</a:t>
            </a:r>
            <a:r>
              <a:rPr lang="ro-RO" sz="2000">
                <a:latin typeface="Tahoma" charset="0"/>
              </a:rPr>
              <a:t> 0</a:t>
            </a:r>
            <a:r>
              <a:rPr lang="en-US" sz="2000">
                <a:latin typeface="Tahoma" charset="0"/>
              </a:rPr>
              <a:t> … (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protocol cu bit alternat</a:t>
            </a:r>
            <a:r>
              <a:rPr lang="en-US" sz="2000">
                <a:latin typeface="Tahoma" charset="0"/>
              </a:rPr>
              <a:t>)</a:t>
            </a: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latin typeface="Tahoma" charset="0"/>
              </a:rPr>
              <a:t>fiecare cadru are campurile </a:t>
            </a:r>
            <a:r>
              <a:rPr lang="en-US" sz="2000">
                <a:solidFill>
                  <a:srgbClr val="0066FF"/>
                </a:solidFill>
                <a:latin typeface="Tahoma" charset="0"/>
              </a:rPr>
              <a:t>info</a:t>
            </a:r>
            <a:r>
              <a:rPr lang="en-US" sz="2000">
                <a:latin typeface="Tahoma" charset="0"/>
              </a:rPr>
              <a:t> si </a:t>
            </a:r>
            <a:r>
              <a:rPr lang="en-US" sz="2000">
                <a:solidFill>
                  <a:srgbClr val="0066FF"/>
                </a:solidFill>
                <a:latin typeface="Tahoma" charset="0"/>
              </a:rPr>
              <a:t>secv</a:t>
            </a:r>
            <a:r>
              <a:rPr lang="en-US" sz="2000">
                <a:latin typeface="Tahoma" charset="0"/>
              </a:rPr>
              <a:t>; al doilea modificat prin:</a:t>
            </a:r>
            <a:endParaRPr lang="ro-RO" sz="2000">
              <a:latin typeface="Tahoma" charset="0"/>
            </a:endParaRPr>
          </a:p>
          <a:p>
            <a:pPr algn="ctr"/>
            <a:endParaRPr lang="en-US" sz="2000" b="1">
              <a:latin typeface="Courier New" charset="0"/>
            </a:endParaRPr>
          </a:p>
          <a:p>
            <a:pPr algn="ctr"/>
            <a:r>
              <a:rPr lang="ro-RO" sz="2000" b="1">
                <a:latin typeface="Courier New" charset="0"/>
              </a:rPr>
              <a:t>void inc (NrSecv&amp;);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ro-RO" sz="2000" b="1">
                <a:latin typeface="Courier New" charset="0"/>
              </a:rPr>
              <a:t>#define MaxSecv 1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ro-RO" sz="2000" b="1">
                <a:latin typeface="Courier New" charset="0"/>
              </a:rPr>
              <a:t>void inc(NrSecv&amp; k){</a:t>
            </a:r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	</a:t>
            </a:r>
            <a:r>
              <a:rPr lang="ro-RO" sz="2000" b="1">
                <a:latin typeface="Courier New" charset="0"/>
              </a:rPr>
              <a:t>k==MaxSecv ? k=0 : k++;</a:t>
            </a:r>
            <a:endParaRPr lang="en-US" sz="2000" b="1">
              <a:latin typeface="Courier New" charset="0"/>
            </a:endParaRPr>
          </a:p>
          <a:p>
            <a:r>
              <a:rPr lang="ro-RO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8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8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8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61925" y="646113"/>
            <a:ext cx="880745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void transmit3()</a:t>
            </a:r>
            <a:r>
              <a:rPr lang="ro-RO" sz="2000" b="1" dirty="0">
                <a:latin typeface="Courier New" charset="0"/>
                <a:cs typeface="+mn-cs"/>
              </a:rPr>
              <a:t> </a:t>
            </a:r>
            <a:r>
              <a:rPr lang="en-US" sz="2000" b="1" dirty="0">
                <a:latin typeface="Courier New" charset="0"/>
                <a:cs typeface="+mn-cs"/>
              </a:rPr>
              <a:t>{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cs typeface="+mn-cs"/>
              </a:rPr>
              <a:t>NrSecv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charset="0"/>
                <a:cs typeface="+mn-cs"/>
              </a:rPr>
              <a:t>CadruUrmator</a:t>
            </a:r>
            <a:r>
              <a:rPr lang="en-US" sz="2000" b="1" dirty="0">
                <a:solidFill>
                  <a:srgbClr val="0070C0"/>
                </a:solidFill>
                <a:latin typeface="Courier New" charset="0"/>
                <a:cs typeface="+mn-cs"/>
              </a:rPr>
              <a:t>=0;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cadru</a:t>
            </a:r>
            <a:r>
              <a:rPr lang="en-US" sz="2000" b="1" dirty="0">
                <a:latin typeface="Courier New" charset="0"/>
                <a:cs typeface="+mn-cs"/>
              </a:rPr>
              <a:t> s;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TipEven</a:t>
            </a:r>
            <a:r>
              <a:rPr lang="en-US" sz="2000" b="1" dirty="0">
                <a:latin typeface="Courier New" charset="0"/>
                <a:cs typeface="+mn-cs"/>
              </a:rPr>
              <a:t> even;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s.info</a:t>
            </a:r>
            <a:r>
              <a:rPr lang="en-US" sz="2000" b="1" dirty="0">
                <a:latin typeface="Courier New" charset="0"/>
                <a:cs typeface="+mn-cs"/>
              </a:rPr>
              <a:t>=</a:t>
            </a:r>
            <a:r>
              <a:rPr lang="en-US" sz="2000" b="1" dirty="0" err="1">
                <a:latin typeface="Courier New" charset="0"/>
                <a:cs typeface="+mn-cs"/>
              </a:rPr>
              <a:t>DeLaRetea</a:t>
            </a:r>
            <a:r>
              <a:rPr lang="en-US" sz="2000" b="1" dirty="0">
                <a:latin typeface="Courier New" charset="0"/>
                <a:cs typeface="+mn-cs"/>
              </a:rPr>
              <a:t>();		//</a:t>
            </a:r>
            <a:r>
              <a:rPr lang="en-US" sz="2000" b="1" dirty="0" err="1">
                <a:latin typeface="Courier New" charset="0"/>
                <a:cs typeface="+mn-cs"/>
              </a:rPr>
              <a:t>pregateste</a:t>
            </a:r>
            <a:r>
              <a:rPr lang="en-US" sz="2000" b="1" dirty="0">
                <a:latin typeface="Courier New" charset="0"/>
                <a:cs typeface="+mn-cs"/>
              </a:rPr>
              <a:t> un </a:t>
            </a:r>
            <a:r>
              <a:rPr lang="en-US" sz="2000" b="1" dirty="0" err="1">
                <a:latin typeface="Courier New" charset="0"/>
                <a:cs typeface="+mn-cs"/>
              </a:rPr>
              <a:t>cadru</a:t>
            </a:r>
            <a:endParaRPr lang="en-US" sz="2000" b="1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do{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 err="1">
                <a:latin typeface="Courier New" charset="0"/>
                <a:cs typeface="+mn-cs"/>
              </a:rPr>
              <a:t>s.secv</a:t>
            </a:r>
            <a:r>
              <a:rPr lang="en-US" sz="2000" b="1" dirty="0">
                <a:latin typeface="Courier New" charset="0"/>
                <a:cs typeface="+mn-cs"/>
              </a:rPr>
              <a:t>=</a:t>
            </a:r>
            <a:r>
              <a:rPr lang="en-US" sz="2000" b="1" dirty="0" err="1">
                <a:latin typeface="Courier New" charset="0"/>
                <a:cs typeface="+mn-cs"/>
              </a:rPr>
              <a:t>CadruUrmator</a:t>
            </a:r>
            <a:r>
              <a:rPr lang="en-US" sz="2000" b="1" dirty="0">
                <a:latin typeface="Courier New" charset="0"/>
                <a:cs typeface="+mn-cs"/>
              </a:rPr>
              <a:t>;	//</a:t>
            </a:r>
            <a:r>
              <a:rPr lang="en-US" sz="2000" b="1" dirty="0" err="1">
                <a:latin typeface="Courier New" charset="0"/>
                <a:cs typeface="+mn-cs"/>
              </a:rPr>
              <a:t>adauga</a:t>
            </a:r>
            <a:r>
              <a:rPr lang="en-US" sz="2000" b="1" dirty="0">
                <a:latin typeface="Courier New" charset="0"/>
                <a:cs typeface="+mn-cs"/>
              </a:rPr>
              <a:t> nr </a:t>
            </a:r>
            <a:r>
              <a:rPr lang="en-US" sz="2000" b="1" dirty="0" err="1">
                <a:latin typeface="Courier New" charset="0"/>
                <a:cs typeface="+mn-cs"/>
              </a:rPr>
              <a:t>secventa</a:t>
            </a:r>
            <a:endParaRPr lang="en-US" sz="2000" b="1" dirty="0">
              <a:latin typeface="Courier New" charset="0"/>
              <a:cs typeface="+mn-cs"/>
            </a:endParaRP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 err="1">
                <a:latin typeface="Courier New" charset="0"/>
                <a:cs typeface="+mn-cs"/>
              </a:rPr>
              <a:t>LaFizic</a:t>
            </a:r>
            <a:r>
              <a:rPr lang="en-US" sz="2000" b="1" dirty="0">
                <a:latin typeface="Courier New" charset="0"/>
                <a:cs typeface="+mn-cs"/>
              </a:rPr>
              <a:t>(s);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</a:t>
            </a:r>
            <a:r>
              <a:rPr lang="en-US" sz="2000" b="1" dirty="0" err="1">
                <a:latin typeface="Courier New" charset="0"/>
                <a:cs typeface="+mn-cs"/>
              </a:rPr>
              <a:t>StartCeas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s.secv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even=wait();      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poate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fi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SosireCadru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,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         	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TimeOut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sau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         	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Eroarecontrol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if(even==</a:t>
            </a:r>
            <a:r>
              <a:rPr lang="en-US" sz="2000" b="1" dirty="0" err="1">
                <a:latin typeface="Courier New" charset="0"/>
                <a:cs typeface="+mn-cs"/>
              </a:rPr>
              <a:t>SosireCadru</a:t>
            </a:r>
            <a:r>
              <a:rPr lang="en-US" sz="2000" b="1" dirty="0">
                <a:latin typeface="Courier New" charset="0"/>
                <a:cs typeface="+mn-cs"/>
              </a:rPr>
              <a:t>)</a:t>
            </a:r>
            <a:r>
              <a:rPr lang="ro-RO" sz="2000" b="1" dirty="0">
                <a:latin typeface="Courier New" charset="0"/>
                <a:cs typeface="+mn-cs"/>
              </a:rPr>
              <a:t> </a:t>
            </a:r>
            <a:r>
              <a:rPr lang="en-US" sz="2000" b="1" dirty="0">
                <a:latin typeface="Courier New" charset="0"/>
                <a:cs typeface="+mn-cs"/>
              </a:rPr>
              <a:t>{  	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confirmare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intacta</a:t>
            </a: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lvl="2">
              <a:defRPr/>
            </a:pPr>
            <a:r>
              <a:rPr lang="en-US" sz="2000" b="1" dirty="0">
                <a:latin typeface="Courier New" charset="0"/>
                <a:cs typeface="+mn-cs"/>
              </a:rPr>
              <a:t>     </a:t>
            </a:r>
            <a:r>
              <a:rPr lang="en-US" sz="2000" b="1" dirty="0" err="1">
                <a:latin typeface="Courier New" charset="0"/>
                <a:cs typeface="+mn-cs"/>
              </a:rPr>
              <a:t>StopCeas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s.secv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 lvl="2">
              <a:defRPr/>
            </a:pPr>
            <a:r>
              <a:rPr lang="en-US" sz="2000" b="1" dirty="0">
                <a:latin typeface="Courier New" charset="0"/>
                <a:cs typeface="+mn-cs"/>
              </a:rPr>
              <a:t>     </a:t>
            </a:r>
            <a:r>
              <a:rPr lang="en-US" sz="2000" b="1" dirty="0" err="1">
                <a:latin typeface="Courier New" charset="0"/>
                <a:cs typeface="+mn-cs"/>
              </a:rPr>
              <a:t>s.info</a:t>
            </a:r>
            <a:r>
              <a:rPr lang="en-US" sz="2000" b="1" dirty="0">
                <a:latin typeface="Courier New" charset="0"/>
                <a:cs typeface="+mn-cs"/>
              </a:rPr>
              <a:t>=</a:t>
            </a:r>
            <a:r>
              <a:rPr lang="en-US" sz="2000" b="1" dirty="0" err="1">
                <a:latin typeface="Courier New" charset="0"/>
                <a:cs typeface="+mn-cs"/>
              </a:rPr>
              <a:t>DeLaRetea</a:t>
            </a:r>
            <a:r>
              <a:rPr lang="en-US" sz="2000" b="1" dirty="0">
                <a:latin typeface="Courier New" charset="0"/>
                <a:cs typeface="+mn-cs"/>
              </a:rPr>
              <a:t>();</a:t>
            </a:r>
          </a:p>
          <a:p>
            <a:pPr lvl="2">
              <a:defRPr/>
            </a:pPr>
            <a:r>
              <a:rPr lang="en-US" sz="2000" b="1" dirty="0">
                <a:latin typeface="Courier New" charset="0"/>
                <a:cs typeface="+mn-cs"/>
              </a:rPr>
              <a:t>     </a:t>
            </a:r>
            <a:r>
              <a:rPr lang="en-US" sz="2000" b="1" dirty="0" err="1">
                <a:latin typeface="Courier New" charset="0"/>
                <a:cs typeface="+mn-cs"/>
              </a:rPr>
              <a:t>inc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CadruUrmator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 lvl="1">
              <a:defRPr/>
            </a:pPr>
            <a:r>
              <a:rPr lang="en-US" sz="2000" b="1" dirty="0">
                <a:latin typeface="Courier New" charset="0"/>
                <a:cs typeface="+mn-cs"/>
              </a:rPr>
              <a:t>    }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   }forever;</a:t>
            </a:r>
          </a:p>
          <a:p>
            <a:pPr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  <a:r>
              <a:rPr lang="en-US" sz="2000" dirty="0"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8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88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8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88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88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8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88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88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88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61925" y="806450"/>
            <a:ext cx="882015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Courier New" charset="0"/>
              </a:rPr>
              <a:t>void recept3(){</a:t>
            </a:r>
          </a:p>
          <a:p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urier New" charset="0"/>
              </a:rPr>
              <a:t>NrSecv CadruAsteptat=0;</a:t>
            </a:r>
          </a:p>
          <a:p>
            <a:r>
              <a:rPr lang="en-US" sz="2000" b="1">
                <a:latin typeface="Courier New" charset="0"/>
              </a:rPr>
              <a:t>   cadru r,s;</a:t>
            </a:r>
          </a:p>
          <a:p>
            <a:r>
              <a:rPr lang="en-US" sz="2000" b="1">
                <a:latin typeface="Courier New" charset="0"/>
              </a:rPr>
              <a:t>   TipEven even;</a:t>
            </a:r>
          </a:p>
          <a:p>
            <a:r>
              <a:rPr lang="en-US" sz="2000" b="1">
                <a:latin typeface="Courier New" charset="0"/>
              </a:rPr>
              <a:t>   do{</a:t>
            </a:r>
          </a:p>
          <a:p>
            <a:pPr lvl="1"/>
            <a:r>
              <a:rPr lang="en-US" sz="2000" b="1">
                <a:latin typeface="Courier New" charset="0"/>
              </a:rPr>
              <a:t>    even=wait();	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//SosireCadru sau EroareControl</a:t>
            </a:r>
          </a:p>
          <a:p>
            <a:pPr lvl="1"/>
            <a:r>
              <a:rPr lang="en-US" sz="2000" b="1">
                <a:latin typeface="Courier New" charset="0"/>
              </a:rPr>
              <a:t>    if(even==SosireCadru){</a:t>
            </a:r>
          </a:p>
          <a:p>
            <a:pPr lvl="2"/>
            <a:r>
              <a:rPr lang="en-US" sz="2000" b="1">
                <a:latin typeface="Courier New" charset="0"/>
              </a:rPr>
              <a:t>     r=DeLaFizic();</a:t>
            </a:r>
          </a:p>
          <a:p>
            <a:pPr lvl="2"/>
            <a:r>
              <a:rPr lang="en-US" sz="2000" b="1">
                <a:latin typeface="Courier New" charset="0"/>
              </a:rPr>
              <a:t>     if(r.secv==CadruAsteptat){</a:t>
            </a:r>
          </a:p>
          <a:p>
            <a:pPr lvl="3"/>
            <a:r>
              <a:rPr lang="en-US" sz="2000" b="1">
                <a:latin typeface="Courier New" charset="0"/>
              </a:rPr>
              <a:t>      LaRetea(r.info);   	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//cadru în secventa</a:t>
            </a:r>
          </a:p>
          <a:p>
            <a:pPr lvl="3"/>
            <a:r>
              <a:rPr lang="en-US" sz="2000" b="1">
                <a:latin typeface="Courier New" charset="0"/>
              </a:rPr>
              <a:t>      inc(CadruAsteptat);</a:t>
            </a:r>
          </a:p>
          <a:p>
            <a:pPr lvl="2"/>
            <a:r>
              <a:rPr lang="en-US" sz="2000" b="1">
                <a:latin typeface="Courier New" charset="0"/>
              </a:rPr>
              <a:t>     }</a:t>
            </a:r>
          </a:p>
          <a:p>
            <a:pPr lvl="2"/>
            <a:r>
              <a:rPr lang="en-US" sz="2000" b="1">
                <a:latin typeface="Courier New" charset="0"/>
              </a:rPr>
              <a:t>     LaFizic(s);   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//transmite oricum confirmarea</a:t>
            </a:r>
          </a:p>
          <a:p>
            <a:pPr lvl="1"/>
            <a:r>
              <a:rPr lang="en-US" sz="2000" b="1">
                <a:latin typeface="Courier New" charset="0"/>
              </a:rPr>
              <a:t>    }</a:t>
            </a:r>
          </a:p>
          <a:p>
            <a:r>
              <a:rPr lang="en-US" sz="2000" b="1">
                <a:latin typeface="Courier New" charset="0"/>
              </a:rPr>
              <a:t>   }forever;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98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9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8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3088"/>
            <a:ext cx="9144000" cy="169862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Tahoma" charset="0"/>
              </a:rPr>
              <a:t>Protocoale cu fereastr</a:t>
            </a:r>
            <a:r>
              <a:rPr lang="ro-RO" sz="2400" b="1">
                <a:solidFill>
                  <a:schemeClr val="accent2"/>
                </a:solidFill>
                <a:latin typeface="Tahoma" charset="0"/>
              </a:rPr>
              <a:t>ă</a:t>
            </a:r>
            <a:r>
              <a:rPr lang="en-US" sz="2400" b="1">
                <a:solidFill>
                  <a:schemeClr val="accent2"/>
                </a:solidFill>
                <a:latin typeface="Tahoma" charset="0"/>
              </a:rPr>
              <a:t> glisant</a:t>
            </a:r>
            <a:r>
              <a:rPr lang="ro-RO" sz="2400" b="1">
                <a:solidFill>
                  <a:schemeClr val="accent2"/>
                </a:solidFill>
                <a:latin typeface="Tahoma" charset="0"/>
              </a:rPr>
              <a:t>ă</a:t>
            </a:r>
            <a:endParaRPr lang="en-US" sz="2400" b="1">
              <a:solidFill>
                <a:schemeClr val="accent2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solidFill>
                <a:schemeClr val="accent2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>
              <a:solidFill>
                <a:schemeClr val="accent2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latin typeface="Tahoma" charset="0"/>
              </a:rPr>
              <a:t>	Configura</a:t>
            </a:r>
            <a:r>
              <a:rPr lang="ro-RO" sz="2000" b="1">
                <a:latin typeface="Tahoma" charset="0"/>
              </a:rPr>
              <a:t>ţ</a:t>
            </a:r>
            <a:r>
              <a:rPr lang="en-US" sz="2000" b="1">
                <a:latin typeface="Tahoma" charset="0"/>
              </a:rPr>
              <a:t>ia</a:t>
            </a:r>
            <a:r>
              <a:rPr lang="en-US" sz="2000">
                <a:latin typeface="Tahoma" charset="0"/>
              </a:rPr>
              <a:t> </a:t>
            </a:r>
          </a:p>
        </p:txBody>
      </p: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641350" y="2495550"/>
            <a:ext cx="8235950" cy="4037013"/>
            <a:chOff x="1152" y="11127"/>
            <a:chExt cx="9180" cy="3457"/>
          </a:xfrm>
        </p:grpSpPr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>
              <a:off x="1512" y="11127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accent2"/>
                  </a:solidFill>
                  <a:latin typeface="Tahoma" charset="0"/>
                </a:rPr>
                <a:t>utilizator A</a:t>
              </a: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>
              <a:off x="6012" y="11127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accent2"/>
                  </a:solidFill>
                  <a:latin typeface="Tahoma" charset="0"/>
                </a:rPr>
                <a:t>utilizator B</a:t>
              </a: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>
              <a:off x="1512" y="12386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accent2"/>
                  </a:solidFill>
                  <a:latin typeface="Tahoma" charset="0"/>
                </a:rPr>
                <a:t>transm / rec</a:t>
              </a:r>
            </a:p>
          </p:txBody>
        </p:sp>
        <p:sp>
          <p:nvSpPr>
            <p:cNvPr id="37897" name="Text Box 10"/>
            <p:cNvSpPr txBox="1">
              <a:spLocks noChangeArrowheads="1"/>
            </p:cNvSpPr>
            <p:nvPr/>
          </p:nvSpPr>
          <p:spPr bwMode="auto">
            <a:xfrm>
              <a:off x="6012" y="12386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>
                  <a:solidFill>
                    <a:schemeClr val="accent2"/>
                  </a:solidFill>
                  <a:latin typeface="Tahoma" charset="0"/>
                </a:rPr>
                <a:t>transm / rec</a:t>
              </a:r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>
              <a:off x="2412" y="11667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>
              <a:off x="6912" y="11667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2412" y="12927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912" y="12927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2412" y="13647"/>
              <a:ext cx="4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6"/>
            <p:cNvSpPr>
              <a:spLocks noChangeShapeType="1"/>
            </p:cNvSpPr>
            <p:nvPr/>
          </p:nvSpPr>
          <p:spPr bwMode="auto">
            <a:xfrm>
              <a:off x="1152" y="13287"/>
              <a:ext cx="738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7"/>
            <p:cNvSpPr>
              <a:spLocks noChangeShapeType="1"/>
            </p:cNvSpPr>
            <p:nvPr/>
          </p:nvSpPr>
          <p:spPr bwMode="auto">
            <a:xfrm>
              <a:off x="1152" y="12027"/>
              <a:ext cx="738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>
              <a:off x="8352" y="11127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  <a:latin typeface="Tahoma" charset="0"/>
                </a:rPr>
                <a:t>nivel retea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>
              <a:off x="8352" y="12386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  <a:latin typeface="Tahoma" charset="0"/>
                </a:rPr>
                <a:t>nivel legatura de date</a:t>
              </a:r>
            </a:p>
          </p:txBody>
        </p:sp>
        <p:sp>
          <p:nvSpPr>
            <p:cNvPr id="37907" name="Text Box 20"/>
            <p:cNvSpPr txBox="1">
              <a:spLocks noChangeArrowheads="1"/>
            </p:cNvSpPr>
            <p:nvPr/>
          </p:nvSpPr>
          <p:spPr bwMode="auto">
            <a:xfrm>
              <a:off x="8352" y="13467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  <a:latin typeface="Tahoma" charset="0"/>
                </a:rPr>
                <a:t>nivel fizic</a:t>
              </a:r>
            </a:p>
          </p:txBody>
        </p:sp>
        <p:sp>
          <p:nvSpPr>
            <p:cNvPr id="37908" name="Line 21"/>
            <p:cNvSpPr>
              <a:spLocks noChangeShapeType="1"/>
            </p:cNvSpPr>
            <p:nvPr/>
          </p:nvSpPr>
          <p:spPr bwMode="auto">
            <a:xfrm>
              <a:off x="2052" y="12927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22"/>
            <p:cNvSpPr>
              <a:spLocks noChangeShapeType="1"/>
            </p:cNvSpPr>
            <p:nvPr/>
          </p:nvSpPr>
          <p:spPr bwMode="auto">
            <a:xfrm>
              <a:off x="7272" y="12927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23"/>
            <p:cNvSpPr>
              <a:spLocks noChangeShapeType="1"/>
            </p:cNvSpPr>
            <p:nvPr/>
          </p:nvSpPr>
          <p:spPr bwMode="auto">
            <a:xfrm>
              <a:off x="2052" y="14007"/>
              <a:ext cx="5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Text Box 24"/>
            <p:cNvSpPr txBox="1">
              <a:spLocks noChangeArrowheads="1"/>
            </p:cNvSpPr>
            <p:nvPr/>
          </p:nvSpPr>
          <p:spPr bwMode="auto">
            <a:xfrm>
              <a:off x="2064" y="14187"/>
              <a:ext cx="6461" cy="3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  <a:latin typeface="Tahoma" charset="0"/>
                </a:rPr>
                <a:t>2 legaturi pentru date+confirmare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88913" y="452438"/>
            <a:ext cx="8955087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1">
                <a:solidFill>
                  <a:srgbClr val="3366FF"/>
                </a:solidFill>
                <a:latin typeface="Tahoma" charset="0"/>
              </a:rPr>
              <a:t>Protocol cu numar de secventa de un bit</a:t>
            </a:r>
          </a:p>
          <a:p>
            <a:endParaRPr lang="en-US" sz="2400" b="1">
              <a:latin typeface="Tahoma" charset="0"/>
            </a:endParaRPr>
          </a:p>
          <a:p>
            <a:r>
              <a:rPr lang="en-US" sz="2400" b="1">
                <a:latin typeface="Tahoma" charset="0"/>
              </a:rPr>
              <a:t>Fiecare  sta</a:t>
            </a:r>
            <a:r>
              <a:rPr lang="ro-RO" sz="2400" b="1">
                <a:latin typeface="Tahoma" charset="0"/>
              </a:rPr>
              <a:t>ț</a:t>
            </a:r>
            <a:r>
              <a:rPr lang="en-US" sz="2400" b="1">
                <a:latin typeface="Tahoma" charset="0"/>
              </a:rPr>
              <a:t>ie  </a:t>
            </a:r>
          </a:p>
          <a:p>
            <a:r>
              <a:rPr lang="en-US" sz="2400">
                <a:latin typeface="Tahoma" charset="0"/>
              </a:rPr>
              <a:t>     are o secventa de </a:t>
            </a:r>
            <a:r>
              <a:rPr lang="en-US" sz="2400">
                <a:solidFill>
                  <a:srgbClr val="3366FF"/>
                </a:solidFill>
                <a:latin typeface="Tahoma" charset="0"/>
              </a:rPr>
              <a:t>initializare </a:t>
            </a:r>
            <a:r>
              <a:rPr lang="en-US" sz="2400">
                <a:latin typeface="Tahoma" charset="0"/>
              </a:rPr>
              <a:t>in care trimite un prim cadru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 b="1">
                <a:latin typeface="Tahoma" charset="0"/>
              </a:rPr>
              <a:t>si realizeaz</a:t>
            </a:r>
            <a:r>
              <a:rPr lang="ro-RO" sz="2400" b="1">
                <a:latin typeface="Tahoma" charset="0"/>
              </a:rPr>
              <a:t>ă</a:t>
            </a:r>
            <a:r>
              <a:rPr lang="en-US" sz="2400" b="1">
                <a:latin typeface="Tahoma" charset="0"/>
              </a:rPr>
              <a:t>  </a:t>
            </a:r>
            <a:r>
              <a:rPr lang="en-US" sz="2400" b="1">
                <a:solidFill>
                  <a:srgbClr val="3366FF"/>
                </a:solidFill>
                <a:latin typeface="Tahoma" charset="0"/>
              </a:rPr>
              <a:t>ciclic </a:t>
            </a:r>
            <a:r>
              <a:rPr lang="en-US" sz="2400" b="1">
                <a:latin typeface="Tahoma" charset="0"/>
              </a:rPr>
              <a:t>urm</a:t>
            </a:r>
            <a:r>
              <a:rPr lang="ro-RO" sz="2400" b="1">
                <a:latin typeface="Tahoma" charset="0"/>
              </a:rPr>
              <a:t>ă</a:t>
            </a:r>
            <a:r>
              <a:rPr lang="en-US" sz="2400" b="1">
                <a:latin typeface="Tahoma" charset="0"/>
              </a:rPr>
              <a:t>toarele opera</a:t>
            </a:r>
            <a:r>
              <a:rPr lang="ro-RO" sz="2400" b="1">
                <a:latin typeface="Tahoma" charset="0"/>
              </a:rPr>
              <a:t>ţ</a:t>
            </a:r>
            <a:r>
              <a:rPr lang="en-US" sz="2400" b="1">
                <a:latin typeface="Tahoma" charset="0"/>
              </a:rPr>
              <a:t>ii:</a:t>
            </a:r>
          </a:p>
          <a:p>
            <a:endParaRPr lang="en-US" sz="2400" b="1">
              <a:latin typeface="Tahoma" charset="0"/>
            </a:endParaRPr>
          </a:p>
          <a:p>
            <a:pPr lvl="1"/>
            <a:r>
              <a:rPr lang="en-US" sz="2400">
                <a:latin typeface="Tahoma" charset="0"/>
              </a:rPr>
              <a:t>receptia unui cadru,</a:t>
            </a:r>
          </a:p>
          <a:p>
            <a:pPr lvl="1"/>
            <a:r>
              <a:rPr lang="en-US" sz="2400">
                <a:latin typeface="Tahoma" charset="0"/>
              </a:rPr>
              <a:t>prelucrarea sirului de cadre receptionate,</a:t>
            </a:r>
          </a:p>
          <a:p>
            <a:pPr lvl="1"/>
            <a:r>
              <a:rPr lang="en-US" sz="2400">
                <a:latin typeface="Tahoma" charset="0"/>
              </a:rPr>
              <a:t>prelucrarea sirului de cadre transmise,</a:t>
            </a:r>
          </a:p>
          <a:p>
            <a:pPr lvl="1"/>
            <a:r>
              <a:rPr lang="en-US" sz="2400">
                <a:latin typeface="Tahoma" charset="0"/>
              </a:rPr>
              <a:t>transmiterea sau retransmiterea unui cadru impreuna cu confirmarea cadrului receptionat corect.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Fiecare cadru are campurile: info, secv, conf</a:t>
            </a:r>
          </a:p>
          <a:p>
            <a:endParaRPr lang="en-US" sz="2400" b="1">
              <a:latin typeface="Tahoma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88913" y="452438"/>
            <a:ext cx="8955087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dirty="0">
                <a:latin typeface="Courier New" charset="0"/>
              </a:rPr>
              <a:t>void protocol4(){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err="1">
                <a:latin typeface="Courier New" charset="0"/>
              </a:rPr>
              <a:t>NrSecv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CadruUrmator</a:t>
            </a:r>
            <a:r>
              <a:rPr lang="en-US" sz="2400" b="1" dirty="0">
                <a:latin typeface="Courier New" charset="0"/>
              </a:rPr>
              <a:t>=0;	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// 0 </a:t>
            </a:r>
            <a:r>
              <a:rPr lang="en-US" sz="2400" b="1" dirty="0" err="1">
                <a:solidFill>
                  <a:srgbClr val="2556DF"/>
                </a:solidFill>
                <a:latin typeface="Courier New" charset="0"/>
              </a:rPr>
              <a:t>sau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 1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err="1">
                <a:latin typeface="Courier New" charset="0"/>
              </a:rPr>
              <a:t>NrSecv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CadruAsteptat</a:t>
            </a:r>
            <a:r>
              <a:rPr lang="en-US" sz="2400" b="1" dirty="0">
                <a:latin typeface="Courier New" charset="0"/>
              </a:rPr>
              <a:t>=0;	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// 0 </a:t>
            </a:r>
            <a:r>
              <a:rPr lang="en-US" sz="2400" b="1" dirty="0" err="1">
                <a:solidFill>
                  <a:srgbClr val="2556DF"/>
                </a:solidFill>
                <a:latin typeface="Courier New" charset="0"/>
              </a:rPr>
              <a:t>saau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 1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err="1">
                <a:latin typeface="Courier New" charset="0"/>
              </a:rPr>
              <a:t>cadru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r,s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err="1">
                <a:latin typeface="Courier New" charset="0"/>
              </a:rPr>
              <a:t>TipEven</a:t>
            </a:r>
            <a:r>
              <a:rPr lang="en-US" sz="2400" b="1" dirty="0">
                <a:latin typeface="Courier New" charset="0"/>
              </a:rPr>
              <a:t> even;     	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//</a:t>
            </a:r>
            <a:r>
              <a:rPr lang="en-US" sz="2400" b="1" dirty="0" err="1">
                <a:solidFill>
                  <a:srgbClr val="2556DF"/>
                </a:solidFill>
                <a:latin typeface="Courier New" charset="0"/>
              </a:rPr>
              <a:t>SosireCadru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, </a:t>
            </a:r>
            <a:r>
              <a:rPr lang="en-US" sz="2400" b="1" dirty="0" err="1">
                <a:solidFill>
                  <a:srgbClr val="2556DF"/>
                </a:solidFill>
                <a:latin typeface="Courier New" charset="0"/>
              </a:rPr>
              <a:t>TimeOut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               	   	//</a:t>
            </a:r>
            <a:r>
              <a:rPr lang="en-US" sz="2400" b="1" dirty="0" err="1">
                <a:solidFill>
                  <a:srgbClr val="2556DF"/>
                </a:solidFill>
                <a:latin typeface="Courier New" charset="0"/>
              </a:rPr>
              <a:t>sau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2556DF"/>
                </a:solidFill>
                <a:latin typeface="Courier New" charset="0"/>
              </a:rPr>
              <a:t>EroareControl</a:t>
            </a:r>
            <a:endParaRPr lang="en-US" sz="2400" b="1" dirty="0">
              <a:solidFill>
                <a:srgbClr val="2556DF"/>
              </a:solidFill>
              <a:latin typeface="Courier New" charset="0"/>
            </a:endParaRPr>
          </a:p>
          <a:p>
            <a:pPr>
              <a:defRPr/>
            </a:pPr>
            <a:endParaRPr lang="en-US" sz="2400" b="1" dirty="0">
              <a:solidFill>
                <a:srgbClr val="0000FF"/>
              </a:solidFill>
              <a:latin typeface="Courier New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pregateste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cadru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initial</a:t>
            </a:r>
            <a:endParaRPr lang="en-US" sz="2400" b="1" dirty="0">
              <a:latin typeface="Courier New" charset="0"/>
            </a:endParaRPr>
          </a:p>
          <a:p>
            <a:pPr>
              <a:defRPr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err="1">
                <a:latin typeface="Courier New" charset="0"/>
              </a:rPr>
              <a:t>s.info</a:t>
            </a:r>
            <a:r>
              <a:rPr lang="en-US" sz="2400" b="1" dirty="0">
                <a:latin typeface="Courier New" charset="0"/>
              </a:rPr>
              <a:t>=</a:t>
            </a:r>
            <a:r>
              <a:rPr lang="en-US" sz="2400" b="1" dirty="0" err="1">
                <a:latin typeface="Courier New" charset="0"/>
              </a:rPr>
              <a:t>DeLaRetea</a:t>
            </a:r>
            <a:r>
              <a:rPr lang="en-US" sz="2400" b="1" dirty="0">
                <a:latin typeface="Courier New" charset="0"/>
              </a:rPr>
              <a:t>();	      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err="1">
                <a:latin typeface="Courier New" charset="0"/>
              </a:rPr>
              <a:t>s.secv</a:t>
            </a:r>
            <a:r>
              <a:rPr lang="en-US" sz="2400" b="1" dirty="0">
                <a:latin typeface="Courier New" charset="0"/>
              </a:rPr>
              <a:t>=</a:t>
            </a:r>
            <a:r>
              <a:rPr lang="en-US" sz="2400" b="1" dirty="0" err="1">
                <a:latin typeface="Courier New" charset="0"/>
              </a:rPr>
              <a:t>CadruUrmator</a:t>
            </a:r>
            <a:r>
              <a:rPr lang="en-US" sz="2400" b="1" dirty="0">
                <a:latin typeface="Courier New" charset="0"/>
              </a:rPr>
              <a:t>;	</a:t>
            </a:r>
            <a:endParaRPr lang="en-US" sz="2400" b="1" dirty="0">
              <a:solidFill>
                <a:srgbClr val="0000FF"/>
              </a:solidFill>
              <a:latin typeface="Courier New" charset="0"/>
            </a:endParaRPr>
          </a:p>
          <a:p>
            <a:pPr>
              <a:defRPr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err="1">
                <a:latin typeface="Courier New" charset="0"/>
              </a:rPr>
              <a:t>s.conf</a:t>
            </a:r>
            <a:r>
              <a:rPr lang="en-US" sz="2400" b="1" dirty="0">
                <a:latin typeface="Courier New" charset="0"/>
              </a:rPr>
              <a:t>=1-CadruAsteptat;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err="1">
                <a:latin typeface="Courier New" charset="0"/>
              </a:rPr>
              <a:t>LaFizic</a:t>
            </a:r>
            <a:r>
              <a:rPr lang="en-US" sz="2400" b="1" dirty="0">
                <a:latin typeface="Courier New" charset="0"/>
              </a:rPr>
              <a:t>(s);			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//</a:t>
            </a:r>
            <a:r>
              <a:rPr lang="en-US" sz="2400" b="1" dirty="0" err="1">
                <a:solidFill>
                  <a:srgbClr val="2556DF"/>
                </a:solidFill>
                <a:latin typeface="Courier New" charset="0"/>
              </a:rPr>
              <a:t>transmite</a:t>
            </a:r>
            <a:r>
              <a:rPr lang="en-US" sz="2400" b="1" dirty="0">
                <a:solidFill>
                  <a:srgbClr val="2556DF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2556DF"/>
                </a:solidFill>
                <a:latin typeface="Courier New" charset="0"/>
              </a:rPr>
              <a:t>cadrul</a:t>
            </a:r>
            <a:endParaRPr lang="en-US" sz="2400" b="1" dirty="0">
              <a:solidFill>
                <a:srgbClr val="2556DF"/>
              </a:solidFill>
              <a:latin typeface="Courier New" charset="0"/>
            </a:endParaRPr>
          </a:p>
          <a:p>
            <a:pPr>
              <a:defRPr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err="1">
                <a:latin typeface="Courier New" charset="0"/>
              </a:rPr>
              <a:t>StartCeas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>
                <a:latin typeface="Courier New" charset="0"/>
              </a:rPr>
              <a:t>s.secv</a:t>
            </a:r>
            <a:r>
              <a:rPr lang="en-US" sz="2400" b="1" dirty="0">
                <a:latin typeface="Courier New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1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79400" y="193675"/>
            <a:ext cx="8864600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dirty="0">
                <a:latin typeface="Courier New" charset="0"/>
                <a:cs typeface="+mn-cs"/>
              </a:rPr>
              <a:t> do{</a:t>
            </a:r>
          </a:p>
          <a:p>
            <a:pPr lvl="1">
              <a:defRPr/>
            </a:pPr>
            <a:r>
              <a:rPr lang="en-US" sz="2400" b="1" dirty="0">
                <a:latin typeface="Courier New" charset="0"/>
                <a:cs typeface="+mn-cs"/>
              </a:rPr>
              <a:t>even=wait();</a:t>
            </a:r>
          </a:p>
          <a:p>
            <a:pPr lvl="1">
              <a:defRPr/>
            </a:pPr>
            <a:r>
              <a:rPr lang="en-US" sz="2400" b="1" dirty="0">
                <a:latin typeface="Courier New" charset="0"/>
                <a:cs typeface="+mn-cs"/>
              </a:rPr>
              <a:t>if(even==</a:t>
            </a:r>
            <a:r>
              <a:rPr lang="en-US" sz="2400" b="1" dirty="0" err="1">
                <a:latin typeface="Courier New" charset="0"/>
                <a:cs typeface="+mn-cs"/>
              </a:rPr>
              <a:t>SosireCadru</a:t>
            </a:r>
            <a:r>
              <a:rPr lang="en-US" sz="2400" b="1" dirty="0">
                <a:latin typeface="Courier New" charset="0"/>
                <a:cs typeface="+mn-cs"/>
              </a:rPr>
              <a:t>){</a:t>
            </a:r>
          </a:p>
          <a:p>
            <a:pPr lvl="1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r=</a:t>
            </a:r>
            <a:r>
              <a:rPr lang="en-US" sz="2400" b="1" dirty="0" err="1">
                <a:latin typeface="Courier New" charset="0"/>
                <a:cs typeface="+mn-cs"/>
              </a:rPr>
              <a:t>DeLaFizic</a:t>
            </a:r>
            <a:r>
              <a:rPr lang="en-US" sz="2400" b="1" dirty="0">
                <a:latin typeface="Courier New" charset="0"/>
                <a:cs typeface="+mn-cs"/>
              </a:rPr>
              <a:t>();</a:t>
            </a:r>
          </a:p>
          <a:p>
            <a:pPr lvl="1">
              <a:defRPr/>
            </a:pPr>
            <a:r>
              <a:rPr lang="en-US" sz="2400" dirty="0">
                <a:solidFill>
                  <a:srgbClr val="0066FF"/>
                </a:solidFill>
                <a:latin typeface="Courier New" charset="0"/>
                <a:cs typeface="+mn-cs"/>
              </a:rPr>
              <a:t>//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cand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este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cadrul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asteptat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,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livreaza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-l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entitatii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retea</a:t>
            </a:r>
            <a:endParaRPr lang="en-US" sz="2400" dirty="0">
              <a:solidFill>
                <a:srgbClr val="0066FF"/>
              </a:solidFill>
              <a:latin typeface="+mn-lt"/>
              <a:cs typeface="+mn-cs"/>
            </a:endParaRPr>
          </a:p>
          <a:p>
            <a:pPr lvl="1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if(</a:t>
            </a:r>
            <a:r>
              <a:rPr lang="en-US" sz="2400" b="1" dirty="0" err="1">
                <a:latin typeface="Courier New" charset="0"/>
                <a:cs typeface="+mn-cs"/>
              </a:rPr>
              <a:t>r.secv</a:t>
            </a:r>
            <a:r>
              <a:rPr lang="en-US" sz="2400" b="1" dirty="0">
                <a:latin typeface="Courier New" charset="0"/>
                <a:cs typeface="+mn-cs"/>
              </a:rPr>
              <a:t>==</a:t>
            </a:r>
            <a:r>
              <a:rPr lang="en-US" sz="2400" b="1" dirty="0" err="1">
                <a:latin typeface="Courier New" charset="0"/>
                <a:cs typeface="+mn-cs"/>
              </a:rPr>
              <a:t>CadruAsteptat</a:t>
            </a:r>
            <a:r>
              <a:rPr lang="en-US" sz="2400" b="1" dirty="0">
                <a:latin typeface="Courier New" charset="0"/>
                <a:cs typeface="+mn-cs"/>
              </a:rPr>
              <a:t>){</a:t>
            </a:r>
            <a:endParaRPr lang="en-US" sz="24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lvl="2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 </a:t>
            </a:r>
            <a:r>
              <a:rPr lang="en-US" sz="2400" b="1" dirty="0" err="1">
                <a:latin typeface="Courier New" charset="0"/>
                <a:cs typeface="+mn-cs"/>
              </a:rPr>
              <a:t>LaRetea</a:t>
            </a:r>
            <a:r>
              <a:rPr lang="en-US" sz="2400" b="1" dirty="0">
                <a:latin typeface="Courier New" charset="0"/>
                <a:cs typeface="+mn-cs"/>
              </a:rPr>
              <a:t>(</a:t>
            </a:r>
            <a:r>
              <a:rPr lang="en-US" sz="2400" b="1" dirty="0" err="1">
                <a:latin typeface="Courier New" charset="0"/>
                <a:cs typeface="+mn-cs"/>
              </a:rPr>
              <a:t>r.info</a:t>
            </a:r>
            <a:r>
              <a:rPr lang="en-US" sz="2400" b="1" dirty="0">
                <a:latin typeface="Courier New" charset="0"/>
                <a:cs typeface="+mn-cs"/>
              </a:rPr>
              <a:t>);</a:t>
            </a:r>
          </a:p>
          <a:p>
            <a:pPr lvl="2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 </a:t>
            </a:r>
            <a:r>
              <a:rPr lang="en-US" sz="2400" b="1" dirty="0" err="1">
                <a:latin typeface="Courier New" charset="0"/>
                <a:cs typeface="+mn-cs"/>
              </a:rPr>
              <a:t>inc</a:t>
            </a:r>
            <a:r>
              <a:rPr lang="en-US" sz="2400" b="1" dirty="0">
                <a:latin typeface="Courier New" charset="0"/>
                <a:cs typeface="+mn-cs"/>
              </a:rPr>
              <a:t>(</a:t>
            </a:r>
            <a:r>
              <a:rPr lang="en-US" sz="2400" b="1" dirty="0" err="1">
                <a:latin typeface="Courier New" charset="0"/>
                <a:cs typeface="+mn-cs"/>
              </a:rPr>
              <a:t>CadruAsteptat</a:t>
            </a:r>
            <a:r>
              <a:rPr lang="en-US" sz="2400" b="1" dirty="0">
                <a:latin typeface="Courier New" charset="0"/>
                <a:cs typeface="+mn-cs"/>
              </a:rPr>
              <a:t>);</a:t>
            </a:r>
          </a:p>
          <a:p>
            <a:pPr lvl="1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}</a:t>
            </a:r>
          </a:p>
          <a:p>
            <a:pPr lvl="1"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dirty="0">
                <a:solidFill>
                  <a:srgbClr val="0066FF"/>
                </a:solidFill>
                <a:latin typeface="Courier New" charset="0"/>
                <a:cs typeface="+mn-cs"/>
              </a:rPr>
              <a:t>//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cand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cadrul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transmis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este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confirmat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,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pregateste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400" dirty="0">
                <a:solidFill>
                  <a:srgbClr val="0066FF"/>
                </a:solidFill>
                <a:latin typeface="Courier New" charset="0"/>
              </a:rPr>
              <a:t> //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urmatorul</a:t>
            </a: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+mn-lt"/>
                <a:cs typeface="+mn-cs"/>
              </a:rPr>
              <a:t>cadru</a:t>
            </a:r>
            <a:endParaRPr lang="en-US" sz="2400" dirty="0">
              <a:solidFill>
                <a:srgbClr val="0066FF"/>
              </a:solidFill>
              <a:latin typeface="+mn-lt"/>
              <a:cs typeface="+mn-cs"/>
            </a:endParaRPr>
          </a:p>
          <a:p>
            <a:pPr lvl="1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if(</a:t>
            </a:r>
            <a:r>
              <a:rPr lang="en-US" sz="2400" b="1" dirty="0" err="1">
                <a:latin typeface="Courier New" charset="0"/>
                <a:cs typeface="+mn-cs"/>
              </a:rPr>
              <a:t>r.conf</a:t>
            </a:r>
            <a:r>
              <a:rPr lang="en-US" sz="2400" b="1" dirty="0">
                <a:latin typeface="Courier New" charset="0"/>
                <a:cs typeface="+mn-cs"/>
              </a:rPr>
              <a:t>==</a:t>
            </a:r>
            <a:r>
              <a:rPr lang="en-US" sz="2400" b="1" dirty="0" err="1">
                <a:latin typeface="Courier New" charset="0"/>
                <a:cs typeface="+mn-cs"/>
              </a:rPr>
              <a:t>CadruUrmator</a:t>
            </a:r>
            <a:r>
              <a:rPr lang="en-US" sz="2400" b="1" dirty="0">
                <a:latin typeface="Courier New" charset="0"/>
                <a:cs typeface="+mn-cs"/>
              </a:rPr>
              <a:t>){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cs typeface="+mn-cs"/>
              </a:rPr>
              <a:t>			</a:t>
            </a:r>
          </a:p>
          <a:p>
            <a:pPr lvl="2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 </a:t>
            </a:r>
            <a:r>
              <a:rPr lang="en-US" sz="2400" b="1" dirty="0" err="1">
                <a:latin typeface="Courier New" charset="0"/>
                <a:cs typeface="+mn-cs"/>
              </a:rPr>
              <a:t>StopCeas</a:t>
            </a:r>
            <a:r>
              <a:rPr lang="en-US" sz="2400" b="1" dirty="0">
                <a:latin typeface="Courier New" charset="0"/>
                <a:cs typeface="+mn-cs"/>
              </a:rPr>
              <a:t>(</a:t>
            </a:r>
            <a:r>
              <a:rPr lang="en-US" sz="2400" b="1" dirty="0" err="1">
                <a:latin typeface="Courier New" charset="0"/>
                <a:cs typeface="+mn-cs"/>
              </a:rPr>
              <a:t>r.conf</a:t>
            </a:r>
            <a:r>
              <a:rPr lang="en-US" sz="2400" b="1" dirty="0">
                <a:latin typeface="Courier New" charset="0"/>
                <a:cs typeface="+mn-cs"/>
              </a:rPr>
              <a:t>);</a:t>
            </a:r>
          </a:p>
          <a:p>
            <a:pPr lvl="2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 </a:t>
            </a:r>
            <a:r>
              <a:rPr lang="en-US" sz="2400" b="1" dirty="0" err="1">
                <a:latin typeface="Courier New" charset="0"/>
                <a:cs typeface="+mn-cs"/>
              </a:rPr>
              <a:t>s.info</a:t>
            </a:r>
            <a:r>
              <a:rPr lang="en-US" sz="2400" b="1" dirty="0">
                <a:latin typeface="Courier New" charset="0"/>
                <a:cs typeface="+mn-cs"/>
              </a:rPr>
              <a:t>=</a:t>
            </a:r>
            <a:r>
              <a:rPr lang="en-US" sz="2400" b="1" dirty="0" err="1">
                <a:latin typeface="Courier New" charset="0"/>
                <a:cs typeface="+mn-cs"/>
              </a:rPr>
              <a:t>DeLaRetea</a:t>
            </a:r>
            <a:r>
              <a:rPr lang="en-US" sz="2400" b="1" dirty="0">
                <a:latin typeface="Courier New" charset="0"/>
                <a:cs typeface="+mn-cs"/>
              </a:rPr>
              <a:t>();</a:t>
            </a:r>
          </a:p>
          <a:p>
            <a:pPr lvl="2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 </a:t>
            </a:r>
            <a:r>
              <a:rPr lang="en-US" sz="2400" b="1" dirty="0" err="1">
                <a:latin typeface="Courier New" charset="0"/>
                <a:cs typeface="+mn-cs"/>
              </a:rPr>
              <a:t>inc</a:t>
            </a:r>
            <a:r>
              <a:rPr lang="en-US" sz="2400" b="1" dirty="0">
                <a:latin typeface="Courier New" charset="0"/>
                <a:cs typeface="+mn-cs"/>
              </a:rPr>
              <a:t>(</a:t>
            </a:r>
            <a:r>
              <a:rPr lang="en-US" sz="2400" b="1" dirty="0" err="1">
                <a:latin typeface="Courier New" charset="0"/>
                <a:cs typeface="+mn-cs"/>
              </a:rPr>
              <a:t>CadruUrmator</a:t>
            </a:r>
            <a:r>
              <a:rPr lang="en-US" sz="2400" b="1" dirty="0">
                <a:latin typeface="Courier New" charset="0"/>
                <a:cs typeface="+mn-cs"/>
              </a:rPr>
              <a:t>);</a:t>
            </a:r>
          </a:p>
          <a:p>
            <a:pPr lvl="1">
              <a:defRPr/>
            </a:pPr>
            <a:r>
              <a:rPr lang="en-US" sz="2400" b="1" dirty="0">
                <a:latin typeface="Courier New" charset="0"/>
                <a:cs typeface="+mn-cs"/>
              </a:rPr>
              <a:t>     }</a:t>
            </a:r>
          </a:p>
          <a:p>
            <a:pPr lvl="1">
              <a:defRPr/>
            </a:pPr>
            <a:r>
              <a:rPr lang="en-US" sz="2400" b="1" dirty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2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29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29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29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9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29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1125" y="531813"/>
            <a:ext cx="8969375" cy="5322887"/>
          </a:xfrm>
        </p:spPr>
        <p:txBody>
          <a:bodyPr/>
          <a:lstStyle/>
          <a:p>
            <a:pPr algn="ctr" eaLnBrk="1" hangingPunct="1">
              <a:spcAft>
                <a:spcPts val="600"/>
              </a:spcAft>
              <a:buFontTx/>
              <a:buNone/>
            </a:pPr>
            <a:r>
              <a:rPr lang="ro-RO" sz="2900" b="1">
                <a:solidFill>
                  <a:schemeClr val="accent2"/>
                </a:solidFill>
                <a:latin typeface="Arial" charset="0"/>
                <a:cs typeface="Arial" charset="0"/>
              </a:rPr>
              <a:t>Metode de încadrare</a:t>
            </a:r>
            <a:endParaRPr lang="en-US" sz="2900" b="1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sz="900">
              <a:latin typeface="Tahoma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>
                <a:latin typeface="Tahoma" charset="0"/>
              </a:rPr>
              <a:t>1) </a:t>
            </a:r>
            <a:r>
              <a:rPr lang="en-US">
                <a:solidFill>
                  <a:schemeClr val="accent2"/>
                </a:solidFill>
                <a:latin typeface="Tahoma" charset="0"/>
              </a:rPr>
              <a:t>Caracter</a:t>
            </a:r>
            <a:r>
              <a:rPr lang="ro-RO">
                <a:solidFill>
                  <a:schemeClr val="accent2"/>
                </a:solidFill>
                <a:latin typeface="Tahoma" charset="0"/>
              </a:rPr>
              <a:t>e de</a:t>
            </a:r>
            <a:r>
              <a:rPr lang="en-US">
                <a:latin typeface="Tahoma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ahoma" charset="0"/>
              </a:rPr>
              <a:t>control </a:t>
            </a:r>
            <a:r>
              <a:rPr lang="en-US">
                <a:latin typeface="Tahoma" charset="0"/>
              </a:rPr>
              <a:t>(BSC - Binary Synchronous Communication)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sz="1500" b="1">
              <a:latin typeface="Tahoma" charset="0"/>
            </a:endParaRPr>
          </a:p>
          <a:p>
            <a:pPr algn="ctr" eaLnBrk="1" hangingPunct="1">
              <a:spcAft>
                <a:spcPts val="600"/>
              </a:spcAft>
              <a:buFontTx/>
              <a:buNone/>
            </a:pPr>
            <a:endParaRPr lang="en-US" b="1">
              <a:latin typeface="Courier New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sz="900" b="1">
              <a:latin typeface="Courier New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sz="900">
              <a:latin typeface="Courier New" charset="0"/>
            </a:endParaRPr>
          </a:p>
          <a:p>
            <a:pPr lvl="1" eaLnBrk="1" hangingPunct="1">
              <a:spcAft>
                <a:spcPts val="600"/>
              </a:spcAft>
              <a:buFont typeface="Arial" charset="0"/>
              <a:buNone/>
            </a:pPr>
            <a:r>
              <a:rPr lang="en-US" sz="1800" b="1">
                <a:latin typeface="Tahoma" charset="0"/>
              </a:rPr>
              <a:t>SOH </a:t>
            </a:r>
            <a:r>
              <a:rPr lang="en-US" sz="1800">
                <a:latin typeface="Tahoma" charset="0"/>
              </a:rPr>
              <a:t>- start of heading</a:t>
            </a:r>
            <a:r>
              <a:rPr lang="en-US" sz="1800" b="1">
                <a:latin typeface="Tahoma" charset="0"/>
              </a:rPr>
              <a:t> 		STX </a:t>
            </a:r>
            <a:r>
              <a:rPr lang="en-US" sz="1800">
                <a:latin typeface="Tahoma" charset="0"/>
              </a:rPr>
              <a:t>- start of text </a:t>
            </a:r>
          </a:p>
          <a:p>
            <a:pPr lvl="1" eaLnBrk="1" hangingPunct="1">
              <a:spcAft>
                <a:spcPts val="600"/>
              </a:spcAft>
              <a:buFont typeface="Arial" charset="0"/>
              <a:buNone/>
            </a:pPr>
            <a:r>
              <a:rPr lang="en-US" sz="1800" b="1">
                <a:latin typeface="Tahoma" charset="0"/>
              </a:rPr>
              <a:t>ETX </a:t>
            </a:r>
            <a:r>
              <a:rPr lang="en-US" sz="1800">
                <a:latin typeface="Tahoma" charset="0"/>
              </a:rPr>
              <a:t>- end of text</a:t>
            </a:r>
            <a:r>
              <a:rPr lang="en-US" sz="1800" b="1">
                <a:latin typeface="Tahoma" charset="0"/>
              </a:rPr>
              <a:t> 			ETB </a:t>
            </a:r>
            <a:r>
              <a:rPr lang="en-US" sz="1800">
                <a:latin typeface="Tahoma" charset="0"/>
              </a:rPr>
              <a:t>- end of transmission block</a:t>
            </a:r>
            <a:r>
              <a:rPr lang="en-US" sz="1800" b="1">
                <a:latin typeface="Tahoma" charset="0"/>
              </a:rPr>
              <a:t> </a:t>
            </a:r>
          </a:p>
          <a:p>
            <a:pPr lvl="1" eaLnBrk="1" hangingPunct="1">
              <a:spcAft>
                <a:spcPts val="600"/>
              </a:spcAft>
              <a:buFont typeface="Arial" charset="0"/>
              <a:buNone/>
            </a:pPr>
            <a:r>
              <a:rPr lang="en-US" sz="1800" b="1">
                <a:latin typeface="Tahoma" charset="0"/>
              </a:rPr>
              <a:t>EOT </a:t>
            </a:r>
            <a:r>
              <a:rPr lang="en-US" sz="1800">
                <a:latin typeface="Tahoma" charset="0"/>
              </a:rPr>
              <a:t>- end of transmission 	</a:t>
            </a:r>
            <a:r>
              <a:rPr lang="en-US" sz="1800" b="1">
                <a:latin typeface="Tahoma" charset="0"/>
              </a:rPr>
              <a:t>	ENQ </a:t>
            </a:r>
            <a:r>
              <a:rPr lang="en-US" sz="1800">
                <a:latin typeface="Tahoma" charset="0"/>
              </a:rPr>
              <a:t>- enquiry</a:t>
            </a:r>
            <a:r>
              <a:rPr lang="en-US" sz="1800" b="1">
                <a:latin typeface="Tahoma" charset="0"/>
              </a:rPr>
              <a:t> </a:t>
            </a:r>
          </a:p>
          <a:p>
            <a:pPr lvl="1" eaLnBrk="1" hangingPunct="1">
              <a:spcAft>
                <a:spcPts val="600"/>
              </a:spcAft>
              <a:buFont typeface="Arial" charset="0"/>
              <a:buNone/>
            </a:pPr>
            <a:r>
              <a:rPr lang="en-US" sz="1800" b="1">
                <a:latin typeface="Tahoma" charset="0"/>
              </a:rPr>
              <a:t>ACK </a:t>
            </a:r>
            <a:r>
              <a:rPr lang="en-US" sz="1800">
                <a:latin typeface="Tahoma" charset="0"/>
              </a:rPr>
              <a:t>- acknowledge 	</a:t>
            </a:r>
            <a:r>
              <a:rPr lang="en-US" sz="1800" b="1">
                <a:latin typeface="Tahoma" charset="0"/>
              </a:rPr>
              <a:t>		NAK </a:t>
            </a:r>
            <a:r>
              <a:rPr lang="en-US" sz="1800">
                <a:latin typeface="Tahoma" charset="0"/>
              </a:rPr>
              <a:t>- not acknowledge</a:t>
            </a:r>
          </a:p>
          <a:p>
            <a:pPr lvl="1" eaLnBrk="1" hangingPunct="1">
              <a:spcAft>
                <a:spcPts val="600"/>
              </a:spcAft>
              <a:buFont typeface="Arial" charset="0"/>
              <a:buNone/>
            </a:pPr>
            <a:r>
              <a:rPr lang="en-US" sz="1800" b="1">
                <a:latin typeface="Tahoma" charset="0"/>
              </a:rPr>
              <a:t>SYN </a:t>
            </a:r>
            <a:r>
              <a:rPr lang="en-US" sz="1800">
                <a:latin typeface="Tahoma" charset="0"/>
              </a:rPr>
              <a:t>- synchronous idle</a:t>
            </a:r>
            <a:r>
              <a:rPr lang="en-US" sz="1800" b="1">
                <a:latin typeface="Tahoma" charset="0"/>
              </a:rPr>
              <a:t>		DLE </a:t>
            </a:r>
            <a:r>
              <a:rPr lang="en-US" sz="1800">
                <a:latin typeface="Tahoma" charset="0"/>
              </a:rPr>
              <a:t>- data link escape</a:t>
            </a:r>
          </a:p>
          <a:p>
            <a:pPr lvl="1" eaLnBrk="1" hangingPunct="1">
              <a:spcAft>
                <a:spcPts val="600"/>
              </a:spcAft>
              <a:buFont typeface="Arial" charset="0"/>
              <a:buNone/>
            </a:pPr>
            <a:r>
              <a:rPr lang="en-US" sz="1800" b="1">
                <a:latin typeface="Tahoma" charset="0"/>
              </a:rPr>
              <a:t>CRC </a:t>
            </a:r>
            <a:r>
              <a:rPr lang="en-US" sz="1800">
                <a:latin typeface="Tahoma" charset="0"/>
              </a:rPr>
              <a:t>- cyclic redundancy check</a:t>
            </a:r>
          </a:p>
          <a:p>
            <a:pPr lvl="1" eaLnBrk="1" hangingPunct="1">
              <a:spcAft>
                <a:spcPts val="600"/>
              </a:spcAft>
              <a:buFont typeface="Arial" charset="0"/>
              <a:buNone/>
            </a:pPr>
            <a:endParaRPr lang="en-US" sz="800" b="1">
              <a:latin typeface="Tahoma" charset="0"/>
            </a:endParaRPr>
          </a:p>
        </p:txBody>
      </p:sp>
      <p:pic>
        <p:nvPicPr>
          <p:cNvPr id="512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939925"/>
            <a:ext cx="651668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79400" y="615950"/>
            <a:ext cx="8864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>
              <a:defRPr/>
            </a:pPr>
            <a:r>
              <a:rPr lang="en-US" sz="2400" dirty="0">
                <a:solidFill>
                  <a:srgbClr val="2556DF"/>
                </a:solidFill>
                <a:latin typeface="+mn-lt"/>
              </a:rPr>
              <a:t>//</a:t>
            </a:r>
            <a:r>
              <a:rPr lang="en-US" sz="2400" dirty="0" err="1">
                <a:solidFill>
                  <a:srgbClr val="2556DF"/>
                </a:solidFill>
                <a:latin typeface="+mn-lt"/>
              </a:rPr>
              <a:t>construiteste</a:t>
            </a:r>
            <a:r>
              <a:rPr lang="en-US" sz="2400" dirty="0">
                <a:solidFill>
                  <a:srgbClr val="2556DF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2556DF"/>
                </a:solidFill>
                <a:latin typeface="+mn-lt"/>
              </a:rPr>
              <a:t>si</a:t>
            </a:r>
            <a:r>
              <a:rPr lang="en-US" sz="2400" dirty="0">
                <a:solidFill>
                  <a:srgbClr val="2556DF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2556DF"/>
                </a:solidFill>
                <a:latin typeface="+mn-lt"/>
              </a:rPr>
              <a:t>transmite</a:t>
            </a:r>
            <a:r>
              <a:rPr lang="en-US" sz="2400" dirty="0">
                <a:solidFill>
                  <a:srgbClr val="2556DF"/>
                </a:solidFill>
                <a:latin typeface="+mn-lt"/>
              </a:rPr>
              <a:t> un </a:t>
            </a:r>
            <a:r>
              <a:rPr lang="en-US" sz="2400" dirty="0" err="1">
                <a:solidFill>
                  <a:srgbClr val="2556DF"/>
                </a:solidFill>
                <a:latin typeface="+mn-lt"/>
              </a:rPr>
              <a:t>nou</a:t>
            </a:r>
            <a:r>
              <a:rPr lang="en-US" sz="2400" dirty="0">
                <a:solidFill>
                  <a:srgbClr val="2556DF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2556DF"/>
                </a:solidFill>
                <a:latin typeface="+mn-lt"/>
              </a:rPr>
              <a:t>cadru</a:t>
            </a:r>
            <a:endParaRPr lang="en-US" sz="2400" dirty="0">
              <a:solidFill>
                <a:srgbClr val="2556DF"/>
              </a:solidFill>
              <a:latin typeface="+mn-lt"/>
            </a:endParaRPr>
          </a:p>
          <a:p>
            <a:pPr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 lvl="1"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s.secv</a:t>
            </a:r>
            <a:r>
              <a:rPr lang="en-US" sz="2400" b="1" dirty="0">
                <a:latin typeface="Courier New" charset="0"/>
                <a:cs typeface="+mn-cs"/>
              </a:rPr>
              <a:t>=</a:t>
            </a:r>
            <a:r>
              <a:rPr lang="en-US" sz="2400" b="1" dirty="0" err="1">
                <a:latin typeface="Courier New" charset="0"/>
                <a:cs typeface="+mn-cs"/>
              </a:rPr>
              <a:t>CadruUrmator</a:t>
            </a:r>
            <a:r>
              <a:rPr lang="en-US" sz="2400" b="1" dirty="0">
                <a:latin typeface="Courier New" charset="0"/>
                <a:cs typeface="+mn-cs"/>
              </a:rPr>
              <a:t>;	</a:t>
            </a:r>
          </a:p>
          <a:p>
            <a:pPr lvl="1"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s.conf</a:t>
            </a:r>
            <a:r>
              <a:rPr lang="en-US" sz="2400" b="1" dirty="0">
                <a:latin typeface="Courier New" charset="0"/>
                <a:cs typeface="+mn-cs"/>
              </a:rPr>
              <a:t>=1-CadruAsteptat;</a:t>
            </a:r>
          </a:p>
          <a:p>
            <a:pPr lvl="1"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LaFizic</a:t>
            </a:r>
            <a:r>
              <a:rPr lang="en-US" sz="2400" b="1" dirty="0">
                <a:latin typeface="Courier New" charset="0"/>
                <a:cs typeface="+mn-cs"/>
              </a:rPr>
              <a:t>(s);</a:t>
            </a:r>
          </a:p>
          <a:p>
            <a:pPr lvl="1">
              <a:defRPr/>
            </a:pPr>
            <a:r>
              <a:rPr lang="en-US" sz="2400" b="1" dirty="0" err="1">
                <a:latin typeface="Courier New" charset="0"/>
                <a:cs typeface="+mn-cs"/>
              </a:rPr>
              <a:t>StartCeas</a:t>
            </a:r>
            <a:r>
              <a:rPr lang="en-US" sz="2400" b="1" dirty="0">
                <a:latin typeface="Courier New" charset="0"/>
                <a:cs typeface="+mn-cs"/>
              </a:rPr>
              <a:t>(</a:t>
            </a:r>
            <a:r>
              <a:rPr lang="en-US" sz="2400" b="1" dirty="0" err="1">
                <a:latin typeface="Courier New" charset="0"/>
                <a:cs typeface="+mn-cs"/>
              </a:rPr>
              <a:t>s.secv</a:t>
            </a:r>
            <a:r>
              <a:rPr lang="en-US" sz="2400" b="1" dirty="0">
                <a:latin typeface="Courier New" charset="0"/>
                <a:cs typeface="+mn-cs"/>
              </a:rPr>
              <a:t>);</a:t>
            </a:r>
          </a:p>
          <a:p>
            <a:pPr>
              <a:defRPr/>
            </a:pPr>
            <a:r>
              <a:rPr lang="en-US" sz="2400" b="1" dirty="0">
                <a:latin typeface="Courier New" charset="0"/>
                <a:cs typeface="+mn-cs"/>
              </a:rPr>
              <a:t> }forever;	</a:t>
            </a:r>
            <a:r>
              <a:rPr lang="en-US" sz="2400" b="1" dirty="0">
                <a:solidFill>
                  <a:srgbClr val="3366FF"/>
                </a:solidFill>
                <a:latin typeface="Arial"/>
                <a:cs typeface="Arial"/>
              </a:rPr>
              <a:t>//</a:t>
            </a:r>
            <a:r>
              <a:rPr lang="en-US" sz="2400" b="1" dirty="0" err="1">
                <a:solidFill>
                  <a:srgbClr val="3366FF"/>
                </a:solidFill>
                <a:latin typeface="Arial"/>
                <a:cs typeface="Arial"/>
              </a:rPr>
              <a:t>reia</a:t>
            </a:r>
            <a:r>
              <a:rPr lang="en-US" sz="2400" b="1" dirty="0">
                <a:solidFill>
                  <a:srgbClr val="3366FF"/>
                </a:solidFill>
                <a:latin typeface="Arial"/>
                <a:cs typeface="Arial"/>
              </a:rPr>
              <a:t> de la </a:t>
            </a:r>
            <a:r>
              <a:rPr lang="en-US" sz="2400" b="1" dirty="0" err="1">
                <a:solidFill>
                  <a:srgbClr val="3366FF"/>
                </a:solidFill>
                <a:latin typeface="Arial"/>
                <a:cs typeface="Arial"/>
              </a:rPr>
              <a:t>asteptarea</a:t>
            </a:r>
            <a:r>
              <a:rPr lang="en-US" sz="2400" b="1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3366FF"/>
                </a:solidFill>
                <a:latin typeface="Arial"/>
                <a:cs typeface="Arial"/>
              </a:rPr>
              <a:t>unui</a:t>
            </a:r>
            <a:r>
              <a:rPr lang="en-US" sz="2400" b="1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3366FF"/>
                </a:solidFill>
                <a:latin typeface="Arial"/>
                <a:cs typeface="Arial"/>
              </a:rPr>
              <a:t>cadru</a:t>
            </a:r>
            <a:endParaRPr lang="en-US" sz="2400" b="1" dirty="0">
              <a:solidFill>
                <a:srgbClr val="3366FF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dirty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373063"/>
          </a:xfrm>
        </p:spPr>
        <p:txBody>
          <a:bodyPr/>
          <a:lstStyle/>
          <a:p>
            <a:pPr eaLnBrk="1" hangingPunct="1"/>
            <a:r>
              <a:rPr lang="ro-RO" sz="2400">
                <a:latin typeface="Tahoma" charset="0"/>
                <a:cs typeface="Arial" charset="0"/>
              </a:rPr>
              <a:t>Functionare </a:t>
            </a:r>
            <a:r>
              <a:rPr lang="en-US" sz="2400">
                <a:latin typeface="Tahoma" charset="0"/>
                <a:cs typeface="Arial" charset="0"/>
              </a:rPr>
              <a:t>protocol </a:t>
            </a:r>
            <a:r>
              <a:rPr lang="ro-RO" sz="2400">
                <a:latin typeface="Tahoma" charset="0"/>
                <a:cs typeface="Arial" charset="0"/>
              </a:rPr>
              <a:t>cu număr de secvență de un bit</a:t>
            </a:r>
            <a:endParaRPr lang="en-US" sz="2400">
              <a:latin typeface="Tahoma" charset="0"/>
              <a:cs typeface="Arial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02288"/>
            <a:ext cx="8867775" cy="1073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        </a:t>
            </a:r>
            <a:r>
              <a:rPr lang="ro-RO" sz="2000">
                <a:latin typeface="Arial" charset="0"/>
              </a:rPr>
              <a:t>Două</a:t>
            </a:r>
            <a:r>
              <a:rPr lang="en-US" sz="2000">
                <a:latin typeface="Arial" charset="0"/>
              </a:rPr>
              <a:t> scenari</a:t>
            </a:r>
            <a:r>
              <a:rPr lang="ro-RO" sz="2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</a:t>
            </a:r>
            <a:r>
              <a:rPr lang="ro-RO" sz="2000">
                <a:latin typeface="Arial" charset="0"/>
              </a:rPr>
              <a:t>pentru</a:t>
            </a:r>
            <a:r>
              <a:rPr lang="en-US" sz="2000">
                <a:latin typeface="Arial" charset="0"/>
              </a:rPr>
              <a:t> protocol</a:t>
            </a:r>
            <a:r>
              <a:rPr lang="ro-RO" sz="2000">
                <a:latin typeface="Arial" charset="0"/>
              </a:rPr>
              <a:t>ul</a:t>
            </a:r>
            <a:r>
              <a:rPr lang="en-US" sz="2000">
                <a:latin typeface="Arial" charset="0"/>
              </a:rPr>
              <a:t> 4. 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(a)</a:t>
            </a:r>
            <a:r>
              <a:rPr lang="en-US" sz="2000">
                <a:latin typeface="Arial" charset="0"/>
              </a:rPr>
              <a:t> </a:t>
            </a:r>
            <a:r>
              <a:rPr lang="ro-RO" sz="2000">
                <a:latin typeface="Arial" charset="0"/>
              </a:rPr>
              <a:t>Cazul normal</a:t>
            </a:r>
            <a:r>
              <a:rPr lang="en-US" sz="2000">
                <a:latin typeface="Arial" charset="0"/>
              </a:rPr>
              <a:t>. 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(b)</a:t>
            </a:r>
            <a:r>
              <a:rPr lang="en-US" sz="2000">
                <a:latin typeface="Arial" charset="0"/>
              </a:rPr>
              <a:t> </a:t>
            </a:r>
            <a:r>
              <a:rPr lang="ro-RO" sz="2000">
                <a:latin typeface="Arial" charset="0"/>
              </a:rPr>
              <a:t>Caz anormal</a:t>
            </a:r>
            <a:r>
              <a:rPr lang="en-US" sz="2000">
                <a:latin typeface="Arial" charset="0"/>
              </a:rPr>
              <a:t>.</a:t>
            </a:r>
            <a:endParaRPr lang="ro-RO" sz="2000"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ro-RO" sz="1600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ota</a:t>
            </a:r>
            <a:r>
              <a:rPr lang="ro-RO" sz="1600">
                <a:latin typeface="Arial" charset="0"/>
              </a:rPr>
              <a:t>ţ</a:t>
            </a:r>
            <a:r>
              <a:rPr lang="en-US" sz="1600">
                <a:latin typeface="Arial" charset="0"/>
              </a:rPr>
              <a:t>i</a:t>
            </a:r>
            <a:r>
              <a:rPr lang="ro-RO" sz="1600">
                <a:latin typeface="Arial" charset="0"/>
              </a:rPr>
              <a:t>a este</a:t>
            </a:r>
            <a:r>
              <a:rPr lang="en-US" sz="1600">
                <a:latin typeface="Arial" charset="0"/>
              </a:rPr>
              <a:t> </a:t>
            </a:r>
            <a:r>
              <a:rPr lang="en-US" sz="1600">
                <a:solidFill>
                  <a:srgbClr val="0066FF"/>
                </a:solidFill>
                <a:latin typeface="Arial" charset="0"/>
              </a:rPr>
              <a:t>(seq, ack, packet number)</a:t>
            </a:r>
            <a:r>
              <a:rPr lang="en-US" sz="1600">
                <a:latin typeface="Arial" charset="0"/>
              </a:rPr>
              <a:t>.  </a:t>
            </a:r>
            <a:endParaRPr lang="ro-RO" sz="1600"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ro-RO" sz="1600">
                <a:latin typeface="Arial" charset="0"/>
              </a:rPr>
              <a:t>Un</a:t>
            </a:r>
            <a:r>
              <a:rPr lang="en-US" sz="1600">
                <a:latin typeface="Arial" charset="0"/>
              </a:rPr>
              <a:t> asterisc </a:t>
            </a:r>
            <a:r>
              <a:rPr lang="ro-RO" sz="1600">
                <a:latin typeface="Arial" charset="0"/>
              </a:rPr>
              <a:t>arată</a:t>
            </a:r>
            <a:r>
              <a:rPr lang="en-US" sz="1600">
                <a:latin typeface="Arial" charset="0"/>
              </a:rPr>
              <a:t> </a:t>
            </a:r>
            <a:r>
              <a:rPr lang="ro-RO" sz="1600">
                <a:latin typeface="Arial" charset="0"/>
              </a:rPr>
              <a:t>că nivelul reţea acceptă pachetul</a:t>
            </a:r>
            <a:r>
              <a:rPr lang="en-US" sz="1600">
                <a:latin typeface="Arial" charset="0"/>
              </a:rPr>
              <a:t>.</a:t>
            </a:r>
          </a:p>
        </p:txBody>
      </p:sp>
      <p:grpSp>
        <p:nvGrpSpPr>
          <p:cNvPr id="43014" name="Grupare 5"/>
          <p:cNvGrpSpPr>
            <a:grpSpLocks/>
          </p:cNvGrpSpPr>
          <p:nvPr/>
        </p:nvGrpSpPr>
        <p:grpSpPr bwMode="auto">
          <a:xfrm>
            <a:off x="365125" y="1233488"/>
            <a:ext cx="8340725" cy="4191000"/>
            <a:chOff x="365125" y="1233488"/>
            <a:chExt cx="8340725" cy="4191000"/>
          </a:xfrm>
        </p:grpSpPr>
        <p:grpSp>
          <p:nvGrpSpPr>
            <p:cNvPr id="43030" name="Grupare 3"/>
            <p:cNvGrpSpPr>
              <a:grpSpLocks/>
            </p:cNvGrpSpPr>
            <p:nvPr/>
          </p:nvGrpSpPr>
          <p:grpSpPr bwMode="auto">
            <a:xfrm>
              <a:off x="365125" y="1233488"/>
              <a:ext cx="8340725" cy="4191000"/>
              <a:chOff x="365125" y="1233488"/>
              <a:chExt cx="8340725" cy="4191000"/>
            </a:xfrm>
          </p:grpSpPr>
          <p:pic>
            <p:nvPicPr>
              <p:cNvPr id="43033" name="Picture 4" descr="3-1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125" y="1233488"/>
                <a:ext cx="8340725" cy="419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Dreptunghi 1"/>
              <p:cNvSpPr/>
              <p:nvPr/>
            </p:nvSpPr>
            <p:spPr bwMode="auto">
              <a:xfrm>
                <a:off x="1868488" y="1311275"/>
                <a:ext cx="865187" cy="267493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Dreptunghi 2"/>
              <p:cNvSpPr/>
              <p:nvPr/>
            </p:nvSpPr>
            <p:spPr bwMode="auto">
              <a:xfrm>
                <a:off x="6272213" y="1233488"/>
                <a:ext cx="893762" cy="300037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Dreptunghi 4"/>
            <p:cNvSpPr/>
            <p:nvPr/>
          </p:nvSpPr>
          <p:spPr bwMode="auto">
            <a:xfrm>
              <a:off x="6151563" y="2733675"/>
              <a:ext cx="120650" cy="3175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reptunghi 10"/>
            <p:cNvSpPr/>
            <p:nvPr/>
          </p:nvSpPr>
          <p:spPr bwMode="auto">
            <a:xfrm>
              <a:off x="6205538" y="3538538"/>
              <a:ext cx="119062" cy="3175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Conector drept cu săgeată 7"/>
          <p:cNvCxnSpPr>
            <a:cxnSpLocks noChangeShapeType="1"/>
          </p:cNvCxnSpPr>
          <p:nvPr/>
        </p:nvCxnSpPr>
        <p:spPr bwMode="auto">
          <a:xfrm>
            <a:off x="1868488" y="1311275"/>
            <a:ext cx="935037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Conector drept cu săgeată 9"/>
          <p:cNvCxnSpPr>
            <a:cxnSpLocks noChangeShapeType="1"/>
          </p:cNvCxnSpPr>
          <p:nvPr/>
        </p:nvCxnSpPr>
        <p:spPr bwMode="auto">
          <a:xfrm flipH="1">
            <a:off x="1868488" y="1798638"/>
            <a:ext cx="935037" cy="268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ector drept cu săgeată 12"/>
          <p:cNvCxnSpPr>
            <a:cxnSpLocks noChangeShapeType="1"/>
          </p:cNvCxnSpPr>
          <p:nvPr/>
        </p:nvCxnSpPr>
        <p:spPr bwMode="auto">
          <a:xfrm>
            <a:off x="1868488" y="2306638"/>
            <a:ext cx="935037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drept cu săgeată 14"/>
          <p:cNvCxnSpPr>
            <a:cxnSpLocks noChangeShapeType="1"/>
          </p:cNvCxnSpPr>
          <p:nvPr/>
        </p:nvCxnSpPr>
        <p:spPr bwMode="auto">
          <a:xfrm flipH="1">
            <a:off x="1868488" y="2649538"/>
            <a:ext cx="935037" cy="163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ector drept cu săgeată 16"/>
          <p:cNvCxnSpPr>
            <a:cxnSpLocks noChangeShapeType="1"/>
          </p:cNvCxnSpPr>
          <p:nvPr/>
        </p:nvCxnSpPr>
        <p:spPr bwMode="auto">
          <a:xfrm>
            <a:off x="1868488" y="3051175"/>
            <a:ext cx="935037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drept cu săgeată 18"/>
          <p:cNvCxnSpPr>
            <a:cxnSpLocks noChangeShapeType="1"/>
          </p:cNvCxnSpPr>
          <p:nvPr/>
        </p:nvCxnSpPr>
        <p:spPr bwMode="auto">
          <a:xfrm flipH="1">
            <a:off x="1868488" y="3328988"/>
            <a:ext cx="935037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Conector drept cu săgeată 20"/>
          <p:cNvCxnSpPr>
            <a:cxnSpLocks noChangeShapeType="1"/>
          </p:cNvCxnSpPr>
          <p:nvPr/>
        </p:nvCxnSpPr>
        <p:spPr bwMode="auto">
          <a:xfrm>
            <a:off x="1868488" y="3697288"/>
            <a:ext cx="935037" cy="158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drept cu săgeată 22"/>
          <p:cNvCxnSpPr>
            <a:cxnSpLocks noChangeShapeType="1"/>
          </p:cNvCxnSpPr>
          <p:nvPr/>
        </p:nvCxnSpPr>
        <p:spPr bwMode="auto">
          <a:xfrm flipH="1">
            <a:off x="1868488" y="4105275"/>
            <a:ext cx="935037" cy="128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6307138" y="1368425"/>
            <a:ext cx="838200" cy="20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6251575" y="1339850"/>
            <a:ext cx="8794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6262688" y="2403475"/>
            <a:ext cx="884237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41" name="Straight Arrow Connector 35840"/>
          <p:cNvCxnSpPr>
            <a:cxnSpLocks noChangeShapeType="1"/>
            <a:endCxn id="5" idx="2"/>
          </p:cNvCxnSpPr>
          <p:nvPr/>
        </p:nvCxnSpPr>
        <p:spPr bwMode="auto">
          <a:xfrm flipH="1">
            <a:off x="6211888" y="1768475"/>
            <a:ext cx="909637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43" name="Straight Arrow Connector 35842"/>
          <p:cNvCxnSpPr>
            <a:cxnSpLocks noChangeShapeType="1"/>
            <a:stCxn id="3" idx="3"/>
            <a:endCxn id="11" idx="2"/>
          </p:cNvCxnSpPr>
          <p:nvPr/>
        </p:nvCxnSpPr>
        <p:spPr bwMode="auto">
          <a:xfrm flipH="1">
            <a:off x="6265863" y="2733675"/>
            <a:ext cx="900112" cy="1122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49" name="Straight Arrow Connector 35848"/>
          <p:cNvCxnSpPr>
            <a:cxnSpLocks noChangeShapeType="1"/>
          </p:cNvCxnSpPr>
          <p:nvPr/>
        </p:nvCxnSpPr>
        <p:spPr bwMode="auto">
          <a:xfrm>
            <a:off x="6288088" y="3162300"/>
            <a:ext cx="858837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1" name="Straight Arrow Connector 35850"/>
          <p:cNvCxnSpPr>
            <a:cxnSpLocks noChangeShapeType="1"/>
          </p:cNvCxnSpPr>
          <p:nvPr/>
        </p:nvCxnSpPr>
        <p:spPr bwMode="auto">
          <a:xfrm>
            <a:off x="6313488" y="4033838"/>
            <a:ext cx="820737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8138"/>
            <a:ext cx="8382000" cy="473075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Fereastra</a:t>
            </a:r>
            <a:r>
              <a:rPr lang="en-GB" dirty="0"/>
              <a:t> </a:t>
            </a:r>
            <a:r>
              <a:rPr lang="en-GB" dirty="0" err="1"/>
              <a:t>transmitatorului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45884" y="976021"/>
          <a:ext cx="2267281" cy="210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Content Placeholder 7"/>
          <p:cNvGraphicFramePr>
            <a:graphicFrameLocks/>
          </p:cNvGraphicFramePr>
          <p:nvPr/>
        </p:nvGraphicFramePr>
        <p:xfrm>
          <a:off x="3006030" y="898751"/>
          <a:ext cx="2267281" cy="210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/>
        </p:nvGraphicFramePr>
        <p:xfrm>
          <a:off x="5816450" y="966301"/>
          <a:ext cx="2267281" cy="210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/>
        </p:nvGraphicFramePr>
        <p:xfrm>
          <a:off x="398284" y="3762866"/>
          <a:ext cx="2267281" cy="210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2" name="Content Placeholder 7"/>
          <p:cNvGraphicFramePr>
            <a:graphicFrameLocks/>
          </p:cNvGraphicFramePr>
          <p:nvPr/>
        </p:nvGraphicFramePr>
        <p:xfrm>
          <a:off x="3019541" y="3857435"/>
          <a:ext cx="2267281" cy="210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/>
        </p:nvGraphicFramePr>
        <p:xfrm>
          <a:off x="6005613" y="3776375"/>
          <a:ext cx="2267281" cy="210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4043" name="TextBox 13"/>
          <p:cNvSpPr txBox="1">
            <a:spLocks noChangeArrowheads="1"/>
          </p:cNvSpPr>
          <p:nvPr/>
        </p:nvSpPr>
        <p:spPr bwMode="auto">
          <a:xfrm>
            <a:off x="311150" y="3052763"/>
            <a:ext cx="18097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/>
              <a:t>Initial</a:t>
            </a:r>
          </a:p>
          <a:p>
            <a:r>
              <a:rPr lang="en-GB"/>
              <a:t>Fereastra Φ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70250" y="3043238"/>
            <a:ext cx="20526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/>
              <a:t>Trimis cadru 0</a:t>
            </a:r>
          </a:p>
          <a:p>
            <a:r>
              <a:rPr lang="en-GB"/>
              <a:t>Fereastra 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137275" y="3060700"/>
            <a:ext cx="20542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/>
              <a:t>Trimis cadru 1</a:t>
            </a:r>
          </a:p>
          <a:p>
            <a:r>
              <a:rPr lang="en-GB"/>
              <a:t>Fereastra 0,1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08013" y="5861050"/>
            <a:ext cx="18446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/>
              <a:t>Primit ack 0</a:t>
            </a:r>
          </a:p>
          <a:p>
            <a:r>
              <a:rPr lang="en-GB"/>
              <a:t>Fereastra 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168650" y="5875338"/>
            <a:ext cx="2054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/>
              <a:t>Trimis cadru 2</a:t>
            </a:r>
          </a:p>
          <a:p>
            <a:r>
              <a:rPr lang="en-GB"/>
              <a:t>Fereastra 1,2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34100" y="5891213"/>
            <a:ext cx="18764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/>
              <a:t>Primit ack 2</a:t>
            </a:r>
          </a:p>
          <a:p>
            <a:r>
              <a:rPr lang="en-GB"/>
              <a:t>Fereastra Φ</a:t>
            </a:r>
          </a:p>
        </p:txBody>
      </p:sp>
      <p:cxnSp>
        <p:nvCxnSpPr>
          <p:cNvPr id="38929" name="Straight Arrow Connector 20"/>
          <p:cNvCxnSpPr>
            <a:cxnSpLocks noChangeShapeType="1"/>
          </p:cNvCxnSpPr>
          <p:nvPr/>
        </p:nvCxnSpPr>
        <p:spPr bwMode="auto">
          <a:xfrm>
            <a:off x="1350963" y="796925"/>
            <a:ext cx="0" cy="338138"/>
          </a:xfrm>
          <a:prstGeom prst="straightConnector1">
            <a:avLst/>
          </a:prstGeom>
          <a:noFill/>
          <a:ln w="444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 flipV="1">
            <a:off x="7539038" y="5688013"/>
            <a:ext cx="176212" cy="311150"/>
          </a:xfrm>
          <a:prstGeom prst="straightConnector1">
            <a:avLst/>
          </a:prstGeom>
          <a:noFill/>
          <a:ln w="444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  <p:bldGraphic spid="13" grpId="0">
        <p:bldAsOne/>
      </p:bldGraphic>
      <p:bldP spid="15" grpId="0"/>
      <p:bldP spid="16" grpId="0"/>
      <p:bldP spid="17" grpId="0"/>
      <p:bldP spid="18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Fereastra</a:t>
            </a:r>
            <a:r>
              <a:rPr lang="en-GB" dirty="0"/>
              <a:t> </a:t>
            </a:r>
            <a:r>
              <a:rPr lang="en-GB" dirty="0" err="1"/>
              <a:t>receptorului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1" y="1921720"/>
          <a:ext cx="2267281" cy="210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0463" y="6553200"/>
            <a:ext cx="4572000" cy="30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Content Placeholder 7"/>
          <p:cNvGraphicFramePr>
            <a:graphicFrameLocks/>
          </p:cNvGraphicFramePr>
          <p:nvPr/>
        </p:nvGraphicFramePr>
        <p:xfrm>
          <a:off x="3141147" y="2047100"/>
          <a:ext cx="2267281" cy="210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/>
        </p:nvGraphicFramePr>
        <p:xfrm>
          <a:off x="5965079" y="2047100"/>
          <a:ext cx="2267281" cy="210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1800" y="4322763"/>
            <a:ext cx="2176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GB"/>
              <a:t>Loc ptr 3 cadre</a:t>
            </a:r>
          </a:p>
          <a:p>
            <a:pPr>
              <a:spcAft>
                <a:spcPts val="1200"/>
              </a:spcAft>
            </a:pPr>
            <a:r>
              <a:rPr lang="en-GB"/>
              <a:t>Fereastra 0,1,2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25" y="4327525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/>
              <a:t>Primit cadru 1 apoi  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957888" y="4249738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GB"/>
              <a:t>Livrat cadre 0 si 1</a:t>
            </a:r>
          </a:p>
          <a:p>
            <a:pPr>
              <a:spcAft>
                <a:spcPts val="1200"/>
              </a:spcAft>
            </a:pPr>
            <a:r>
              <a:rPr lang="en-GB"/>
              <a:t>Fereastra 2,3,4</a:t>
            </a: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1485900" y="1743075"/>
            <a:ext cx="0" cy="338138"/>
          </a:xfrm>
          <a:prstGeom prst="straightConnector1">
            <a:avLst/>
          </a:prstGeom>
          <a:noFill/>
          <a:ln w="444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 flipV="1">
            <a:off x="1908175" y="3840163"/>
            <a:ext cx="176213" cy="311150"/>
          </a:xfrm>
          <a:prstGeom prst="straightConnector1">
            <a:avLst/>
          </a:prstGeom>
          <a:noFill/>
          <a:ln w="444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4246563" y="1841500"/>
            <a:ext cx="0" cy="338138"/>
          </a:xfrm>
          <a:prstGeom prst="straightConnector1">
            <a:avLst/>
          </a:prstGeom>
          <a:noFill/>
          <a:ln w="444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 flipV="1">
            <a:off x="4668838" y="3938588"/>
            <a:ext cx="176212" cy="311150"/>
          </a:xfrm>
          <a:prstGeom prst="straightConnector1">
            <a:avLst/>
          </a:prstGeom>
          <a:noFill/>
          <a:ln w="444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 flipV="1">
            <a:off x="7996238" y="3294063"/>
            <a:ext cx="461962" cy="96837"/>
          </a:xfrm>
          <a:prstGeom prst="straightConnector1">
            <a:avLst/>
          </a:prstGeom>
          <a:noFill/>
          <a:ln w="444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5768975" y="3308350"/>
            <a:ext cx="417513" cy="136525"/>
          </a:xfrm>
          <a:prstGeom prst="straightConnector1">
            <a:avLst/>
          </a:prstGeom>
          <a:noFill/>
          <a:ln w="444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9888"/>
            <a:ext cx="8382000" cy="487362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Fereastra</a:t>
            </a:r>
            <a:r>
              <a:rPr lang="en-GB" dirty="0"/>
              <a:t> </a:t>
            </a:r>
            <a:r>
              <a:rPr lang="en-GB" dirty="0" err="1"/>
              <a:t>glisantă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949325"/>
            <a:ext cx="8670925" cy="5451475"/>
          </a:xfrm>
        </p:spPr>
        <p:txBody>
          <a:bodyPr/>
          <a:lstStyle/>
          <a:p>
            <a:r>
              <a:rPr lang="en-GB" sz="2400">
                <a:latin typeface="Arial" charset="0"/>
              </a:rPr>
              <a:t>fereastra este un sub-șir de numere de secvență</a:t>
            </a:r>
          </a:p>
          <a:p>
            <a:pPr>
              <a:spcBef>
                <a:spcPts val="1175"/>
              </a:spcBef>
              <a:spcAft>
                <a:spcPts val="1200"/>
              </a:spcAft>
              <a:buFontTx/>
              <a:buNone/>
            </a:pPr>
            <a:r>
              <a:rPr lang="en-GB" sz="2400">
                <a:latin typeface="Arial" charset="0"/>
              </a:rPr>
              <a:t>	0, 1, 2, </a:t>
            </a:r>
            <a:r>
              <a:rPr lang="en-GB" sz="2400">
                <a:solidFill>
                  <a:srgbClr val="FF3300"/>
                </a:solidFill>
                <a:latin typeface="Arial" charset="0"/>
              </a:rPr>
              <a:t>3, 4, 5, 6</a:t>
            </a:r>
            <a:r>
              <a:rPr lang="en-GB" sz="2400">
                <a:latin typeface="Arial" charset="0"/>
              </a:rPr>
              <a:t>, 7, 0, 1, 2, 3, 4, 5, 6, 7, 0, 1 …</a:t>
            </a:r>
          </a:p>
          <a:p>
            <a:r>
              <a:rPr lang="en-GB" sz="2400">
                <a:latin typeface="Arial" charset="0"/>
              </a:rPr>
              <a:t>pe parcursul transmiterii cadrelor, fereastra </a:t>
            </a:r>
            <a:r>
              <a:rPr lang="en-GB" sz="2400">
                <a:solidFill>
                  <a:srgbClr val="3366FF"/>
                </a:solidFill>
                <a:latin typeface="Arial" charset="0"/>
              </a:rPr>
              <a:t>glisează</a:t>
            </a:r>
          </a:p>
          <a:p>
            <a:pPr>
              <a:buFontTx/>
              <a:buNone/>
            </a:pPr>
            <a:r>
              <a:rPr lang="en-GB" sz="2400">
                <a:latin typeface="Arial" charset="0"/>
              </a:rPr>
              <a:t>	0, 1, 2, 3, 4, 5, </a:t>
            </a:r>
            <a:r>
              <a:rPr lang="en-GB" sz="2400">
                <a:solidFill>
                  <a:srgbClr val="FF3300"/>
                </a:solidFill>
                <a:latin typeface="Arial" charset="0"/>
              </a:rPr>
              <a:t>6, 7, 0, 1</a:t>
            </a:r>
            <a:r>
              <a:rPr lang="en-GB" sz="2400">
                <a:latin typeface="Arial" charset="0"/>
              </a:rPr>
              <a:t>, 2, 3, 4, 5, 6, 7, 0, 1 …</a:t>
            </a:r>
          </a:p>
          <a:p>
            <a:r>
              <a:rPr lang="en-GB" sz="2400">
                <a:latin typeface="Arial" charset="0"/>
              </a:rPr>
              <a:t>la </a:t>
            </a:r>
            <a:r>
              <a:rPr lang="en-GB" sz="2400">
                <a:solidFill>
                  <a:srgbClr val="3366FF"/>
                </a:solidFill>
                <a:latin typeface="Arial" charset="0"/>
              </a:rPr>
              <a:t>transmitator</a:t>
            </a:r>
            <a:r>
              <a:rPr lang="en-GB" sz="2400">
                <a:latin typeface="Arial" charset="0"/>
              </a:rPr>
              <a:t>, fereastra contine numerele cadrelor transmise si ne-confirmate</a:t>
            </a:r>
          </a:p>
          <a:p>
            <a:r>
              <a:rPr lang="en-GB" sz="2400">
                <a:latin typeface="Arial" charset="0"/>
              </a:rPr>
              <a:t>dimensiunea ferestrei transmitatorului este </a:t>
            </a:r>
            <a:r>
              <a:rPr lang="en-GB" sz="2400">
                <a:solidFill>
                  <a:srgbClr val="3366FF"/>
                </a:solidFill>
                <a:latin typeface="Arial" charset="0"/>
              </a:rPr>
              <a:t>variabila</a:t>
            </a:r>
          </a:p>
          <a:p>
            <a:pPr lvl="1"/>
            <a:r>
              <a:rPr lang="en-GB" sz="2400">
                <a:solidFill>
                  <a:srgbClr val="3366FF"/>
                </a:solidFill>
                <a:latin typeface="Arial" charset="0"/>
              </a:rPr>
              <a:t>creste </a:t>
            </a:r>
            <a:r>
              <a:rPr lang="en-GB" sz="2400">
                <a:latin typeface="Arial" charset="0"/>
              </a:rPr>
              <a:t>cand se trimite un nou cadru; ex. 7</a:t>
            </a:r>
          </a:p>
          <a:p>
            <a:pPr>
              <a:spcBef>
                <a:spcPts val="1175"/>
              </a:spcBef>
              <a:spcAft>
                <a:spcPts val="1200"/>
              </a:spcAft>
              <a:buFontTx/>
              <a:buNone/>
            </a:pPr>
            <a:r>
              <a:rPr lang="en-GB" sz="2400">
                <a:latin typeface="Arial" charset="0"/>
              </a:rPr>
              <a:t>	0, 1, 2, </a:t>
            </a:r>
            <a:r>
              <a:rPr lang="en-GB" sz="2400">
                <a:solidFill>
                  <a:srgbClr val="FF3300"/>
                </a:solidFill>
                <a:latin typeface="Arial" charset="0"/>
              </a:rPr>
              <a:t>3, 4, 5, 6, 7</a:t>
            </a:r>
            <a:r>
              <a:rPr lang="en-GB" sz="2400">
                <a:latin typeface="Arial" charset="0"/>
              </a:rPr>
              <a:t>, 0, 1, 2, 3, 4, 5, 6, 7, 0, 1 …</a:t>
            </a:r>
          </a:p>
          <a:p>
            <a:pPr lvl="1"/>
            <a:r>
              <a:rPr lang="en-GB" sz="2400">
                <a:solidFill>
                  <a:srgbClr val="3366FF"/>
                </a:solidFill>
                <a:latin typeface="Arial" charset="0"/>
              </a:rPr>
              <a:t>scade </a:t>
            </a:r>
            <a:r>
              <a:rPr lang="en-GB" sz="2400">
                <a:latin typeface="Arial" charset="0"/>
              </a:rPr>
              <a:t>cand se primeste o confirmare; ex. pentru 3 si 4</a:t>
            </a:r>
          </a:p>
          <a:p>
            <a:pPr>
              <a:spcBef>
                <a:spcPts val="1175"/>
              </a:spcBef>
              <a:spcAft>
                <a:spcPts val="1200"/>
              </a:spcAft>
              <a:buFontTx/>
              <a:buNone/>
            </a:pPr>
            <a:r>
              <a:rPr lang="en-GB" sz="2400">
                <a:latin typeface="Arial" charset="0"/>
              </a:rPr>
              <a:t>	0, 1, 2, 3, 4, </a:t>
            </a:r>
            <a:r>
              <a:rPr lang="en-GB" sz="2400">
                <a:solidFill>
                  <a:srgbClr val="FF3300"/>
                </a:solidFill>
                <a:latin typeface="Arial" charset="0"/>
              </a:rPr>
              <a:t>5, 6, 7</a:t>
            </a:r>
            <a:r>
              <a:rPr lang="en-GB" sz="2400">
                <a:latin typeface="Arial" charset="0"/>
              </a:rPr>
              <a:t>, 0, 1, 2, 3, 4, 5, 6, 7, 0, 1 …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1676400" y="1503363"/>
            <a:ext cx="1314450" cy="423862"/>
          </a:xfrm>
          <a:prstGeom prst="rect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681288" y="2560638"/>
            <a:ext cx="1312862" cy="423862"/>
          </a:xfrm>
          <a:prstGeom prst="rect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1666875" y="4721225"/>
            <a:ext cx="1628775" cy="423863"/>
          </a:xfrm>
          <a:prstGeom prst="rect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2333625" y="5837238"/>
            <a:ext cx="984250" cy="423862"/>
          </a:xfrm>
          <a:prstGeom prst="rect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Fereastra</a:t>
            </a:r>
            <a:r>
              <a:rPr lang="en-GB" dirty="0"/>
              <a:t> </a:t>
            </a:r>
            <a:r>
              <a:rPr lang="en-GB" dirty="0" err="1"/>
              <a:t>receptorului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1219200"/>
            <a:ext cx="8670925" cy="5181600"/>
          </a:xfrm>
        </p:spPr>
        <p:txBody>
          <a:bodyPr/>
          <a:lstStyle/>
          <a:p>
            <a:r>
              <a:rPr lang="en-GB" sz="2400">
                <a:latin typeface="Arial" charset="0"/>
              </a:rPr>
              <a:t>la </a:t>
            </a:r>
            <a:r>
              <a:rPr lang="en-GB" sz="2400">
                <a:solidFill>
                  <a:srgbClr val="3366FF"/>
                </a:solidFill>
                <a:latin typeface="Arial" charset="0"/>
              </a:rPr>
              <a:t>receptor</a:t>
            </a:r>
            <a:r>
              <a:rPr lang="en-GB" sz="2400">
                <a:latin typeface="Arial" charset="0"/>
              </a:rPr>
              <a:t>, fereastra specifica numerele cadrelor ce pot fi acceptate; in exemplu, se accepta doar cadrele 3, 4, 5, 6, 7</a:t>
            </a:r>
          </a:p>
          <a:p>
            <a:pPr>
              <a:buFontTx/>
              <a:buNone/>
            </a:pPr>
            <a:r>
              <a:rPr lang="en-GB" sz="2400">
                <a:latin typeface="Arial" charset="0"/>
              </a:rPr>
              <a:t>	0, 1, 2, </a:t>
            </a:r>
            <a:r>
              <a:rPr lang="en-GB" sz="2400">
                <a:solidFill>
                  <a:srgbClr val="FF3300"/>
                </a:solidFill>
                <a:latin typeface="Arial" charset="0"/>
              </a:rPr>
              <a:t>3, 4, 5, 6, 7</a:t>
            </a:r>
            <a:r>
              <a:rPr lang="en-GB" sz="2400">
                <a:latin typeface="Arial" charset="0"/>
              </a:rPr>
              <a:t>, 0, 1, 2, 3, 4, 5, 6, 7, 0, 1 …</a:t>
            </a:r>
          </a:p>
          <a:p>
            <a:r>
              <a:rPr lang="en-GB" sz="2400">
                <a:latin typeface="Arial" charset="0"/>
              </a:rPr>
              <a:t>dimensiunea ferestrei receptorului este </a:t>
            </a:r>
            <a:r>
              <a:rPr lang="en-GB" sz="2400">
                <a:solidFill>
                  <a:srgbClr val="3366FF"/>
                </a:solidFill>
                <a:latin typeface="Arial" charset="0"/>
              </a:rPr>
              <a:t>constanta</a:t>
            </a:r>
          </a:p>
          <a:p>
            <a:r>
              <a:rPr lang="en-GB" sz="2400">
                <a:latin typeface="Arial" charset="0"/>
              </a:rPr>
              <a:t>fereastra </a:t>
            </a:r>
            <a:r>
              <a:rPr lang="en-GB" sz="2400">
                <a:solidFill>
                  <a:srgbClr val="3366FF"/>
                </a:solidFill>
                <a:latin typeface="Arial" charset="0"/>
              </a:rPr>
              <a:t>gliseaza </a:t>
            </a:r>
            <a:r>
              <a:rPr lang="en-GB" sz="2400">
                <a:latin typeface="Arial" charset="0"/>
              </a:rPr>
              <a:t>cand unul sau mai multe cadre din stanga ferestrei sunt livrate utilizatorului (livrarea se face in ordinea numerelor de secventa ale cadrelor!)</a:t>
            </a:r>
          </a:p>
          <a:p>
            <a:pPr lvl="1"/>
            <a:r>
              <a:rPr lang="en-GB" sz="2400">
                <a:latin typeface="Arial" charset="0"/>
              </a:rPr>
              <a:t>de ex. s-a livrat cadrul 3</a:t>
            </a:r>
          </a:p>
          <a:p>
            <a:pPr>
              <a:spcBef>
                <a:spcPts val="1175"/>
              </a:spcBef>
              <a:spcAft>
                <a:spcPts val="1200"/>
              </a:spcAft>
              <a:buFontTx/>
              <a:buNone/>
            </a:pPr>
            <a:r>
              <a:rPr lang="en-GB" sz="2400">
                <a:latin typeface="Arial" charset="0"/>
              </a:rPr>
              <a:t>	0, 1, 2, 3, </a:t>
            </a:r>
            <a:r>
              <a:rPr lang="en-GB" sz="2400">
                <a:solidFill>
                  <a:srgbClr val="FF3300"/>
                </a:solidFill>
                <a:latin typeface="Arial" charset="0"/>
              </a:rPr>
              <a:t>4, 5, 6, 7, 0</a:t>
            </a:r>
            <a:r>
              <a:rPr lang="en-GB" sz="2400">
                <a:latin typeface="Arial" charset="0"/>
              </a:rPr>
              <a:t>, 1, 2, 3, 4, 5, 6, 7, 0, 1 …</a:t>
            </a:r>
          </a:p>
          <a:p>
            <a:pPr lvl="1"/>
            <a:r>
              <a:rPr lang="en-GB" sz="2400">
                <a:latin typeface="Arial" charset="0"/>
              </a:rPr>
              <a:t>apoi s-au livrat cadrele 4 si 5</a:t>
            </a:r>
          </a:p>
          <a:p>
            <a:pPr>
              <a:spcBef>
                <a:spcPts val="1175"/>
              </a:spcBef>
              <a:spcAft>
                <a:spcPts val="1200"/>
              </a:spcAft>
              <a:buFontTx/>
              <a:buNone/>
            </a:pPr>
            <a:r>
              <a:rPr lang="en-GB" sz="2400">
                <a:latin typeface="Arial" charset="0"/>
              </a:rPr>
              <a:t>	0, 1, 2, 3, 4, 5, </a:t>
            </a:r>
            <a:r>
              <a:rPr lang="en-GB" sz="2400">
                <a:solidFill>
                  <a:srgbClr val="FF3300"/>
                </a:solidFill>
                <a:latin typeface="Arial" charset="0"/>
              </a:rPr>
              <a:t>6, 7, 0, 1, 2</a:t>
            </a:r>
            <a:r>
              <a:rPr lang="en-GB" sz="2400">
                <a:latin typeface="Arial" charset="0"/>
              </a:rPr>
              <a:t>, 3, 4, 5, 6, 7, 0, 1 …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665413" y="5722938"/>
            <a:ext cx="1708150" cy="423862"/>
          </a:xfrm>
          <a:prstGeom prst="rect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005013" y="4605338"/>
            <a:ext cx="1657350" cy="423862"/>
          </a:xfrm>
          <a:prstGeom prst="rect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1692275" y="2065338"/>
            <a:ext cx="1628775" cy="422275"/>
          </a:xfrm>
          <a:prstGeom prst="rect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798513"/>
          </a:xfrm>
        </p:spPr>
        <p:txBody>
          <a:bodyPr/>
          <a:lstStyle/>
          <a:p>
            <a:pPr eaLnBrk="1" hangingPunct="1"/>
            <a:r>
              <a:rPr lang="ro-RO" sz="2400">
                <a:latin typeface="Arial" charset="0"/>
                <a:cs typeface="Arial" charset="0"/>
              </a:rPr>
              <a:t>Un protocol cu retransmitere neselectivă</a:t>
            </a:r>
            <a:r>
              <a:rPr lang="en-US" sz="2400">
                <a:latin typeface="Arial" charset="0"/>
                <a:cs typeface="Arial" charset="0"/>
              </a:rPr>
              <a:t> 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altLang="ja-JP" sz="2400">
                <a:latin typeface="Arial" charset="0"/>
                <a:cs typeface="Arial" charset="0"/>
              </a:rPr>
              <a:t>Go Back N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>
              <a:latin typeface="Arial" charset="0"/>
              <a:cs typeface="Arial" charset="0"/>
            </a:endParaRPr>
          </a:p>
        </p:txBody>
      </p:sp>
      <p:sp>
        <p:nvSpPr>
          <p:cNvPr id="368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38275"/>
            <a:ext cx="8382000" cy="7334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ro-RO" sz="2400" dirty="0">
                <a:cs typeface="+mn-cs"/>
              </a:rPr>
              <a:t>Efectul erorii cand</a:t>
            </a:r>
            <a:r>
              <a:rPr lang="en-US" sz="2400" dirty="0">
                <a:cs typeface="+mn-cs"/>
              </a:rPr>
              <a:t> </a:t>
            </a:r>
            <a:r>
              <a:rPr lang="en-US" dirty="0">
                <a:cs typeface="+mn-cs"/>
              </a:rPr>
              <a:t>f</a:t>
            </a:r>
            <a:r>
              <a:rPr lang="ro-RO" dirty="0">
                <a:cs typeface="+mn-cs"/>
              </a:rPr>
              <a:t>ereastra receptorului este</a:t>
            </a:r>
            <a:r>
              <a:rPr lang="en-US" dirty="0">
                <a:cs typeface="+mn-cs"/>
              </a:rPr>
              <a:t> 1.</a:t>
            </a:r>
          </a:p>
        </p:txBody>
      </p:sp>
      <p:pic>
        <p:nvPicPr>
          <p:cNvPr id="481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690813"/>
            <a:ext cx="87376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61925" y="739775"/>
            <a:ext cx="8982075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1" dirty="0" err="1">
                <a:solidFill>
                  <a:schemeClr val="accent2"/>
                </a:solidFill>
                <a:latin typeface="Tahoma" charset="0"/>
                <a:cs typeface="+mn-cs"/>
              </a:rPr>
              <a:t>Protocoale</a:t>
            </a:r>
            <a:r>
              <a:rPr lang="en-US" sz="2400" b="1" dirty="0">
                <a:solidFill>
                  <a:schemeClr val="accent2"/>
                </a:solidFill>
                <a:latin typeface="Tahoma" charset="0"/>
                <a:cs typeface="+mn-cs"/>
              </a:rPr>
              <a:t> cu </a:t>
            </a:r>
            <a:r>
              <a:rPr lang="en-US" sz="2400" b="1" dirty="0" err="1">
                <a:solidFill>
                  <a:schemeClr val="accent2"/>
                </a:solidFill>
                <a:latin typeface="Tahoma" charset="0"/>
                <a:cs typeface="+mn-cs"/>
              </a:rPr>
              <a:t>fereastr</a:t>
            </a:r>
            <a:r>
              <a:rPr lang="ro-RO" sz="2400" b="1" dirty="0">
                <a:solidFill>
                  <a:schemeClr val="accent2"/>
                </a:solidFill>
                <a:latin typeface="Tahoma" charset="0"/>
                <a:cs typeface="+mn-cs"/>
              </a:rPr>
              <a:t>ă</a:t>
            </a:r>
            <a:r>
              <a:rPr lang="en-US" sz="2400" b="1" dirty="0">
                <a:solidFill>
                  <a:schemeClr val="accent2"/>
                </a:solidFill>
                <a:latin typeface="Tahoma" charset="0"/>
                <a:cs typeface="+mn-cs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ahoma" charset="0"/>
                <a:cs typeface="+mn-cs"/>
              </a:rPr>
              <a:t>supraunitar</a:t>
            </a:r>
            <a:r>
              <a:rPr lang="ro-RO" sz="2400" b="1" dirty="0">
                <a:solidFill>
                  <a:schemeClr val="accent2"/>
                </a:solidFill>
                <a:latin typeface="Tahoma" charset="0"/>
                <a:cs typeface="+mn-cs"/>
              </a:rPr>
              <a:t>ă</a:t>
            </a:r>
            <a:r>
              <a:rPr lang="en-US" sz="2400" b="1" dirty="0">
                <a:solidFill>
                  <a:schemeClr val="accent2"/>
                </a:solidFill>
                <a:latin typeface="Tahoma" charset="0"/>
                <a:cs typeface="+mn-cs"/>
              </a:rPr>
              <a:t> de </a:t>
            </a:r>
            <a:r>
              <a:rPr lang="en-US" sz="2400" b="1" dirty="0" err="1">
                <a:solidFill>
                  <a:schemeClr val="accent2"/>
                </a:solidFill>
                <a:latin typeface="Tahoma" charset="0"/>
                <a:cs typeface="+mn-cs"/>
              </a:rPr>
              <a:t>transmisie</a:t>
            </a:r>
            <a:endParaRPr lang="en-US" sz="2400" b="1" dirty="0">
              <a:solidFill>
                <a:schemeClr val="accent2"/>
              </a:solidFill>
              <a:latin typeface="Tahoma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Tahoma" charset="0"/>
                <a:cs typeface="+mn-cs"/>
              </a:rPr>
              <a:t>  </a:t>
            </a:r>
          </a:p>
          <a:p>
            <a:pPr>
              <a:defRPr/>
            </a:pPr>
            <a:r>
              <a:rPr lang="en-US" sz="2400" b="1" dirty="0">
                <a:latin typeface="Tahoma" charset="0"/>
                <a:cs typeface="+mn-cs"/>
              </a:rPr>
              <a:t>Protocol cu </a:t>
            </a:r>
            <a:r>
              <a:rPr lang="en-US" sz="2400" b="1" dirty="0" err="1">
                <a:latin typeface="Tahoma" charset="0"/>
                <a:cs typeface="+mn-cs"/>
              </a:rPr>
              <a:t>retransmitere</a:t>
            </a:r>
            <a:r>
              <a:rPr lang="en-US" sz="2400" b="1" dirty="0">
                <a:latin typeface="Tahoma" charset="0"/>
                <a:cs typeface="+mn-cs"/>
              </a:rPr>
              <a:t> </a:t>
            </a:r>
            <a:r>
              <a:rPr lang="en-US" sz="2400" b="1" dirty="0" err="1">
                <a:latin typeface="Tahoma" charset="0"/>
                <a:cs typeface="+mn-cs"/>
              </a:rPr>
              <a:t>neselectiv</a:t>
            </a:r>
            <a:r>
              <a:rPr lang="ro-RO" sz="2400" b="1" dirty="0">
                <a:latin typeface="Tahoma" charset="0"/>
                <a:cs typeface="+mn-cs"/>
              </a:rPr>
              <a:t>ă</a:t>
            </a:r>
            <a:endParaRPr lang="en-US" sz="2400" b="1" dirty="0">
              <a:latin typeface="Tahoma" charset="0"/>
              <a:cs typeface="+mn-cs"/>
            </a:endParaRPr>
          </a:p>
          <a:p>
            <a:pPr>
              <a:defRPr/>
            </a:pPr>
            <a:endParaRPr lang="en-US" sz="2400" dirty="0">
              <a:latin typeface="Tahoma" charset="0"/>
              <a:cs typeface="+mn-cs"/>
            </a:endParaRPr>
          </a:p>
          <a:p>
            <a:pPr>
              <a:defRPr/>
            </a:pPr>
            <a:r>
              <a:rPr lang="en-US" sz="2400" dirty="0" err="1">
                <a:latin typeface="Tahoma" charset="0"/>
                <a:cs typeface="+mn-cs"/>
              </a:rPr>
              <a:t>Sunt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MaxSecv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cs typeface="+mn-cs"/>
              </a:rPr>
              <a:t> + 1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 err="1">
                <a:cs typeface="+mn-cs"/>
              </a:rPr>
              <a:t>numere</a:t>
            </a:r>
            <a:r>
              <a:rPr lang="en-US" sz="2400" dirty="0">
                <a:cs typeface="+mn-cs"/>
              </a:rPr>
              <a:t> de </a:t>
            </a:r>
            <a:r>
              <a:rPr lang="en-US" sz="2400" dirty="0" err="1">
                <a:cs typeface="+mn-cs"/>
              </a:rPr>
              <a:t>secventa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 err="1">
                <a:cs typeface="+mn-cs"/>
              </a:rPr>
              <a:t>diferite</a:t>
            </a:r>
            <a:endParaRPr lang="en-US" sz="2400" dirty="0">
              <a:latin typeface="Tahoma" charset="0"/>
              <a:cs typeface="+mn-cs"/>
            </a:endParaRPr>
          </a:p>
          <a:p>
            <a:pPr>
              <a:defRPr/>
            </a:pPr>
            <a:r>
              <a:rPr lang="en-US" sz="2400" dirty="0" err="1">
                <a:latin typeface="Tahoma" charset="0"/>
                <a:cs typeface="+mn-cs"/>
              </a:rPr>
              <a:t>Fereastra</a:t>
            </a:r>
            <a:r>
              <a:rPr lang="en-US" sz="2400" dirty="0">
                <a:latin typeface="Tahoma" charset="0"/>
                <a:cs typeface="+mn-cs"/>
              </a:rPr>
              <a:t> maxima a </a:t>
            </a:r>
            <a:r>
              <a:rPr lang="en-US" sz="2400" dirty="0" err="1">
                <a:latin typeface="Tahoma" charset="0"/>
                <a:cs typeface="+mn-cs"/>
              </a:rPr>
              <a:t>transmitatorului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poate</a:t>
            </a:r>
            <a:r>
              <a:rPr lang="en-US" sz="2400" dirty="0">
                <a:latin typeface="Tahoma" charset="0"/>
                <a:cs typeface="+mn-cs"/>
              </a:rPr>
              <a:t> fi de </a:t>
            </a:r>
            <a:r>
              <a:rPr lang="en-US" sz="24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MaxSecv</a:t>
            </a:r>
            <a:r>
              <a:rPr lang="en-US" sz="2400" dirty="0">
                <a:latin typeface="Tahoma" charset="0"/>
                <a:cs typeface="+mn-cs"/>
              </a:rPr>
              <a:t> cadre</a:t>
            </a:r>
          </a:p>
          <a:p>
            <a:pPr>
              <a:defRPr/>
            </a:pPr>
            <a:r>
              <a:rPr lang="en-US" sz="2400" dirty="0" err="1">
                <a:latin typeface="Tahoma" charset="0"/>
                <a:cs typeface="+mn-cs"/>
              </a:rPr>
              <a:t>Demonstratie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pe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scenariu</a:t>
            </a:r>
            <a:r>
              <a:rPr lang="en-US" sz="2400" dirty="0">
                <a:latin typeface="Tahoma" charset="0"/>
                <a:cs typeface="+mn-cs"/>
              </a:rPr>
              <a:t> cu </a:t>
            </a:r>
            <a:r>
              <a:rPr lang="en-US" sz="24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MaxSecv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  <a:cs typeface="+mn-cs"/>
              </a:rPr>
              <a:t> = 7</a:t>
            </a:r>
            <a:r>
              <a:rPr lang="en-US" sz="2400" b="1" dirty="0"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si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fereastra</a:t>
            </a:r>
            <a:r>
              <a:rPr lang="en-US" sz="2400" dirty="0">
                <a:latin typeface="Tahoma" charset="0"/>
                <a:cs typeface="+mn-cs"/>
              </a:rPr>
              <a:t> de 8</a:t>
            </a:r>
            <a:endParaRPr lang="en-US" sz="2400" dirty="0">
              <a:solidFill>
                <a:schemeClr val="accent2"/>
              </a:solidFill>
              <a:latin typeface="Tahoma" charset="0"/>
              <a:cs typeface="+mn-cs"/>
            </a:endParaRPr>
          </a:p>
          <a:p>
            <a:pPr>
              <a:defRPr/>
            </a:pPr>
            <a:endParaRPr lang="en-US" sz="2400" dirty="0">
              <a:latin typeface="Tahoma" charset="0"/>
              <a:cs typeface="+mn-cs"/>
            </a:endParaRPr>
          </a:p>
          <a:p>
            <a:pPr lvl="1">
              <a:defRPr/>
            </a:pPr>
            <a:r>
              <a:rPr lang="en-US" sz="2400" dirty="0">
                <a:latin typeface="Tahoma" charset="0"/>
                <a:cs typeface="+mn-cs"/>
              </a:rPr>
              <a:t>1. </a:t>
            </a:r>
            <a:r>
              <a:rPr lang="en-US" sz="2400" dirty="0" err="1">
                <a:latin typeface="Tahoma" charset="0"/>
                <a:cs typeface="+mn-cs"/>
              </a:rPr>
              <a:t>Transmitatorul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trimite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cadrele</a:t>
            </a:r>
            <a:r>
              <a:rPr lang="en-US" sz="2400" dirty="0">
                <a:latin typeface="Tahoma" charset="0"/>
                <a:cs typeface="+mn-cs"/>
              </a:rPr>
              <a:t> 0..7;</a:t>
            </a:r>
          </a:p>
          <a:p>
            <a:pPr lvl="1">
              <a:defRPr/>
            </a:pPr>
            <a:r>
              <a:rPr lang="en-US" sz="2400" dirty="0">
                <a:latin typeface="Tahoma" charset="0"/>
                <a:cs typeface="+mn-cs"/>
              </a:rPr>
              <a:t>2. </a:t>
            </a:r>
            <a:r>
              <a:rPr lang="en-US" sz="2400" dirty="0" err="1">
                <a:latin typeface="Tahoma" charset="0"/>
                <a:cs typeface="+mn-cs"/>
              </a:rPr>
              <a:t>Toate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cadrele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sunt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receptionate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si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confirmate</a:t>
            </a:r>
            <a:r>
              <a:rPr lang="en-US" sz="2400" dirty="0">
                <a:latin typeface="Tahoma" charset="0"/>
                <a:cs typeface="+mn-cs"/>
              </a:rPr>
              <a:t>;</a:t>
            </a:r>
          </a:p>
          <a:p>
            <a:pPr lvl="1">
              <a:defRPr/>
            </a:pPr>
            <a:r>
              <a:rPr lang="en-US" sz="2400" dirty="0">
                <a:latin typeface="Tahoma" charset="0"/>
                <a:cs typeface="+mn-cs"/>
              </a:rPr>
              <a:t>3. </a:t>
            </a:r>
            <a:r>
              <a:rPr lang="en-US" sz="2400" dirty="0" err="1">
                <a:latin typeface="Tahoma" charset="0"/>
                <a:cs typeface="+mn-cs"/>
              </a:rPr>
              <a:t>Toate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confirmarile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sunt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pierdute</a:t>
            </a:r>
            <a:r>
              <a:rPr lang="en-US" sz="2400" dirty="0">
                <a:latin typeface="Tahoma" charset="0"/>
                <a:cs typeface="+mn-cs"/>
              </a:rPr>
              <a:t>;</a:t>
            </a:r>
          </a:p>
          <a:p>
            <a:pPr lvl="1">
              <a:defRPr/>
            </a:pPr>
            <a:r>
              <a:rPr lang="en-US" sz="2400" dirty="0">
                <a:latin typeface="Tahoma" charset="0"/>
                <a:cs typeface="+mn-cs"/>
              </a:rPr>
              <a:t>4. </a:t>
            </a:r>
            <a:r>
              <a:rPr lang="en-US" sz="2400" dirty="0" err="1">
                <a:latin typeface="Tahoma" charset="0"/>
                <a:cs typeface="+mn-cs"/>
              </a:rPr>
              <a:t>Transmitatorul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retrimite</a:t>
            </a:r>
            <a:r>
              <a:rPr lang="en-US" sz="2400" dirty="0">
                <a:latin typeface="Tahoma" charset="0"/>
                <a:cs typeface="+mn-cs"/>
              </a:rPr>
              <a:t> la </a:t>
            </a:r>
            <a:r>
              <a:rPr lang="en-US" sz="2400" dirty="0">
                <a:solidFill>
                  <a:srgbClr val="0000FF"/>
                </a:solidFill>
                <a:latin typeface="Tahoma" charset="0"/>
                <a:cs typeface="+mn-cs"/>
              </a:rPr>
              <a:t>time-out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toate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cadrele</a:t>
            </a:r>
            <a:r>
              <a:rPr lang="en-US" sz="2400" dirty="0">
                <a:latin typeface="Tahoma" charset="0"/>
                <a:cs typeface="+mn-cs"/>
              </a:rPr>
              <a:t>;</a:t>
            </a:r>
          </a:p>
          <a:p>
            <a:pPr lvl="1">
              <a:defRPr/>
            </a:pPr>
            <a:r>
              <a:rPr lang="en-US" sz="2400" dirty="0">
                <a:latin typeface="Tahoma" charset="0"/>
                <a:cs typeface="+mn-cs"/>
              </a:rPr>
              <a:t>5. </a:t>
            </a:r>
            <a:r>
              <a:rPr lang="en-US" sz="2400" dirty="0" err="1">
                <a:latin typeface="Tahoma" charset="0"/>
                <a:cs typeface="+mn-cs"/>
              </a:rPr>
              <a:t>Receptorul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solidFill>
                  <a:srgbClr val="FF3300"/>
                </a:solidFill>
                <a:latin typeface="Tahoma" charset="0"/>
                <a:cs typeface="+mn-cs"/>
              </a:rPr>
              <a:t>accepta</a:t>
            </a:r>
            <a:r>
              <a:rPr lang="en-US" sz="2400" dirty="0">
                <a:latin typeface="Tahoma" charset="0"/>
                <a:cs typeface="+mn-cs"/>
              </a:rPr>
              <a:t> </a:t>
            </a:r>
            <a:r>
              <a:rPr lang="en-US" sz="2400" dirty="0" err="1">
                <a:latin typeface="Tahoma" charset="0"/>
                <a:cs typeface="+mn-cs"/>
              </a:rPr>
              <a:t>duplicatele</a:t>
            </a:r>
            <a:r>
              <a:rPr lang="en-US" sz="2400" dirty="0">
                <a:latin typeface="Tahoma" charset="0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4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74625" y="434975"/>
            <a:ext cx="8728075" cy="463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#define </a:t>
            </a:r>
            <a:r>
              <a:rPr lang="en-US" sz="2000" b="1" dirty="0" err="1">
                <a:latin typeface="Courier New" charset="0"/>
                <a:cs typeface="+mn-cs"/>
              </a:rPr>
              <a:t>MaxSecv</a:t>
            </a:r>
            <a:r>
              <a:rPr lang="en-US" sz="2000" b="1" dirty="0">
                <a:latin typeface="Courier New" charset="0"/>
                <a:cs typeface="+mn-cs"/>
              </a:rPr>
              <a:t> 7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void </a:t>
            </a:r>
            <a:r>
              <a:rPr lang="en-US" sz="2000" b="1" dirty="0" err="1">
                <a:latin typeface="Courier New" charset="0"/>
                <a:cs typeface="+mn-cs"/>
              </a:rPr>
              <a:t>ActivRetea</a:t>
            </a:r>
            <a:r>
              <a:rPr lang="en-US" sz="2000" b="1" dirty="0">
                <a:latin typeface="Courier New" charset="0"/>
                <a:cs typeface="+mn-cs"/>
              </a:rPr>
              <a:t>(); 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void </a:t>
            </a:r>
            <a:r>
              <a:rPr lang="en-US" sz="2000" b="1" dirty="0" err="1">
                <a:latin typeface="Courier New" charset="0"/>
                <a:cs typeface="+mn-cs"/>
              </a:rPr>
              <a:t>DezactivRetea</a:t>
            </a:r>
            <a:r>
              <a:rPr lang="en-US" sz="2000" b="1" dirty="0">
                <a:latin typeface="Courier New" charset="0"/>
                <a:cs typeface="+mn-cs"/>
              </a:rPr>
              <a:t>();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NrSecv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CadruUrmator</a:t>
            </a:r>
            <a:r>
              <a:rPr lang="en-US" sz="2000" b="1" dirty="0">
                <a:latin typeface="Courier New" charset="0"/>
                <a:cs typeface="+mn-c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urmatorul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cadru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de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transmis</a:t>
            </a:r>
            <a:endParaRPr lang="en-US" sz="2000" b="1" dirty="0">
              <a:solidFill>
                <a:srgbClr val="0000FF"/>
              </a:solidFill>
              <a:latin typeface="Courier New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	</a:t>
            </a:r>
            <a:r>
              <a:rPr lang="en-US" sz="2000" b="1" dirty="0" err="1">
                <a:latin typeface="Courier New" charset="0"/>
                <a:cs typeface="+mn-cs"/>
              </a:rPr>
              <a:t>ConfAsteptata</a:t>
            </a:r>
            <a:r>
              <a:rPr lang="en-US" sz="2000" b="1" dirty="0">
                <a:latin typeface="Courier New" charset="0"/>
                <a:cs typeface="+mn-c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cel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mai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vechi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cadru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neconfirmat</a:t>
            </a:r>
            <a:endParaRPr lang="en-US" sz="2000" b="1" dirty="0">
              <a:solidFill>
                <a:srgbClr val="0000FF"/>
              </a:solidFill>
              <a:latin typeface="Courier New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//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impreuna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desemneaza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fereastra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transmisie</a:t>
            </a:r>
            <a:endParaRPr lang="en-US" sz="2000" b="1" dirty="0">
              <a:solidFill>
                <a:srgbClr val="0000FF"/>
              </a:solidFill>
              <a:latin typeface="Courier New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	</a:t>
            </a:r>
            <a:r>
              <a:rPr lang="en-US" sz="2000" b="1" dirty="0" err="1">
                <a:latin typeface="Courier New" charset="0"/>
                <a:cs typeface="+mn-cs"/>
              </a:rPr>
              <a:t>CadruAsteptat</a:t>
            </a:r>
            <a:r>
              <a:rPr lang="en-US" sz="2000" b="1" dirty="0">
                <a:latin typeface="Courier New" charset="0"/>
                <a:cs typeface="+mn-cs"/>
              </a:rPr>
              <a:t>;  	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urmatorul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cadru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asteptat</a:t>
            </a:r>
            <a:endParaRPr lang="en-US" sz="2000" b="1" dirty="0">
              <a:solidFill>
                <a:srgbClr val="0000FF"/>
              </a:solidFill>
              <a:latin typeface="Courier New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cadru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r,s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pachet</a:t>
            </a:r>
            <a:r>
              <a:rPr lang="en-US" sz="2000" b="1" dirty="0">
                <a:latin typeface="Courier New" charset="0"/>
                <a:cs typeface="+mn-cs"/>
              </a:rPr>
              <a:t> tampon[MaxSecv+1];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NrSecv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ntampon,i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TipEven</a:t>
            </a:r>
            <a:r>
              <a:rPr lang="en-US" sz="2000" b="1" dirty="0">
                <a:latin typeface="Courier New" charset="0"/>
                <a:cs typeface="+mn-cs"/>
              </a:rPr>
              <a:t> even;</a:t>
            </a:r>
          </a:p>
          <a:p>
            <a:pPr>
              <a:spcAft>
                <a:spcPts val="600"/>
              </a:spcAft>
              <a:defRPr/>
            </a:pPr>
            <a:endParaRPr lang="en-US" sz="2000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74625" y="449263"/>
            <a:ext cx="8728075" cy="678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b="1">
                <a:latin typeface="Courier New" charset="0"/>
              </a:rPr>
              <a:t>short intre(NrSecv a, NrSecv b, NrSecv c){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//intoarce 1 daca a&lt;=b&lt;c circular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urier New" charset="0"/>
              </a:rPr>
              <a:t>  return a&lt;=b &amp;&amp; b&lt;c || c&lt;a &amp;&amp; a&lt;=b || b&lt;c &amp;&amp; c&lt;a;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urier New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en-US" sz="2400"/>
          </a:p>
          <a:p>
            <a:pPr>
              <a:spcAft>
                <a:spcPts val="600"/>
              </a:spcAft>
            </a:pPr>
            <a:r>
              <a:rPr lang="en-US" sz="2400"/>
              <a:t>ex.1</a:t>
            </a:r>
          </a:p>
          <a:p>
            <a:pPr>
              <a:spcAft>
                <a:spcPts val="600"/>
              </a:spcAft>
            </a:pPr>
            <a:r>
              <a:rPr lang="en-GB" sz="2400"/>
              <a:t>0, 1, </a:t>
            </a:r>
            <a:r>
              <a:rPr lang="en-GB" sz="2400">
                <a:solidFill>
                  <a:srgbClr val="3366FF"/>
                </a:solidFill>
              </a:rPr>
              <a:t>2</a:t>
            </a:r>
            <a:r>
              <a:rPr lang="en-GB" sz="2400"/>
              <a:t>, 3, 4, </a:t>
            </a:r>
            <a:r>
              <a:rPr lang="en-GB" sz="2400">
                <a:solidFill>
                  <a:srgbClr val="3366FF"/>
                </a:solidFill>
              </a:rPr>
              <a:t>5</a:t>
            </a:r>
            <a:r>
              <a:rPr lang="en-GB" sz="2400"/>
              <a:t>, 6, </a:t>
            </a:r>
            <a:r>
              <a:rPr lang="en-GB" sz="2400">
                <a:solidFill>
                  <a:srgbClr val="3366FF"/>
                </a:solidFill>
              </a:rPr>
              <a:t>7</a:t>
            </a:r>
            <a:r>
              <a:rPr lang="en-GB" sz="2400"/>
              <a:t>, 0, 1, 2, 3, 4, 5, 6, 7, 0, 1 …</a:t>
            </a:r>
          </a:p>
          <a:p>
            <a:pPr>
              <a:spcAft>
                <a:spcPts val="600"/>
              </a:spcAft>
            </a:pPr>
            <a:r>
              <a:rPr lang="en-US" sz="2400"/>
              <a:t>        </a:t>
            </a:r>
            <a:r>
              <a:rPr lang="en-US" sz="2400">
                <a:solidFill>
                  <a:srgbClr val="3366FF"/>
                </a:solidFill>
              </a:rPr>
              <a:t>a          b      c</a:t>
            </a:r>
          </a:p>
          <a:p>
            <a:pPr>
              <a:spcAft>
                <a:spcPts val="600"/>
              </a:spcAft>
            </a:pPr>
            <a:r>
              <a:rPr lang="en-US" sz="2400"/>
              <a:t>ex.2</a:t>
            </a:r>
          </a:p>
          <a:p>
            <a:pPr>
              <a:spcAft>
                <a:spcPts val="600"/>
              </a:spcAft>
            </a:pPr>
            <a:r>
              <a:rPr lang="en-GB" sz="2400"/>
              <a:t>0, 1, 2, 3, </a:t>
            </a:r>
            <a:r>
              <a:rPr lang="en-GB" sz="2400">
                <a:solidFill>
                  <a:srgbClr val="3366FF"/>
                </a:solidFill>
              </a:rPr>
              <a:t>4</a:t>
            </a:r>
            <a:r>
              <a:rPr lang="en-GB" sz="2400"/>
              <a:t>, 5, 6, </a:t>
            </a:r>
            <a:r>
              <a:rPr lang="en-GB" sz="2400">
                <a:solidFill>
                  <a:srgbClr val="3366FF"/>
                </a:solidFill>
              </a:rPr>
              <a:t>7</a:t>
            </a:r>
            <a:r>
              <a:rPr lang="en-GB" sz="2400"/>
              <a:t>, 0, </a:t>
            </a:r>
            <a:r>
              <a:rPr lang="en-GB" sz="2400">
                <a:solidFill>
                  <a:srgbClr val="3366FF"/>
                </a:solidFill>
              </a:rPr>
              <a:t>1</a:t>
            </a:r>
            <a:r>
              <a:rPr lang="en-GB" sz="2400"/>
              <a:t>, 2, 3, 4, 5, 6, 7, 0, 1 …</a:t>
            </a:r>
          </a:p>
          <a:p>
            <a:pPr>
              <a:spcAft>
                <a:spcPts val="600"/>
              </a:spcAft>
            </a:pPr>
            <a:r>
              <a:rPr lang="en-US" sz="2400"/>
              <a:t>                </a:t>
            </a:r>
            <a:r>
              <a:rPr lang="en-US" sz="2400">
                <a:solidFill>
                  <a:srgbClr val="3366FF"/>
                </a:solidFill>
              </a:rPr>
              <a:t>a          b      c</a:t>
            </a:r>
          </a:p>
          <a:p>
            <a:pPr>
              <a:spcAft>
                <a:spcPts val="600"/>
              </a:spcAft>
            </a:pPr>
            <a:r>
              <a:rPr lang="en-US" sz="2400"/>
              <a:t>ex.3</a:t>
            </a:r>
          </a:p>
          <a:p>
            <a:pPr>
              <a:spcAft>
                <a:spcPts val="600"/>
              </a:spcAft>
            </a:pPr>
            <a:r>
              <a:rPr lang="en-GB" sz="2400"/>
              <a:t>0, 1, 2, 3, 4, 5, </a:t>
            </a:r>
            <a:r>
              <a:rPr lang="en-GB" sz="2400">
                <a:solidFill>
                  <a:srgbClr val="3366FF"/>
                </a:solidFill>
              </a:rPr>
              <a:t>6</a:t>
            </a:r>
            <a:r>
              <a:rPr lang="en-GB" sz="2400"/>
              <a:t>, 7, 0, </a:t>
            </a:r>
            <a:r>
              <a:rPr lang="en-GB" sz="2400">
                <a:solidFill>
                  <a:srgbClr val="3366FF"/>
                </a:solidFill>
              </a:rPr>
              <a:t>1</a:t>
            </a:r>
            <a:r>
              <a:rPr lang="en-GB" sz="2400"/>
              <a:t>, 2, </a:t>
            </a:r>
            <a:r>
              <a:rPr lang="en-GB" sz="2400">
                <a:solidFill>
                  <a:srgbClr val="3366FF"/>
                </a:solidFill>
              </a:rPr>
              <a:t>3</a:t>
            </a:r>
            <a:r>
              <a:rPr lang="en-GB" sz="2400"/>
              <a:t>, 4, 5, 6, 7, 0, 1 …</a:t>
            </a:r>
          </a:p>
          <a:p>
            <a:pPr>
              <a:spcAft>
                <a:spcPts val="600"/>
              </a:spcAft>
            </a:pPr>
            <a:r>
              <a:rPr lang="en-US" sz="2400"/>
              <a:t>                        </a:t>
            </a:r>
            <a:r>
              <a:rPr lang="en-US" sz="2400">
                <a:solidFill>
                  <a:srgbClr val="3366FF"/>
                </a:solidFill>
              </a:rPr>
              <a:t>a          b      c</a:t>
            </a:r>
          </a:p>
          <a:p>
            <a:pPr>
              <a:spcAft>
                <a:spcPts val="600"/>
              </a:spcAft>
            </a:pPr>
            <a:endParaRPr lang="en-US" sz="2000" b="1">
              <a:latin typeface="Courier New" charset="0"/>
            </a:endParaRPr>
          </a:p>
          <a:p>
            <a:pPr>
              <a:spcAft>
                <a:spcPts val="600"/>
              </a:spcAft>
            </a:pPr>
            <a:endParaRPr lang="en-US" sz="2000" b="1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60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60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1125" y="531813"/>
            <a:ext cx="8969375" cy="5889625"/>
          </a:xfrm>
        </p:spPr>
        <p:txBody>
          <a:bodyPr/>
          <a:lstStyle/>
          <a:p>
            <a:pPr algn="ctr" eaLnBrk="1" hangingPunct="1">
              <a:spcAft>
                <a:spcPts val="600"/>
              </a:spcAft>
              <a:buFontTx/>
              <a:buNone/>
            </a:pPr>
            <a:r>
              <a:rPr lang="ro-RO" sz="2900" b="1">
                <a:solidFill>
                  <a:schemeClr val="accent2"/>
                </a:solidFill>
                <a:latin typeface="Arial" charset="0"/>
                <a:cs typeface="Arial" charset="0"/>
              </a:rPr>
              <a:t>Metode de încadrare</a:t>
            </a:r>
            <a:endParaRPr lang="en-US" sz="2900" b="1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sz="900">
              <a:latin typeface="Tahoma" charset="0"/>
            </a:endParaRPr>
          </a:p>
          <a:p>
            <a:pPr lvl="1" eaLnBrk="1" hangingPunct="1">
              <a:spcAft>
                <a:spcPts val="600"/>
              </a:spcAft>
              <a:buFont typeface="Arial" charset="0"/>
              <a:buNone/>
            </a:pPr>
            <a:endParaRPr lang="en-US" sz="800" b="1">
              <a:latin typeface="Tahoma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>
                <a:latin typeface="Tahoma" charset="0"/>
              </a:rPr>
              <a:t>2) </a:t>
            </a:r>
            <a:r>
              <a:rPr lang="ro-RO">
                <a:solidFill>
                  <a:schemeClr val="accent2"/>
                </a:solidFill>
                <a:latin typeface="Tahoma" charset="0"/>
              </a:rPr>
              <a:t>Numărarea </a:t>
            </a:r>
            <a:r>
              <a:rPr lang="en-US">
                <a:solidFill>
                  <a:schemeClr val="accent2"/>
                </a:solidFill>
                <a:latin typeface="Tahoma" charset="0"/>
              </a:rPr>
              <a:t>caracter</a:t>
            </a:r>
            <a:r>
              <a:rPr lang="ro-RO">
                <a:solidFill>
                  <a:schemeClr val="accent2"/>
                </a:solidFill>
                <a:latin typeface="Tahoma" charset="0"/>
              </a:rPr>
              <a:t>elor</a:t>
            </a:r>
            <a:r>
              <a:rPr lang="en-US" b="1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>
                <a:latin typeface="Tahoma" charset="0"/>
              </a:rPr>
              <a:t>(DDCMP - Digital Data Communications Message Protocol)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sz="800">
              <a:latin typeface="Tahoma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SYN SYN SOH </a:t>
            </a:r>
            <a:r>
              <a:rPr lang="en-US" sz="2400" b="1">
                <a:solidFill>
                  <a:srgbClr val="FF6600"/>
                </a:solidFill>
                <a:latin typeface="Arial" charset="0"/>
                <a:cs typeface="Arial" charset="0"/>
              </a:rPr>
              <a:t>count</a:t>
            </a:r>
            <a:r>
              <a:rPr lang="en-US" sz="2400" b="1">
                <a:solidFill>
                  <a:srgbClr val="0066FF"/>
                </a:solidFill>
                <a:latin typeface="Arial" charset="0"/>
                <a:cs typeface="Arial" charset="0"/>
              </a:rPr>
              <a:t> flag resp seq address</a:t>
            </a:r>
            <a:r>
              <a:rPr lang="en-US" sz="2400" b="1">
                <a:latin typeface="Arial" charset="0"/>
                <a:cs typeface="Arial" charset="0"/>
              </a:rPr>
              <a:t> CRC </a:t>
            </a:r>
            <a:r>
              <a:rPr lang="en-US" sz="2400" b="1">
                <a:solidFill>
                  <a:srgbClr val="0066FF"/>
                </a:solidFill>
                <a:latin typeface="Arial" charset="0"/>
                <a:cs typeface="Arial" charset="0"/>
              </a:rPr>
              <a:t>data</a:t>
            </a:r>
            <a:r>
              <a:rPr lang="en-US" sz="2400" b="1">
                <a:latin typeface="Arial" charset="0"/>
                <a:cs typeface="Arial" charset="0"/>
              </a:rPr>
              <a:t> CRC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>
                <a:latin typeface="Tahoma" charset="0"/>
              </a:rPr>
              <a:t>	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>
              <a:latin typeface="Tahoma" charset="0"/>
            </a:endParaRP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>
                <a:latin typeface="Tahoma" charset="0"/>
              </a:rPr>
              <a:t>3) </a:t>
            </a:r>
            <a:r>
              <a:rPr lang="ro-RO">
                <a:solidFill>
                  <a:schemeClr val="accent2"/>
                </a:solidFill>
                <a:latin typeface="Tahoma" charset="0"/>
              </a:rPr>
              <a:t>Indicatori de încadrare</a:t>
            </a:r>
            <a:r>
              <a:rPr lang="en-US">
                <a:latin typeface="Tahoma" charset="0"/>
              </a:rPr>
              <a:t> (HDLC - High Level Data Link Control)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sz="800" b="1">
              <a:latin typeface="Tahoma" charset="0"/>
            </a:endParaRPr>
          </a:p>
          <a:p>
            <a:pPr algn="ctr" eaLnBrk="1" hangingPunct="1">
              <a:spcAft>
                <a:spcPts val="600"/>
              </a:spcAft>
              <a:buFontTx/>
              <a:buNone/>
            </a:pPr>
            <a:r>
              <a:rPr lang="en-US" sz="2400" b="1">
                <a:solidFill>
                  <a:srgbClr val="FF6600"/>
                </a:solidFill>
                <a:latin typeface="Arial" charset="0"/>
              </a:rPr>
              <a:t>flag</a:t>
            </a:r>
            <a:r>
              <a:rPr lang="en-US" sz="2400" b="1">
                <a:latin typeface="Arial" charset="0"/>
              </a:rPr>
              <a:t>    </a:t>
            </a:r>
            <a:r>
              <a:rPr lang="en-US" sz="2400" b="1">
                <a:solidFill>
                  <a:srgbClr val="0066FF"/>
                </a:solidFill>
                <a:latin typeface="Arial" charset="0"/>
              </a:rPr>
              <a:t>address    command    data</a:t>
            </a:r>
            <a:r>
              <a:rPr lang="en-US" sz="2400" b="1">
                <a:latin typeface="Arial" charset="0"/>
              </a:rPr>
              <a:t>    FCS    </a:t>
            </a:r>
            <a:r>
              <a:rPr lang="en-US" sz="2400" b="1">
                <a:solidFill>
                  <a:srgbClr val="FF6600"/>
                </a:solidFill>
                <a:latin typeface="Arial" charset="0"/>
              </a:rPr>
              <a:t>flag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87325" y="554038"/>
            <a:ext cx="8728075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void </a:t>
            </a:r>
            <a:r>
              <a:rPr lang="en-US" sz="2000" b="1" dirty="0" err="1">
                <a:latin typeface="Courier New" charset="0"/>
                <a:cs typeface="+mn-cs"/>
              </a:rPr>
              <a:t>transmite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NrSecv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nrcadru</a:t>
            </a:r>
            <a:r>
              <a:rPr lang="en-US" sz="2000" b="1" dirty="0">
                <a:latin typeface="Courier New" charset="0"/>
                <a:cs typeface="+mn-cs"/>
              </a:rPr>
              <a:t>){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construieste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si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transmite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un 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cadru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de date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  //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pentru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pachetul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din tampon[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nrcadru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]</a:t>
            </a:r>
          </a:p>
          <a:p>
            <a:pPr>
              <a:spcAft>
                <a:spcPts val="600"/>
              </a:spcAft>
              <a:defRPr/>
            </a:pPr>
            <a:endParaRPr lang="en-US" sz="2000" b="1" dirty="0">
              <a:solidFill>
                <a:srgbClr val="2556DF"/>
              </a:solidFill>
              <a:latin typeface="Courier New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s.info</a:t>
            </a:r>
            <a:r>
              <a:rPr lang="en-US" sz="2000" b="1" dirty="0">
                <a:latin typeface="Courier New" charset="0"/>
                <a:cs typeface="+mn-cs"/>
              </a:rPr>
              <a:t>=tampon[</a:t>
            </a:r>
            <a:r>
              <a:rPr lang="en-US" sz="2000" b="1" dirty="0" err="1">
                <a:latin typeface="Courier New" charset="0"/>
                <a:cs typeface="+mn-cs"/>
              </a:rPr>
              <a:t>nrcadru</a:t>
            </a:r>
            <a:r>
              <a:rPr lang="en-US" sz="2000" b="1" dirty="0">
                <a:latin typeface="Courier New" charset="0"/>
                <a:cs typeface="+mn-cs"/>
              </a:rPr>
              <a:t>];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s.secv</a:t>
            </a:r>
            <a:r>
              <a:rPr lang="en-US" sz="2000" b="1" dirty="0">
                <a:latin typeface="Courier New" charset="0"/>
                <a:cs typeface="+mn-cs"/>
              </a:rPr>
              <a:t>=</a:t>
            </a:r>
            <a:r>
              <a:rPr lang="en-US" sz="2000" b="1" dirty="0" err="1">
                <a:latin typeface="Courier New" charset="0"/>
                <a:cs typeface="+mn-cs"/>
              </a:rPr>
              <a:t>nrcadru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s.conf</a:t>
            </a:r>
            <a:r>
              <a:rPr lang="en-US" sz="2000" b="1" dirty="0">
                <a:latin typeface="Courier New" charset="0"/>
                <a:cs typeface="+mn-cs"/>
              </a:rPr>
              <a:t>=(</a:t>
            </a:r>
            <a:r>
              <a:rPr lang="en-US" sz="2000" b="1" dirty="0" err="1">
                <a:latin typeface="Courier New" charset="0"/>
                <a:cs typeface="+mn-cs"/>
              </a:rPr>
              <a:t>CadruAsteptat+MaxSecv</a:t>
            </a:r>
            <a:r>
              <a:rPr lang="en-US" sz="2000" b="1" dirty="0">
                <a:latin typeface="Courier New" charset="0"/>
                <a:cs typeface="+mn-cs"/>
              </a:rPr>
              <a:t>)%(MaxSecv+1);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+mn-cs"/>
              </a:rPr>
              <a:t>confirmarea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+mn-cs"/>
              </a:rPr>
              <a:t>trimisa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+mn-cs"/>
              </a:rPr>
              <a:t> in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+mn-cs"/>
              </a:rPr>
              <a:t>cadrul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+mn-cs"/>
              </a:rPr>
              <a:t> de date!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LaFizic</a:t>
            </a:r>
            <a:r>
              <a:rPr lang="en-US" sz="2000" b="1" dirty="0">
                <a:latin typeface="Courier New" charset="0"/>
                <a:cs typeface="+mn-cs"/>
              </a:rPr>
              <a:t>(s);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StartCeas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nrcadru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  <a:r>
              <a:rPr lang="en-US" sz="2000" dirty="0">
                <a:latin typeface="Tahoma" charset="0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74625" y="285750"/>
            <a:ext cx="87503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>
                <a:latin typeface="Courier New" charset="0"/>
              </a:rPr>
              <a:t>void protocol5(){</a:t>
            </a:r>
          </a:p>
          <a:p>
            <a:pPr>
              <a:spcAft>
                <a:spcPts val="300"/>
              </a:spcAft>
            </a:pPr>
            <a:r>
              <a:rPr lang="en-US" sz="2000" b="1">
                <a:latin typeface="Courier New" charset="0"/>
              </a:rPr>
              <a:t>   ActivRetea();	    </a:t>
            </a:r>
            <a:r>
              <a:rPr lang="en-US" sz="2000" b="1">
                <a:solidFill>
                  <a:srgbClr val="6B6BCF"/>
                </a:solidFill>
                <a:latin typeface="Courier New" charset="0"/>
              </a:rPr>
              <a:t>// permite even. “</a:t>
            </a:r>
            <a:r>
              <a:rPr lang="en-US" altLang="ja-JP" sz="2000" b="1">
                <a:solidFill>
                  <a:srgbClr val="6B6BCF"/>
                </a:solidFill>
                <a:latin typeface="Courier New" charset="0"/>
              </a:rPr>
              <a:t>ReteaPregatita</a:t>
            </a:r>
            <a:r>
              <a:rPr lang="en-US" sz="2000" b="1">
                <a:solidFill>
                  <a:srgbClr val="6B6BCF"/>
                </a:solidFill>
                <a:latin typeface="Courier New" charset="0"/>
              </a:rPr>
              <a:t>”</a:t>
            </a:r>
            <a:endParaRPr lang="en-US" altLang="ja-JP" sz="2000" b="1">
              <a:solidFill>
                <a:srgbClr val="6B6BCF"/>
              </a:solidFill>
              <a:latin typeface="Courier New" charset="0"/>
            </a:endParaRPr>
          </a:p>
          <a:p>
            <a:pPr>
              <a:spcAft>
                <a:spcPts val="300"/>
              </a:spcAft>
            </a:pPr>
            <a:r>
              <a:rPr lang="en-US" sz="2000" b="1">
                <a:latin typeface="Courier New" charset="0"/>
              </a:rPr>
              <a:t>   CadruAsteptat=0; </a:t>
            </a:r>
            <a:r>
              <a:rPr lang="en-US" sz="2000" b="1">
                <a:solidFill>
                  <a:srgbClr val="0066FF"/>
                </a:solidFill>
                <a:latin typeface="Courier New" charset="0"/>
              </a:rPr>
              <a:t>  // fereastra de receptie 1 cadru</a:t>
            </a:r>
          </a:p>
          <a:p>
            <a:pPr>
              <a:spcAft>
                <a:spcPts val="300"/>
              </a:spcAft>
            </a:pPr>
            <a:r>
              <a:rPr lang="en-US" sz="2000" b="1">
                <a:latin typeface="Courier New" charset="0"/>
              </a:rPr>
              <a:t>   CadruUrmator=0; </a:t>
            </a:r>
            <a:r>
              <a:rPr lang="en-US" sz="2000" b="1">
                <a:solidFill>
                  <a:srgbClr val="0066FF"/>
                </a:solidFill>
                <a:latin typeface="Courier New" charset="0"/>
              </a:rPr>
              <a:t>  // margine sup fereastra transmisie</a:t>
            </a:r>
            <a:r>
              <a:rPr lang="en-US" sz="2000" b="1">
                <a:latin typeface="Courier New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2000" b="1">
                <a:latin typeface="Courier New" charset="0"/>
              </a:rPr>
              <a:t>   ConfAsteptata=0; </a:t>
            </a:r>
            <a:r>
              <a:rPr lang="en-US" sz="2000" b="1">
                <a:solidFill>
                  <a:srgbClr val="0066FF"/>
                </a:solidFill>
                <a:latin typeface="Courier New" charset="0"/>
              </a:rPr>
              <a:t> // margine inf fereastra transmisie </a:t>
            </a:r>
          </a:p>
          <a:p>
            <a:pPr>
              <a:spcAft>
                <a:spcPts val="300"/>
              </a:spcAft>
            </a:pPr>
            <a:r>
              <a:rPr lang="en-US" sz="2000" b="1">
                <a:latin typeface="Courier New" charset="0"/>
              </a:rPr>
              <a:t>   ntampon=0;	   </a:t>
            </a:r>
            <a:r>
              <a:rPr lang="en-US" sz="2000" b="1">
                <a:solidFill>
                  <a:srgbClr val="2556DF"/>
                </a:solidFill>
                <a:latin typeface="Courier New" charset="0"/>
              </a:rPr>
              <a:t>// initial nici un pachet in tampon</a:t>
            </a:r>
          </a:p>
          <a:p>
            <a:pPr>
              <a:spcAft>
                <a:spcPts val="300"/>
              </a:spcAft>
            </a:pPr>
            <a:r>
              <a:rPr lang="en-US" sz="2000" b="1">
                <a:latin typeface="Courier New" charset="0"/>
              </a:rPr>
              <a:t>   do{</a:t>
            </a:r>
          </a:p>
          <a:p>
            <a:pPr lvl="1">
              <a:spcAft>
                <a:spcPts val="300"/>
              </a:spcAft>
            </a:pPr>
            <a:r>
              <a:rPr lang="en-US" b="1">
                <a:latin typeface="Courier New" charset="0"/>
              </a:rPr>
              <a:t>  even=wait();	      </a:t>
            </a:r>
            <a:r>
              <a:rPr lang="en-US" b="1">
                <a:solidFill>
                  <a:srgbClr val="0066FF"/>
                </a:solidFill>
                <a:latin typeface="Courier New" charset="0"/>
              </a:rPr>
              <a:t>// functionare total dirijata</a:t>
            </a:r>
            <a:endParaRPr lang="en-US" b="1">
              <a:latin typeface="Courier New" charset="0"/>
            </a:endParaRPr>
          </a:p>
          <a:p>
            <a:pPr lvl="1">
              <a:spcAft>
                <a:spcPts val="300"/>
              </a:spcAft>
            </a:pPr>
            <a:r>
              <a:rPr lang="en-US" b="1">
                <a:latin typeface="Courier New" charset="0"/>
              </a:rPr>
              <a:t>				</a:t>
            </a:r>
            <a:r>
              <a:rPr lang="en-US" b="1">
                <a:solidFill>
                  <a:srgbClr val="0066FF"/>
                </a:solidFill>
                <a:latin typeface="Courier New" charset="0"/>
              </a:rPr>
              <a:t>// de evenimente</a:t>
            </a:r>
            <a:r>
              <a:rPr lang="en-US" b="1">
                <a:latin typeface="Courier New" charset="0"/>
              </a:rPr>
              <a:t> </a:t>
            </a:r>
          </a:p>
          <a:p>
            <a:pPr lvl="1">
              <a:spcAft>
                <a:spcPts val="300"/>
              </a:spcAft>
            </a:pPr>
            <a:r>
              <a:rPr lang="en-US" b="1">
                <a:latin typeface="Courier New" charset="0"/>
              </a:rPr>
              <a:t>  switch(even){</a:t>
            </a:r>
          </a:p>
          <a:p>
            <a:pPr lvl="1">
              <a:spcAft>
                <a:spcPts val="300"/>
              </a:spcAft>
            </a:pPr>
            <a:r>
              <a:rPr lang="en-US" b="1">
                <a:latin typeface="Courier New" charset="0"/>
              </a:rPr>
              <a:t>     case ReteaPregatita:	</a:t>
            </a:r>
            <a:r>
              <a:rPr lang="en-US" b="1">
                <a:solidFill>
                  <a:srgbClr val="0066FF"/>
                </a:solidFill>
                <a:latin typeface="Courier New" charset="0"/>
              </a:rPr>
              <a:t>// reteaua are de transmis</a:t>
            </a:r>
          </a:p>
          <a:p>
            <a:pPr lvl="1">
              <a:spcAft>
                <a:spcPts val="300"/>
              </a:spcAft>
            </a:pPr>
            <a:r>
              <a:rPr lang="en-US" b="1">
                <a:solidFill>
                  <a:srgbClr val="0066FF"/>
                </a:solidFill>
                <a:latin typeface="Courier New" charset="0"/>
              </a:rPr>
              <a:t>	//memoreaza pachet in tampon (ptr retransmisie)</a:t>
            </a:r>
          </a:p>
          <a:p>
            <a:pPr lvl="1">
              <a:spcAft>
                <a:spcPts val="300"/>
              </a:spcAft>
            </a:pPr>
            <a:r>
              <a:rPr lang="en-US" b="1">
                <a:solidFill>
                  <a:srgbClr val="0066FF"/>
                </a:solidFill>
                <a:latin typeface="Courier New" charset="0"/>
              </a:rPr>
              <a:t>	//si trimite-l pe legatura de date</a:t>
            </a:r>
          </a:p>
          <a:p>
            <a:pPr lvl="1">
              <a:spcAft>
                <a:spcPts val="300"/>
              </a:spcAft>
            </a:pPr>
            <a:r>
              <a:rPr lang="en-US" b="1">
                <a:latin typeface="Courier New" charset="0"/>
              </a:rPr>
              <a:t> 	 	   tampon[CadruUrmator]=DeLaRetea();</a:t>
            </a:r>
          </a:p>
          <a:p>
            <a:pPr lvl="1">
              <a:spcAft>
                <a:spcPts val="300"/>
              </a:spcAft>
            </a:pPr>
            <a:r>
              <a:rPr lang="en-US" b="1">
                <a:latin typeface="Courier New" charset="0"/>
              </a:rPr>
              <a:t>            ntampon++;</a:t>
            </a:r>
          </a:p>
          <a:p>
            <a:pPr lvl="1">
              <a:spcAft>
                <a:spcPts val="300"/>
              </a:spcAft>
            </a:pPr>
            <a:r>
              <a:rPr lang="en-US" b="1">
                <a:latin typeface="Courier New" charset="0"/>
              </a:rPr>
              <a:t>            transmite(CadruUrmator);</a:t>
            </a:r>
          </a:p>
          <a:p>
            <a:pPr lvl="1">
              <a:spcAft>
                <a:spcPts val="300"/>
              </a:spcAft>
            </a:pPr>
            <a:r>
              <a:rPr lang="en-US" b="1">
                <a:latin typeface="Courier New" charset="0"/>
              </a:rPr>
              <a:t>            inc(CadruUrmator);</a:t>
            </a:r>
          </a:p>
          <a:p>
            <a:pPr lvl="1">
              <a:spcAft>
                <a:spcPts val="300"/>
              </a:spcAft>
            </a:pPr>
            <a:r>
              <a:rPr lang="en-US" b="1">
                <a:latin typeface="Courier New" charset="0"/>
              </a:rPr>
              <a:t>            break;</a:t>
            </a:r>
            <a:r>
              <a:rPr lang="en-US" b="1">
                <a:latin typeface="Tahoma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0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70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70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70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70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65125" y="204788"/>
            <a:ext cx="8591550" cy="617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case </a:t>
            </a:r>
            <a:r>
              <a:rPr lang="en-US" sz="2000" b="1" dirty="0" err="1">
                <a:latin typeface="Courier New" charset="0"/>
                <a:cs typeface="+mn-cs"/>
              </a:rPr>
              <a:t>SosireCadru</a:t>
            </a:r>
            <a:r>
              <a:rPr lang="en-US" sz="2000" b="1" dirty="0">
                <a:latin typeface="Courier New" charset="0"/>
                <a:cs typeface="+mn-cs"/>
              </a:rPr>
              <a:t>: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	r=</a:t>
            </a:r>
            <a:r>
              <a:rPr lang="en-US" sz="2000" b="1" dirty="0" err="1">
                <a:latin typeface="Courier New" charset="0"/>
                <a:cs typeface="+mn-cs"/>
              </a:rPr>
              <a:t>DeLaFizic</a:t>
            </a:r>
            <a:r>
              <a:rPr lang="en-US" sz="2000" b="1" dirty="0">
                <a:latin typeface="Courier New" charset="0"/>
                <a:cs typeface="+mn-cs"/>
              </a:rPr>
              <a:t>();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if(</a:t>
            </a:r>
            <a:r>
              <a:rPr lang="en-US" sz="2000" b="1" dirty="0" err="1">
                <a:latin typeface="Courier New" charset="0"/>
                <a:cs typeface="+mn-cs"/>
              </a:rPr>
              <a:t>r.secv</a:t>
            </a:r>
            <a:r>
              <a:rPr lang="en-US" sz="2000" b="1" dirty="0">
                <a:latin typeface="Courier New" charset="0"/>
                <a:cs typeface="+mn-cs"/>
              </a:rPr>
              <a:t>==</a:t>
            </a:r>
            <a:r>
              <a:rPr lang="en-US" sz="2000" b="1" dirty="0" err="1">
                <a:latin typeface="Courier New" charset="0"/>
                <a:cs typeface="+mn-cs"/>
              </a:rPr>
              <a:t>CadruAsteptat</a:t>
            </a:r>
            <a:r>
              <a:rPr lang="en-US" sz="2000" b="1" dirty="0">
                <a:latin typeface="Courier New" charset="0"/>
                <a:cs typeface="+mn-cs"/>
              </a:rPr>
              <a:t>){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	</a:t>
            </a:r>
            <a:r>
              <a:rPr lang="en-US" sz="2000" b="1" dirty="0" err="1">
                <a:latin typeface="Courier New" charset="0"/>
                <a:cs typeface="+mn-cs"/>
              </a:rPr>
              <a:t>LaRetea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r.info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	</a:t>
            </a:r>
            <a:r>
              <a:rPr lang="en-US" sz="2000" b="1" dirty="0" err="1">
                <a:latin typeface="Courier New" charset="0"/>
                <a:cs typeface="+mn-cs"/>
              </a:rPr>
              <a:t>inc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CadruAsteptat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}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while(</a:t>
            </a:r>
            <a:r>
              <a:rPr lang="en-US" sz="2000" b="1" dirty="0" err="1">
                <a:latin typeface="Courier New" charset="0"/>
                <a:cs typeface="+mn-cs"/>
              </a:rPr>
              <a:t>intre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ConfAsteptata</a:t>
            </a:r>
            <a:r>
              <a:rPr lang="en-US" sz="2000" b="1" dirty="0">
                <a:latin typeface="Courier New" charset="0"/>
                <a:cs typeface="+mn-cs"/>
              </a:rPr>
              <a:t>, </a:t>
            </a:r>
            <a:r>
              <a:rPr lang="en-US" sz="2000" b="1" dirty="0" err="1">
                <a:latin typeface="Courier New" charset="0"/>
                <a:cs typeface="+mn-cs"/>
              </a:rPr>
              <a:t>r.conf</a:t>
            </a:r>
            <a:r>
              <a:rPr lang="en-US" sz="2000" b="1" dirty="0">
                <a:latin typeface="Courier New" charset="0"/>
                <a:cs typeface="+mn-cs"/>
              </a:rPr>
              <a:t>, </a:t>
            </a:r>
            <a:r>
              <a:rPr lang="en-US" sz="2000" b="1" dirty="0" err="1">
                <a:latin typeface="Courier New" charset="0"/>
                <a:cs typeface="+mn-cs"/>
              </a:rPr>
              <a:t>CadruUrmator</a:t>
            </a:r>
            <a:r>
              <a:rPr lang="en-US" sz="2000" b="1" dirty="0">
                <a:latin typeface="Courier New" charset="0"/>
                <a:cs typeface="+mn-cs"/>
              </a:rPr>
              <a:t>))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{	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	//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confirma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cadre 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intre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ConfAsteptata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si</a:t>
            </a:r>
            <a:r>
              <a:rPr lang="en-US" sz="2000" b="1" dirty="0">
                <a:solidFill>
                  <a:srgbClr val="2556D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2556DF"/>
                </a:solidFill>
                <a:latin typeface="Courier New" charset="0"/>
                <a:cs typeface="+mn-cs"/>
              </a:rPr>
              <a:t>r.conf</a:t>
            </a:r>
            <a:endParaRPr lang="en-US" sz="2000" b="1" dirty="0">
              <a:solidFill>
                <a:srgbClr val="2556DF"/>
              </a:solidFill>
              <a:latin typeface="Courier New" charset="0"/>
              <a:cs typeface="+mn-cs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 </a:t>
            </a:r>
            <a:r>
              <a:rPr lang="en-US" sz="2000" b="1" dirty="0" err="1">
                <a:latin typeface="Courier New" charset="0"/>
                <a:cs typeface="+mn-cs"/>
              </a:rPr>
              <a:t>ntampon</a:t>
            </a:r>
            <a:r>
              <a:rPr lang="en-US" sz="2000" b="1" dirty="0">
                <a:latin typeface="Courier New" charset="0"/>
                <a:cs typeface="+mn-cs"/>
              </a:rPr>
              <a:t>--;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 </a:t>
            </a:r>
            <a:r>
              <a:rPr lang="en-US" sz="2000" b="1" dirty="0" err="1">
                <a:latin typeface="Courier New" charset="0"/>
                <a:cs typeface="+mn-cs"/>
              </a:rPr>
              <a:t>StopCeas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ConfAsteptata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 </a:t>
            </a:r>
            <a:r>
              <a:rPr lang="en-US" sz="2000" b="1" dirty="0" err="1">
                <a:latin typeface="Courier New" charset="0"/>
                <a:cs typeface="+mn-cs"/>
              </a:rPr>
              <a:t>inc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ConfAsteptata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}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+mn-cs"/>
              </a:rPr>
              <a:t>	//la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+mn-cs"/>
              </a:rPr>
              <a:t>iesire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+mn-cs"/>
              </a:rPr>
              <a:t> din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+mn-cs"/>
              </a:rPr>
              <a:t>bucla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ConfAsteptata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= r.conf+1</a:t>
            </a:r>
            <a:endParaRPr lang="en-US" sz="2000" b="1" dirty="0">
              <a:solidFill>
                <a:srgbClr val="3366FF"/>
              </a:solidFill>
              <a:latin typeface="Courier New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break;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case </a:t>
            </a:r>
            <a:r>
              <a:rPr lang="en-US" sz="2000" b="1" dirty="0" err="1">
                <a:latin typeface="Courier New" charset="0"/>
                <a:cs typeface="+mn-cs"/>
              </a:rPr>
              <a:t>EroareControl</a:t>
            </a:r>
            <a:r>
              <a:rPr lang="en-US" sz="2000" b="1" dirty="0">
                <a:latin typeface="Courier New" charset="0"/>
                <a:cs typeface="+mn-cs"/>
              </a:rPr>
              <a:t>: break;	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//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  <a:cs typeface="+mn-cs"/>
              </a:rPr>
              <a:t>ignora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  <a:cs typeface="+mn-cs"/>
              </a:rPr>
              <a:t>cadru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  <a:cs typeface="+mn-cs"/>
              </a:rPr>
              <a:t>eronate</a:t>
            </a:r>
            <a:endParaRPr lang="en-US" b="1" dirty="0">
              <a:solidFill>
                <a:srgbClr val="0066FF"/>
              </a:solidFill>
              <a:latin typeface="Courier New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99000" y="407988"/>
            <a:ext cx="3543300" cy="2144712"/>
            <a:chOff x="5202238" y="407988"/>
            <a:chExt cx="2530475" cy="1544637"/>
          </a:xfrm>
        </p:grpSpPr>
        <p:grpSp>
          <p:nvGrpSpPr>
            <p:cNvPr id="54278" name="Grupare 16"/>
            <p:cNvGrpSpPr>
              <a:grpSpLocks/>
            </p:cNvGrpSpPr>
            <p:nvPr/>
          </p:nvGrpSpPr>
          <p:grpSpPr bwMode="auto">
            <a:xfrm>
              <a:off x="6546850" y="407988"/>
              <a:ext cx="1185863" cy="1323975"/>
              <a:chOff x="3111376" y="1801782"/>
              <a:chExt cx="3413711" cy="3751235"/>
            </a:xfrm>
          </p:grpSpPr>
          <p:pic>
            <p:nvPicPr>
              <p:cNvPr id="40968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337" y="1801782"/>
                <a:ext cx="3413750" cy="3751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40969" name="Triunghi isoscel 18"/>
              <p:cNvSpPr>
                <a:spLocks noChangeArrowheads="1"/>
              </p:cNvSpPr>
              <p:nvPr/>
            </p:nvSpPr>
            <p:spPr bwMode="auto">
              <a:xfrm rot="-9762637">
                <a:off x="4641977" y="2592198"/>
                <a:ext cx="783270" cy="1065764"/>
              </a:xfrm>
              <a:prstGeom prst="triangle">
                <a:avLst>
                  <a:gd name="adj" fmla="val 6384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cs typeface="+mn-cs"/>
                </a:endParaRPr>
              </a:p>
            </p:txBody>
          </p:sp>
          <p:sp>
            <p:nvSpPr>
              <p:cNvPr id="40970" name="Triunghi isoscel 19"/>
              <p:cNvSpPr>
                <a:spLocks noChangeArrowheads="1"/>
              </p:cNvSpPr>
              <p:nvPr/>
            </p:nvSpPr>
            <p:spPr bwMode="auto">
              <a:xfrm rot="-7150710">
                <a:off x="4844375" y="2954571"/>
                <a:ext cx="887598" cy="992142"/>
              </a:xfrm>
              <a:prstGeom prst="triangle">
                <a:avLst>
                  <a:gd name="adj" fmla="val 6384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cs typeface="+mn-cs"/>
                </a:endParaRPr>
              </a:p>
            </p:txBody>
          </p:sp>
          <p:sp>
            <p:nvSpPr>
              <p:cNvPr id="40971" name="Triunghi isoscel 20"/>
              <p:cNvSpPr>
                <a:spLocks noChangeArrowheads="1"/>
              </p:cNvSpPr>
              <p:nvPr/>
            </p:nvSpPr>
            <p:spPr bwMode="auto">
              <a:xfrm rot="-4369196">
                <a:off x="4899458" y="3342995"/>
                <a:ext cx="780698" cy="1073731"/>
              </a:xfrm>
              <a:prstGeom prst="triangle">
                <a:avLst>
                  <a:gd name="adj" fmla="val 6384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cs typeface="+mn-cs"/>
                </a:endParaRPr>
              </a:p>
            </p:txBody>
          </p:sp>
        </p:grpSp>
        <p:cxnSp>
          <p:nvCxnSpPr>
            <p:cNvPr id="40966" name="Conector drept cu săgeată 15"/>
            <p:cNvCxnSpPr>
              <a:cxnSpLocks noChangeShapeType="1"/>
              <a:endCxn id="40969" idx="5"/>
            </p:cNvCxnSpPr>
            <p:nvPr/>
          </p:nvCxnSpPr>
          <p:spPr bwMode="auto">
            <a:xfrm flipV="1">
              <a:off x="5202238" y="849313"/>
              <a:ext cx="1928467" cy="1103312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967" name="Conector drept cu săgeată 22"/>
            <p:cNvCxnSpPr>
              <a:cxnSpLocks noChangeShapeType="1"/>
            </p:cNvCxnSpPr>
            <p:nvPr/>
          </p:nvCxnSpPr>
          <p:spPr bwMode="auto">
            <a:xfrm flipV="1">
              <a:off x="7130705" y="1328367"/>
              <a:ext cx="85029" cy="62425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0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80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80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80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80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01625" y="687388"/>
            <a:ext cx="859155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case </a:t>
            </a:r>
            <a:r>
              <a:rPr lang="en-US" sz="2000" b="1" dirty="0" err="1">
                <a:latin typeface="Courier New" charset="0"/>
                <a:cs typeface="+mn-cs"/>
              </a:rPr>
              <a:t>TimeOut</a:t>
            </a:r>
            <a:r>
              <a:rPr lang="en-US" sz="2000" b="1" dirty="0">
                <a:latin typeface="Courier New" charset="0"/>
                <a:cs typeface="+mn-cs"/>
              </a:rPr>
              <a:t>:  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//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retransmite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toate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cadrele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 din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		// tampon (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fereastra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transmitatorului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)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		//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incepand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 cu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pozitia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ConfAsteptata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+mn-cs"/>
              </a:rPr>
              <a:t> 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CadruUrmator</a:t>
            </a:r>
            <a:r>
              <a:rPr lang="en-US" sz="2000" b="1" dirty="0">
                <a:latin typeface="Courier New" charset="0"/>
                <a:cs typeface="+mn-cs"/>
              </a:rPr>
              <a:t>=</a:t>
            </a:r>
            <a:r>
              <a:rPr lang="en-US" sz="2000" b="1" dirty="0" err="1">
                <a:latin typeface="Courier New" charset="0"/>
                <a:cs typeface="+mn-cs"/>
              </a:rPr>
              <a:t>ConfAsteptata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for(</a:t>
            </a:r>
            <a:r>
              <a:rPr lang="en-US" sz="2000" b="1" dirty="0" err="1">
                <a:latin typeface="Courier New" charset="0"/>
                <a:cs typeface="+mn-cs"/>
              </a:rPr>
              <a:t>i</a:t>
            </a:r>
            <a:r>
              <a:rPr lang="en-US" sz="2000" b="1" dirty="0">
                <a:latin typeface="Courier New" charset="0"/>
                <a:cs typeface="+mn-cs"/>
              </a:rPr>
              <a:t>=1;i&lt;=</a:t>
            </a:r>
            <a:r>
              <a:rPr lang="en-US" sz="2000" b="1" dirty="0" err="1">
                <a:latin typeface="Courier New" charset="0"/>
                <a:cs typeface="+mn-cs"/>
              </a:rPr>
              <a:t>ntampon;i</a:t>
            </a:r>
            <a:r>
              <a:rPr lang="en-US" sz="2000" b="1" dirty="0">
                <a:latin typeface="Courier New" charset="0"/>
                <a:cs typeface="+mn-cs"/>
              </a:rPr>
              <a:t>++){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         </a:t>
            </a:r>
            <a:r>
              <a:rPr lang="en-US" sz="2000" b="1" dirty="0" err="1">
                <a:latin typeface="Courier New" charset="0"/>
                <a:cs typeface="+mn-cs"/>
              </a:rPr>
              <a:t>transmite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CadruUrmator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         </a:t>
            </a:r>
            <a:r>
              <a:rPr lang="en-US" sz="2000" b="1" dirty="0" err="1">
                <a:latin typeface="Courier New" charset="0"/>
                <a:cs typeface="+mn-cs"/>
              </a:rPr>
              <a:t>inc</a:t>
            </a:r>
            <a:r>
              <a:rPr lang="en-US" sz="2000" b="1" dirty="0">
                <a:latin typeface="Courier New" charset="0"/>
                <a:cs typeface="+mn-cs"/>
              </a:rPr>
              <a:t>(</a:t>
            </a:r>
            <a:r>
              <a:rPr lang="en-US" sz="2000" b="1" dirty="0" err="1">
                <a:latin typeface="Courier New" charset="0"/>
                <a:cs typeface="+mn-cs"/>
              </a:rPr>
              <a:t>CadruUrmator</a:t>
            </a:r>
            <a:r>
              <a:rPr lang="en-US" sz="2000" b="1" dirty="0">
                <a:latin typeface="Courier New" charset="0"/>
                <a:cs typeface="+mn-cs"/>
              </a:rPr>
              <a:t>);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 }</a:t>
            </a:r>
            <a:endParaRPr lang="en-US" sz="2000" b="1" dirty="0">
              <a:solidFill>
                <a:srgbClr val="0066FF"/>
              </a:solidFill>
              <a:latin typeface="Courier New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}		</a:t>
            </a:r>
            <a:r>
              <a:rPr lang="en-US" sz="2000" b="1" dirty="0">
                <a:latin typeface="Courier New" charset="0"/>
              </a:rPr>
              <a:t>		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//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sfarsit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 switch</a:t>
            </a:r>
            <a:endParaRPr lang="en-US" sz="2000" b="1" dirty="0">
              <a:latin typeface="Courier New" charset="0"/>
              <a:cs typeface="+mn-cs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if(</a:t>
            </a:r>
            <a:r>
              <a:rPr lang="en-US" sz="2000" b="1" dirty="0" err="1">
                <a:latin typeface="Courier New" charset="0"/>
                <a:cs typeface="+mn-cs"/>
              </a:rPr>
              <a:t>ntampon</a:t>
            </a:r>
            <a:r>
              <a:rPr lang="en-US" sz="2000" b="1" dirty="0">
                <a:latin typeface="Courier New" charset="0"/>
                <a:cs typeface="+mn-cs"/>
              </a:rPr>
              <a:t>&lt;</a:t>
            </a:r>
            <a:r>
              <a:rPr lang="en-US" sz="2000" b="1" dirty="0" err="1">
                <a:latin typeface="Courier New" charset="0"/>
                <a:cs typeface="+mn-cs"/>
              </a:rPr>
              <a:t>MaxSecv</a:t>
            </a:r>
            <a:r>
              <a:rPr lang="en-US" sz="2000" b="1" dirty="0">
                <a:latin typeface="Courier New" charset="0"/>
                <a:cs typeface="+mn-cs"/>
              </a:rPr>
              <a:t>) </a:t>
            </a:r>
            <a:r>
              <a:rPr lang="en-US" sz="2000" b="1" dirty="0" err="1">
                <a:latin typeface="Courier New" charset="0"/>
                <a:cs typeface="+mn-cs"/>
              </a:rPr>
              <a:t>ActivRetea</a:t>
            </a:r>
            <a:r>
              <a:rPr lang="en-US" sz="2000" b="1" dirty="0">
                <a:latin typeface="Courier New" charset="0"/>
                <a:cs typeface="+mn-cs"/>
              </a:rPr>
              <a:t>();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else </a:t>
            </a:r>
            <a:r>
              <a:rPr lang="en-US" sz="2000" b="1" dirty="0" err="1">
                <a:latin typeface="Courier New" charset="0"/>
                <a:cs typeface="+mn-cs"/>
              </a:rPr>
              <a:t>DezactivRetea</a:t>
            </a:r>
            <a:r>
              <a:rPr lang="en-US" sz="2000" b="1" dirty="0">
                <a:latin typeface="Courier New" charset="0"/>
                <a:cs typeface="+mn-cs"/>
              </a:rPr>
              <a:t>();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}forever;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}				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//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</a:rPr>
              <a:t>sfarsit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 protocol5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8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80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80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Protocol cu retransmitere selectiva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198278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ro-RO" dirty="0">
                <a:cs typeface="+mn-cs"/>
              </a:rPr>
              <a:t>Fereastra receptorului este </a:t>
            </a:r>
            <a:r>
              <a:rPr lang="en-US" dirty="0" err="1">
                <a:cs typeface="+mn-cs"/>
              </a:rPr>
              <a:t>supraunitara</a:t>
            </a:r>
            <a:endParaRPr lang="en-US" dirty="0">
              <a:cs typeface="+mn-cs"/>
            </a:endParaRPr>
          </a:p>
          <a:p>
            <a:pPr lvl="1" eaLnBrk="1" hangingPunct="1">
              <a:defRPr/>
            </a:pP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>
                <a:solidFill>
                  <a:srgbClr val="0066FF"/>
                </a:solidFill>
              </a:rPr>
              <a:t>Nak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>
                <a:solidFill>
                  <a:srgbClr val="0066FF"/>
                </a:solidFill>
              </a:rPr>
              <a:t> 2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cadru</a:t>
            </a:r>
            <a:r>
              <a:rPr lang="en-US" dirty="0"/>
              <a:t> </a:t>
            </a:r>
            <a:r>
              <a:rPr lang="en-US" dirty="0" err="1"/>
              <a:t>eronat</a:t>
            </a:r>
            <a:endParaRPr lang="en-US" dirty="0"/>
          </a:p>
          <a:p>
            <a:pPr lvl="1" eaLnBrk="1" hangingPunct="1">
              <a:defRPr/>
            </a:pP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reconfirma</a:t>
            </a:r>
            <a:r>
              <a:rPr lang="en-US" dirty="0"/>
              <a:t>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cadru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receptionat</a:t>
            </a:r>
            <a:r>
              <a:rPr lang="en-US" dirty="0"/>
              <a:t> (</a:t>
            </a:r>
            <a:r>
              <a:rPr lang="en-US" dirty="0" err="1">
                <a:solidFill>
                  <a:srgbClr val="0066FF"/>
                </a:solidFill>
              </a:rPr>
              <a:t>Ack</a:t>
            </a:r>
            <a:r>
              <a:rPr lang="en-US" dirty="0">
                <a:solidFill>
                  <a:srgbClr val="0066FF"/>
                </a:solidFill>
              </a:rPr>
              <a:t> 1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 err="1"/>
              <a:t>dupa</a:t>
            </a:r>
            <a:r>
              <a:rPr lang="en-US" dirty="0"/>
              <a:t> re-</a:t>
            </a:r>
            <a:r>
              <a:rPr lang="en-US" dirty="0" err="1"/>
              <a:t>primirea</a:t>
            </a:r>
            <a:r>
              <a:rPr lang="en-US" dirty="0"/>
              <a:t> </a:t>
            </a:r>
            <a:r>
              <a:rPr lang="en-US" dirty="0" err="1"/>
              <a:t>cadrului</a:t>
            </a:r>
            <a:r>
              <a:rPr lang="en-US" dirty="0"/>
              <a:t> </a:t>
            </a:r>
            <a:r>
              <a:rPr lang="en-US" dirty="0" err="1"/>
              <a:t>eronat</a:t>
            </a:r>
            <a:r>
              <a:rPr lang="en-US" dirty="0"/>
              <a:t>, </a:t>
            </a:r>
            <a:r>
              <a:rPr lang="en-US" dirty="0" err="1">
                <a:solidFill>
                  <a:srgbClr val="0066FF"/>
                </a:solidFill>
              </a:rPr>
              <a:t>Ack</a:t>
            </a:r>
            <a:r>
              <a:rPr lang="en-US" dirty="0">
                <a:solidFill>
                  <a:srgbClr val="0066FF"/>
                </a:solidFill>
              </a:rPr>
              <a:t> 5</a:t>
            </a:r>
            <a:r>
              <a:rPr lang="en-US" dirty="0"/>
              <a:t> </a:t>
            </a:r>
            <a:r>
              <a:rPr lang="en-US" dirty="0" err="1"/>
              <a:t>confirma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cadrele</a:t>
            </a:r>
            <a:r>
              <a:rPr lang="en-US" dirty="0"/>
              <a:t> </a:t>
            </a:r>
            <a:r>
              <a:rPr lang="en-US" dirty="0" err="1"/>
              <a:t>pastrate</a:t>
            </a:r>
            <a:r>
              <a:rPr lang="en-US" dirty="0"/>
              <a:t> in tampon</a:t>
            </a:r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541713"/>
            <a:ext cx="837088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17488" y="366713"/>
            <a:ext cx="8713787" cy="618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>
                <a:solidFill>
                  <a:schemeClr val="accent2"/>
                </a:solidFill>
                <a:latin typeface="Tahoma" charset="0"/>
              </a:rPr>
              <a:t>Dimensiunea ferestrei de receptie</a:t>
            </a:r>
          </a:p>
          <a:p>
            <a:endParaRPr lang="en-US" sz="2000"/>
          </a:p>
          <a:p>
            <a:r>
              <a:rPr lang="en-US" sz="2000"/>
              <a:t>Fereastra  receptorului  nu  poate  fi  egal</a:t>
            </a:r>
            <a:r>
              <a:rPr lang="ro-RO" sz="2000"/>
              <a:t>ă</a:t>
            </a:r>
            <a:r>
              <a:rPr lang="en-US" sz="2000"/>
              <a:t>  cu  cea  a transmi</a:t>
            </a:r>
            <a:r>
              <a:rPr lang="ro-RO" sz="2000"/>
              <a:t>ţă</a:t>
            </a:r>
            <a:r>
              <a:rPr lang="en-US" sz="2000"/>
              <a:t>torului </a:t>
            </a:r>
            <a:endParaRPr lang="en-US" sz="2000">
              <a:solidFill>
                <a:schemeClr val="accent2"/>
              </a:solidFill>
              <a:latin typeface="Tahoma" charset="0"/>
            </a:endParaRPr>
          </a:p>
          <a:p>
            <a:endParaRPr lang="en-US" sz="2000">
              <a:solidFill>
                <a:schemeClr val="accent2"/>
              </a:solidFill>
              <a:latin typeface="Tahoma" charset="0"/>
            </a:endParaRPr>
          </a:p>
          <a:p>
            <a:pPr>
              <a:spcAft>
                <a:spcPct val="30000"/>
              </a:spcAft>
            </a:pPr>
            <a:r>
              <a:rPr lang="en-US" sz="2000">
                <a:latin typeface="Tahoma" charset="0"/>
              </a:rPr>
              <a:t>1. Transmitatorul trimite cadrele 0..6</a:t>
            </a:r>
          </a:p>
          <a:p>
            <a:pPr>
              <a:spcAft>
                <a:spcPct val="30000"/>
              </a:spcAft>
            </a:pPr>
            <a:r>
              <a:rPr lang="en-US" sz="2000">
                <a:latin typeface="Tahoma" charset="0"/>
              </a:rPr>
              <a:t>2. Cadrele sunt receptionate si confirmate. Fereastra receptorului devine        	7, 0, 1, 2, 3, 4, 5</a:t>
            </a:r>
          </a:p>
          <a:p>
            <a:pPr>
              <a:spcAft>
                <a:spcPct val="30000"/>
              </a:spcAft>
            </a:pPr>
            <a:r>
              <a:rPr lang="en-US" sz="2000">
                <a:latin typeface="Tahoma" charset="0"/>
              </a:rPr>
              <a:t>3. Toate confirmarile sunt pierdute (</a:t>
            </a:r>
            <a:r>
              <a:rPr lang="en-US" sz="2000">
                <a:solidFill>
                  <a:srgbClr val="FF3300"/>
                </a:solidFill>
                <a:latin typeface="Tahoma" charset="0"/>
              </a:rPr>
              <a:t>se strica sincronizarea</a:t>
            </a:r>
            <a:r>
              <a:rPr lang="en-US" sz="2000">
                <a:latin typeface="Tahoma" charset="0"/>
              </a:rPr>
              <a:t> intre transmitator si receptor)</a:t>
            </a:r>
          </a:p>
          <a:p>
            <a:pPr>
              <a:spcAft>
                <a:spcPct val="30000"/>
              </a:spcAft>
            </a:pPr>
            <a:r>
              <a:rPr lang="en-US" sz="2000">
                <a:latin typeface="Tahoma" charset="0"/>
              </a:rPr>
              <a:t>4. Transmitatorul </a:t>
            </a:r>
            <a:r>
              <a:rPr lang="en-US" sz="2000">
                <a:solidFill>
                  <a:srgbClr val="0066FF"/>
                </a:solidFill>
                <a:latin typeface="Tahoma" charset="0"/>
              </a:rPr>
              <a:t>retrimite</a:t>
            </a:r>
            <a:r>
              <a:rPr lang="en-US" sz="2000">
                <a:latin typeface="Tahoma" charset="0"/>
              </a:rPr>
              <a:t> cadrul 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 la time-out</a:t>
            </a:r>
          </a:p>
          <a:p>
            <a:pPr>
              <a:spcAft>
                <a:spcPct val="30000"/>
              </a:spcAft>
            </a:pPr>
            <a:r>
              <a:rPr lang="en-US" sz="2000">
                <a:latin typeface="Tahoma" charset="0"/>
              </a:rPr>
              <a:t>5. Receptorul accepta drept </a:t>
            </a:r>
            <a:r>
              <a:rPr lang="en-US" sz="2000">
                <a:solidFill>
                  <a:srgbClr val="FF3300"/>
                </a:solidFill>
                <a:latin typeface="Tahoma" charset="0"/>
              </a:rPr>
              <a:t>cadru nou</a:t>
            </a:r>
            <a:r>
              <a:rPr lang="en-US" sz="2000">
                <a:latin typeface="Tahoma" charset="0"/>
              </a:rPr>
              <a:t> aceasta copie (cadrul 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) care se potriveste in fereastra sa actuala (7,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,1,2,3,4,5); cere cadrul 7 (dinaintea lui 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) care lipseste</a:t>
            </a:r>
          </a:p>
          <a:p>
            <a:pPr>
              <a:spcAft>
                <a:spcPct val="30000"/>
              </a:spcAft>
            </a:pPr>
            <a:r>
              <a:rPr lang="en-US" sz="2000">
                <a:latin typeface="Tahoma" charset="0"/>
              </a:rPr>
              <a:t>6. Transmitatorul interpreteaza ca a trimis corect cadrele 0..6 si trimite      	7, </a:t>
            </a:r>
            <a:r>
              <a:rPr lang="en-US" sz="2000">
                <a:solidFill>
                  <a:srgbClr val="0000FF"/>
                </a:solidFill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, 1, 2, 3, 4, 5</a:t>
            </a:r>
          </a:p>
          <a:p>
            <a:pPr>
              <a:spcAft>
                <a:spcPct val="30000"/>
              </a:spcAft>
            </a:pPr>
            <a:r>
              <a:rPr lang="en-US" sz="2000">
                <a:latin typeface="Tahoma" charset="0"/>
              </a:rPr>
              <a:t>7. Receptorul accepta cadrele, cu exceptia lui </a:t>
            </a:r>
            <a:r>
              <a:rPr lang="en-US" sz="2000">
                <a:solidFill>
                  <a:srgbClr val="0000FF"/>
                </a:solidFill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, pentru care are deja un cadru receptionat. </a:t>
            </a:r>
            <a:r>
              <a:rPr lang="en-US" sz="2000">
                <a:latin typeface="Tahoma" charset="0"/>
                <a:sym typeface="Wingdings" charset="0"/>
              </a:rPr>
              <a:t> </a:t>
            </a:r>
            <a:r>
              <a:rPr lang="en-US" sz="2000">
                <a:solidFill>
                  <a:srgbClr val="FF3300"/>
                </a:solidFill>
                <a:latin typeface="Tahoma" charset="0"/>
              </a:rPr>
              <a:t>Ignora acest cadru </a:t>
            </a:r>
            <a:r>
              <a:rPr lang="en-US" sz="2000">
                <a:solidFill>
                  <a:srgbClr val="0000FF"/>
                </a:solidFill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 (a luat în loc duplicatul 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 primit anterior).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9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9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07950" y="311150"/>
            <a:ext cx="8847138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3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void protocol6(){</a:t>
            </a:r>
          </a:p>
          <a:p>
            <a:pPr>
              <a:spcAft>
                <a:spcPts val="3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</a:t>
            </a:r>
            <a:r>
              <a:rPr lang="en-US" sz="2000" b="1" dirty="0" err="1">
                <a:latin typeface="Courier New" charset="0"/>
                <a:cs typeface="+mn-cs"/>
              </a:rPr>
              <a:t>initializari_contoare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spcAft>
                <a:spcPts val="3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do{even=wait();</a:t>
            </a:r>
          </a:p>
          <a:p>
            <a:pPr>
              <a:spcAft>
                <a:spcPts val="3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switch (even) {</a:t>
            </a:r>
          </a:p>
          <a:p>
            <a:pPr>
              <a:spcAft>
                <a:spcPts val="3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case </a:t>
            </a:r>
            <a:r>
              <a:rPr lang="en-US" sz="2000" b="1" dirty="0" err="1">
                <a:latin typeface="Courier New" charset="0"/>
                <a:cs typeface="+mn-cs"/>
              </a:rPr>
              <a:t>ReteaPregatita</a:t>
            </a:r>
            <a:r>
              <a:rPr lang="en-US" sz="2000" b="1" dirty="0">
                <a:latin typeface="Courier New" charset="0"/>
                <a:cs typeface="+mn-cs"/>
              </a:rPr>
              <a:t>:</a:t>
            </a:r>
          </a:p>
          <a:p>
            <a:pPr lvl="1">
              <a:spcAft>
                <a:spcPts val="3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</a:t>
            </a:r>
            <a:r>
              <a:rPr lang="en-US" sz="2000" b="1" dirty="0" err="1">
                <a:latin typeface="Courier New" charset="0"/>
                <a:cs typeface="+mn-cs"/>
              </a:rPr>
              <a:t>accepta_salveaza_si_transmite_un_cadru</a:t>
            </a: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(+-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  <a:cs typeface="+mn-cs"/>
              </a:rPr>
              <a:t>ack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)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 lvl="1">
              <a:spcAft>
                <a:spcPts val="3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	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//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ack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se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poate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include in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cadru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de date</a:t>
            </a:r>
          </a:p>
          <a:p>
            <a:pPr lvl="1">
              <a:spcAft>
                <a:spcPts val="300"/>
              </a:spcAft>
              <a:defRPr/>
            </a:pP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		//se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poate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trimite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si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separat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in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cadru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ack</a:t>
            </a:r>
            <a:endParaRPr lang="en-US" sz="2000" b="1" dirty="0">
              <a:solidFill>
                <a:srgbClr val="FF3300"/>
              </a:solidFill>
              <a:latin typeface="Courier New" charset="0"/>
              <a:cs typeface="+mn-cs"/>
            </a:endParaRPr>
          </a:p>
          <a:p>
            <a:pPr lvl="1">
              <a:spcAft>
                <a:spcPts val="3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break;</a:t>
            </a:r>
          </a:p>
          <a:p>
            <a:pPr>
              <a:spcAft>
                <a:spcPts val="3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      </a:t>
            </a:r>
            <a:endParaRPr lang="en-US" sz="2000" dirty="0">
              <a:latin typeface="Courier New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ubstituent subsol 2"/>
          <p:cNvSpPr>
            <a:spLocks noGrp="1"/>
          </p:cNvSpPr>
          <p:nvPr>
            <p:ph type="ftr" sz="quarter" idx="11"/>
          </p:nvPr>
        </p:nvSpPr>
        <p:spPr>
          <a:xfrm>
            <a:off x="2095500" y="6353175"/>
            <a:ext cx="4572000" cy="304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07950" y="311150"/>
            <a:ext cx="8847138" cy="617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case </a:t>
            </a:r>
            <a:r>
              <a:rPr lang="en-US" sz="2000" b="1" dirty="0" err="1">
                <a:latin typeface="Courier New" charset="0"/>
                <a:cs typeface="+mn-cs"/>
              </a:rPr>
              <a:t>SosireCadru</a:t>
            </a:r>
            <a:r>
              <a:rPr lang="en-US" sz="2000" b="1" dirty="0">
                <a:latin typeface="Courier New" charset="0"/>
                <a:cs typeface="+mn-cs"/>
              </a:rPr>
              <a:t>:  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r=</a:t>
            </a:r>
            <a:r>
              <a:rPr lang="en-US" sz="2000" b="1" dirty="0" err="1">
                <a:latin typeface="Courier New" charset="0"/>
                <a:cs typeface="+mn-cs"/>
              </a:rPr>
              <a:t>DeLaFizic</a:t>
            </a:r>
            <a:r>
              <a:rPr lang="en-US" sz="2000" b="1" dirty="0">
                <a:latin typeface="Courier New" charset="0"/>
                <a:cs typeface="+mn-cs"/>
              </a:rPr>
              <a:t>();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	if (</a:t>
            </a:r>
            <a:r>
              <a:rPr lang="en-US" sz="2000" b="1" dirty="0" err="1">
                <a:latin typeface="Courier New" charset="0"/>
                <a:cs typeface="+mn-cs"/>
              </a:rPr>
              <a:t>r.fel</a:t>
            </a:r>
            <a:r>
              <a:rPr lang="en-US" sz="2000" b="1" dirty="0">
                <a:latin typeface="Courier New" charset="0"/>
                <a:cs typeface="+mn-cs"/>
              </a:rPr>
              <a:t> == data){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   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  <a:cs typeface="+mn-cs"/>
              </a:rPr>
              <a:t>transm_nak_daca_r_difera_de_cadru_asteptat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		//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pentru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a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semnala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rapid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eroarea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!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		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//NU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mai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multe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nak-uri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pentru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acelasi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cadru</a:t>
            </a:r>
            <a:endParaRPr lang="en-US" sz="2000" b="1" dirty="0">
              <a:solidFill>
                <a:srgbClr val="FF3300"/>
              </a:solidFill>
              <a:latin typeface="Courier New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   </a:t>
            </a:r>
            <a:r>
              <a:rPr lang="en-US" sz="2000" b="1" dirty="0" err="1">
                <a:latin typeface="Courier New" charset="0"/>
                <a:cs typeface="+mn-cs"/>
              </a:rPr>
              <a:t>accepta_cadru_daca_in_fereastra_receptie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   if (</a:t>
            </a:r>
            <a:r>
              <a:rPr lang="en-US" sz="2000" b="1" dirty="0" err="1">
                <a:latin typeface="Courier New" charset="0"/>
                <a:cs typeface="+mn-cs"/>
              </a:rPr>
              <a:t>sunt</a:t>
            </a:r>
            <a:r>
              <a:rPr lang="en-US" sz="2000" b="1" dirty="0">
                <a:latin typeface="Courier New" charset="0"/>
                <a:cs typeface="+mn-cs"/>
              </a:rPr>
              <a:t> date de </a:t>
            </a:r>
            <a:r>
              <a:rPr lang="en-US" sz="2000" b="1" dirty="0" err="1">
                <a:latin typeface="Courier New" charset="0"/>
                <a:cs typeface="+mn-cs"/>
              </a:rPr>
              <a:t>trimis</a:t>
            </a:r>
            <a:r>
              <a:rPr lang="en-US" sz="2000" b="1" dirty="0">
                <a:latin typeface="Courier New" charset="0"/>
                <a:cs typeface="+mn-cs"/>
              </a:rPr>
              <a:t>)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   	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  <a:cs typeface="+mn-cs"/>
              </a:rPr>
              <a:t>marcheaza_trebuie_trimis_ack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0066FF"/>
                </a:solidFill>
                <a:latin typeface="Courier New" charset="0"/>
              </a:rPr>
              <a:t>		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//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ack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se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va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trimite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cu un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cadru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de date</a:t>
            </a:r>
            <a:endParaRPr lang="en-US" sz="2000" b="1" dirty="0">
              <a:solidFill>
                <a:srgbClr val="0066FF"/>
              </a:solidFill>
              <a:latin typeface="Courier New" charset="0"/>
              <a:cs typeface="+mn-cs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	   else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		</a:t>
            </a:r>
            <a:r>
              <a:rPr lang="en-US" sz="2000" b="1" dirty="0" err="1">
                <a:solidFill>
                  <a:srgbClr val="0066FF"/>
                </a:solidFill>
                <a:latin typeface="Courier New" charset="0"/>
                <a:cs typeface="+mn-cs"/>
              </a:rPr>
              <a:t>trimite_ack</a:t>
            </a:r>
            <a:r>
              <a:rPr lang="en-US" sz="2000" b="1" dirty="0">
                <a:solidFill>
                  <a:srgbClr val="0066FF"/>
                </a:solidFill>
                <a:latin typeface="Courier New" charset="0"/>
                <a:cs typeface="+mn-cs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   </a:t>
            </a:r>
            <a:r>
              <a:rPr lang="en-US" sz="2000" b="1" dirty="0" err="1">
                <a:latin typeface="Courier New" charset="0"/>
                <a:cs typeface="+mn-cs"/>
              </a:rPr>
              <a:t>livreaza_in_ordine_pachetele_sosite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</a:t>
            </a:r>
            <a:r>
              <a:rPr lang="en-US" sz="2000" b="1" dirty="0" err="1">
                <a:latin typeface="Courier New" charset="0"/>
                <a:cs typeface="+mn-cs"/>
              </a:rPr>
              <a:t>actualizeaza_fereastra_receptie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}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</a:t>
            </a:r>
            <a:endParaRPr lang="en-US" sz="2000" dirty="0">
              <a:latin typeface="Courier New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0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0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0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01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95250" y="635000"/>
            <a:ext cx="8928100" cy="540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//continua case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SosireCadru</a:t>
            </a:r>
            <a:endParaRPr lang="en-US" sz="2000" b="1" dirty="0">
              <a:solidFill>
                <a:srgbClr val="FF3300"/>
              </a:solidFill>
              <a:latin typeface="Courier New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</a:rPr>
              <a:t>        if (</a:t>
            </a:r>
            <a:r>
              <a:rPr lang="en-US" sz="2000" b="1" dirty="0" err="1">
                <a:latin typeface="Courier New" charset="0"/>
              </a:rPr>
              <a:t>r.fel</a:t>
            </a:r>
            <a:r>
              <a:rPr lang="en-US" sz="2000" b="1" dirty="0">
                <a:latin typeface="Courier New" charset="0"/>
              </a:rPr>
              <a:t> == </a:t>
            </a:r>
            <a:r>
              <a:rPr lang="en-US" sz="2000" b="1" dirty="0" err="1">
                <a:latin typeface="Courier New" charset="0"/>
              </a:rPr>
              <a:t>nak</a:t>
            </a:r>
            <a:r>
              <a:rPr lang="en-US" sz="2000" b="1" dirty="0">
                <a:latin typeface="Courier New" charset="0"/>
              </a:rPr>
              <a:t>) </a:t>
            </a:r>
            <a:r>
              <a:rPr lang="en-US" sz="2000" b="1" dirty="0" err="1">
                <a:latin typeface="Courier New" charset="0"/>
              </a:rPr>
              <a:t>retransmite_cadru_cerut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</a:rPr>
              <a:t>     	  </a:t>
            </a:r>
            <a:r>
              <a:rPr lang="en-US" sz="2000" b="1" dirty="0" err="1">
                <a:latin typeface="Courier New" charset="0"/>
              </a:rPr>
              <a:t>trateaza_confirmare_cadre_eliberind_buffere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</a:rPr>
              <a:t>     	  break;</a:t>
            </a:r>
            <a:endParaRPr lang="en-US" sz="2000" b="1" dirty="0">
              <a:latin typeface="Courier New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case </a:t>
            </a:r>
            <a:r>
              <a:rPr lang="en-US" sz="2000" b="1" dirty="0" err="1">
                <a:latin typeface="Courier New" charset="0"/>
                <a:cs typeface="+mn-cs"/>
              </a:rPr>
              <a:t>EroareControl</a:t>
            </a:r>
            <a:r>
              <a:rPr lang="en-US" sz="2000" b="1" dirty="0">
                <a:latin typeface="Courier New" charset="0"/>
                <a:cs typeface="+mn-cs"/>
              </a:rPr>
              <a:t>: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  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+mn-cs"/>
              </a:rPr>
              <a:t>transmite_nak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+mn-cs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   break;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case </a:t>
            </a:r>
            <a:r>
              <a:rPr lang="en-US" sz="2000" b="1" dirty="0" err="1">
                <a:latin typeface="Courier New" charset="0"/>
                <a:cs typeface="+mn-cs"/>
              </a:rPr>
              <a:t>TimeOut</a:t>
            </a:r>
            <a:r>
              <a:rPr lang="en-US" sz="2000" b="1" dirty="0">
                <a:latin typeface="Courier New" charset="0"/>
                <a:cs typeface="+mn-cs"/>
              </a:rPr>
              <a:t>: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   </a:t>
            </a:r>
            <a:r>
              <a:rPr lang="en-US" sz="2000" b="1" dirty="0" err="1">
                <a:latin typeface="Courier New" charset="0"/>
                <a:cs typeface="+mn-cs"/>
              </a:rPr>
              <a:t>retransmite_cadrul_corespunzator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	   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// timeout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este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asociat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nr.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secv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al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unui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  <a:cs typeface="+mn-cs"/>
              </a:rPr>
              <a:t>cadru</a:t>
            </a:r>
            <a:endParaRPr lang="en-US" sz="2000" b="1" dirty="0">
              <a:solidFill>
                <a:srgbClr val="FF3300"/>
              </a:solidFill>
              <a:latin typeface="Courier New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}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err="1">
                <a:latin typeface="Courier New" charset="0"/>
                <a:cs typeface="+mn-cs"/>
              </a:rPr>
              <a:t>activeaza_sau_dezactiveaza_nivel_retea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 }forever;</a:t>
            </a:r>
          </a:p>
          <a:p>
            <a:pPr>
              <a:spcAft>
                <a:spcPts val="600"/>
              </a:spcAft>
              <a:defRPr/>
            </a:pPr>
            <a:r>
              <a:rPr lang="en-US" sz="2000" b="1" dirty="0">
                <a:latin typeface="Courier New" charset="0"/>
                <a:cs typeface="+mn-cs"/>
              </a:rPr>
              <a:t>}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0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>
                <a:latin typeface="Tahoma" charset="0"/>
              </a:rPr>
              <a:t>Exemple Protocoale Data Link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2095500"/>
            <a:ext cx="6350000" cy="290512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IEEE 802.11Qbb - Priority flow control</a:t>
            </a:r>
          </a:p>
          <a:p>
            <a:pPr eaLnBrk="1" hangingPunct="1"/>
            <a:r>
              <a:rPr lang="en-US" sz="2400" dirty="0" err="1">
                <a:solidFill>
                  <a:schemeClr val="accent2"/>
                </a:solidFill>
                <a:latin typeface="Arial" charset="0"/>
              </a:rPr>
              <a:t>Legatura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 de date </a:t>
            </a:r>
            <a:r>
              <a:rPr lang="en-US" sz="2400" dirty="0">
                <a:latin typeface="Arial" charset="0"/>
              </a:rPr>
              <a:t>in Internet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ubstituent subsol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15900" y="444500"/>
            <a:ext cx="8766175" cy="659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144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300"/>
              </a:spcAft>
            </a:pPr>
            <a:r>
              <a:rPr lang="en-US" sz="2400" b="1">
                <a:solidFill>
                  <a:schemeClr val="accent2"/>
                </a:solidFill>
                <a:cs typeface="Arial" charset="0"/>
              </a:rPr>
              <a:t>2 – </a:t>
            </a:r>
            <a:r>
              <a:rPr lang="ro-RO" sz="2400" b="1">
                <a:solidFill>
                  <a:schemeClr val="accent2"/>
                </a:solidFill>
                <a:cs typeface="Arial" charset="0"/>
              </a:rPr>
              <a:t>T</a:t>
            </a:r>
            <a:r>
              <a:rPr lang="en-US" sz="2400" b="1">
                <a:solidFill>
                  <a:schemeClr val="accent2"/>
                </a:solidFill>
                <a:cs typeface="Arial" charset="0"/>
              </a:rPr>
              <a:t>ransmisi</a:t>
            </a:r>
            <a:r>
              <a:rPr lang="ro-RO" sz="2400" b="1">
                <a:solidFill>
                  <a:schemeClr val="accent2"/>
                </a:solidFill>
                <a:cs typeface="Arial" charset="0"/>
              </a:rPr>
              <a:t>e</a:t>
            </a:r>
            <a:r>
              <a:rPr lang="en-US" sz="2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ro-RO" sz="2400" b="1">
                <a:solidFill>
                  <a:schemeClr val="accent2"/>
                </a:solidFill>
                <a:cs typeface="Arial" charset="0"/>
              </a:rPr>
              <a:t>t</a:t>
            </a:r>
            <a:r>
              <a:rPr lang="en-US" sz="2400" b="1">
                <a:solidFill>
                  <a:schemeClr val="accent2"/>
                </a:solidFill>
                <a:cs typeface="Arial" charset="0"/>
              </a:rPr>
              <a:t>ransparent</a:t>
            </a:r>
            <a:r>
              <a:rPr lang="ro-RO" sz="2400" b="1">
                <a:solidFill>
                  <a:schemeClr val="accent2"/>
                </a:solidFill>
                <a:cs typeface="Arial" charset="0"/>
              </a:rPr>
              <a:t>ă</a:t>
            </a:r>
            <a:endParaRPr lang="en-US" sz="2400" b="1">
              <a:solidFill>
                <a:schemeClr val="accent2"/>
              </a:solidFill>
              <a:cs typeface="Arial" charset="0"/>
            </a:endParaRPr>
          </a:p>
          <a:p>
            <a:pPr eaLnBrk="1" hangingPunct="1">
              <a:spcAft>
                <a:spcPts val="300"/>
              </a:spcAft>
            </a:pPr>
            <a:endParaRPr lang="en-US" sz="1200" b="1">
              <a:solidFill>
                <a:schemeClr val="accent2"/>
              </a:solidFill>
              <a:cs typeface="Arial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sz="1800" b="1">
                <a:cs typeface="Arial" charset="0"/>
              </a:rPr>
              <a:t>STX   </a:t>
            </a:r>
            <a:r>
              <a:rPr lang="en-US" sz="1800" b="1">
                <a:solidFill>
                  <a:srgbClr val="0066FF"/>
                </a:solidFill>
                <a:cs typeface="Arial" charset="0"/>
              </a:rPr>
              <a:t>text</a:t>
            </a:r>
            <a:r>
              <a:rPr lang="en-US" sz="1800" b="1">
                <a:cs typeface="Arial" charset="0"/>
              </a:rPr>
              <a:t>   ETX   			text alfanumeric: OK!</a:t>
            </a:r>
          </a:p>
          <a:p>
            <a:pPr eaLnBrk="1" hangingPunct="1">
              <a:spcAft>
                <a:spcPts val="300"/>
              </a:spcAft>
            </a:pPr>
            <a:r>
              <a:rPr lang="en-US" sz="1800" b="1">
                <a:cs typeface="Arial" charset="0"/>
              </a:rPr>
              <a:t>STX   </a:t>
            </a:r>
            <a:r>
              <a:rPr lang="en-US" sz="1800" b="1">
                <a:solidFill>
                  <a:srgbClr val="0066FF"/>
                </a:solidFill>
                <a:cs typeface="Arial" charset="0"/>
              </a:rPr>
              <a:t>text… </a:t>
            </a:r>
            <a:r>
              <a:rPr lang="en-US" sz="1800" b="1">
                <a:solidFill>
                  <a:srgbClr val="FF3300"/>
                </a:solidFill>
                <a:cs typeface="Arial" charset="0"/>
              </a:rPr>
              <a:t>ETX</a:t>
            </a:r>
            <a:r>
              <a:rPr lang="en-US" sz="1800" b="1">
                <a:cs typeface="Arial" charset="0"/>
              </a:rPr>
              <a:t> </a:t>
            </a:r>
            <a:r>
              <a:rPr lang="en-US" sz="1800">
                <a:cs typeface="Arial" charset="0"/>
              </a:rPr>
              <a:t> </a:t>
            </a:r>
            <a:r>
              <a:rPr lang="en-US" sz="1800" b="1">
                <a:solidFill>
                  <a:srgbClr val="0066FF"/>
                </a:solidFill>
                <a:cs typeface="Arial" charset="0"/>
              </a:rPr>
              <a:t>…text</a:t>
            </a:r>
            <a:r>
              <a:rPr lang="en-US" sz="1800" b="1">
                <a:cs typeface="Arial" charset="0"/>
              </a:rPr>
              <a:t>  ETX   		</a:t>
            </a:r>
            <a:r>
              <a:rPr lang="en-US" sz="1800" b="1">
                <a:solidFill>
                  <a:srgbClr val="FF3300"/>
                </a:solidFill>
                <a:cs typeface="Arial" charset="0"/>
              </a:rPr>
              <a:t>text binar: ETX fals ?</a:t>
            </a:r>
          </a:p>
          <a:p>
            <a:pPr eaLnBrk="1" hangingPunct="1">
              <a:spcAft>
                <a:spcPts val="300"/>
              </a:spcAft>
            </a:pPr>
            <a:endParaRPr lang="en-US" sz="1200" b="1">
              <a:solidFill>
                <a:schemeClr val="accent2"/>
              </a:solidFill>
              <a:cs typeface="Arial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sz="2400">
                <a:cs typeface="Arial" charset="0"/>
              </a:rPr>
              <a:t>Solutie: </a:t>
            </a:r>
            <a:r>
              <a:rPr lang="en-US" sz="2400">
                <a:solidFill>
                  <a:srgbClr val="0000FF"/>
                </a:solidFill>
                <a:cs typeface="Arial" charset="0"/>
              </a:rPr>
              <a:t>u</a:t>
            </a:r>
            <a:r>
              <a:rPr lang="ro-RO" sz="2400">
                <a:solidFill>
                  <a:srgbClr val="0000FF"/>
                </a:solidFill>
                <a:cs typeface="Arial" charset="0"/>
              </a:rPr>
              <a:t>mplere cu </a:t>
            </a:r>
            <a:r>
              <a:rPr lang="en-US" sz="2400">
                <a:solidFill>
                  <a:srgbClr val="0000FF"/>
                </a:solidFill>
                <a:cs typeface="Arial" charset="0"/>
              </a:rPr>
              <a:t>caracter</a:t>
            </a:r>
            <a:r>
              <a:rPr lang="ro-RO" sz="2400">
                <a:solidFill>
                  <a:srgbClr val="0000FF"/>
                </a:solidFill>
                <a:cs typeface="Arial" charset="0"/>
              </a:rPr>
              <a:t>e</a:t>
            </a:r>
            <a:endParaRPr lang="en-US" sz="2400">
              <a:solidFill>
                <a:srgbClr val="0000FF"/>
              </a:solidFill>
              <a:cs typeface="Arial" charset="0"/>
            </a:endParaRPr>
          </a:p>
          <a:p>
            <a:pPr lvl="1" eaLnBrk="1" hangingPunct="1">
              <a:spcAft>
                <a:spcPts val="300"/>
              </a:spcAft>
            </a:pPr>
            <a:r>
              <a:rPr lang="en-US" sz="2200">
                <a:cs typeface="Arial" charset="0"/>
              </a:rPr>
              <a:t>Dubleaza caracterele de control cu DLE</a:t>
            </a:r>
          </a:p>
          <a:p>
            <a:pPr lvl="1" eaLnBrk="1" hangingPunct="1">
              <a:spcAft>
                <a:spcPts val="300"/>
              </a:spcAft>
            </a:pPr>
            <a:r>
              <a:rPr lang="en-US" sz="2200">
                <a:cs typeface="Arial" charset="0"/>
              </a:rPr>
              <a:t>Defineste combinatii admise</a:t>
            </a:r>
          </a:p>
          <a:p>
            <a:pPr lvl="2" eaLnBrk="1" hangingPunct="1">
              <a:spcAft>
                <a:spcPts val="300"/>
              </a:spcAft>
            </a:pPr>
            <a:r>
              <a:rPr lang="en-US" sz="2200">
                <a:cs typeface="Arial" charset="0"/>
              </a:rPr>
              <a:t>DLE STX – start text transparent</a:t>
            </a:r>
          </a:p>
          <a:p>
            <a:pPr lvl="2" eaLnBrk="1" hangingPunct="1">
              <a:spcAft>
                <a:spcPts val="300"/>
              </a:spcAft>
            </a:pPr>
            <a:r>
              <a:rPr lang="en-US" sz="2200">
                <a:cs typeface="Arial" charset="0"/>
              </a:rPr>
              <a:t>DLE ETX – sfarsit text transparent</a:t>
            </a:r>
          </a:p>
          <a:p>
            <a:pPr lvl="1" algn="ctr" eaLnBrk="1" hangingPunct="1">
              <a:spcAft>
                <a:spcPts val="300"/>
              </a:spcAft>
            </a:pPr>
            <a:r>
              <a:rPr lang="en-US" sz="2200"/>
              <a:t>DLE STX   </a:t>
            </a:r>
            <a:r>
              <a:rPr lang="en-US" sz="2200">
                <a:solidFill>
                  <a:srgbClr val="0066FF"/>
                </a:solidFill>
              </a:rPr>
              <a:t>text… </a:t>
            </a:r>
            <a:r>
              <a:rPr lang="en-US" sz="2200">
                <a:solidFill>
                  <a:srgbClr val="FF3300"/>
                </a:solidFill>
              </a:rPr>
              <a:t>ETX</a:t>
            </a:r>
            <a:r>
              <a:rPr lang="en-US" sz="2200"/>
              <a:t>  </a:t>
            </a:r>
            <a:r>
              <a:rPr lang="en-US" sz="2200">
                <a:solidFill>
                  <a:srgbClr val="0066FF"/>
                </a:solidFill>
              </a:rPr>
              <a:t>…text</a:t>
            </a:r>
            <a:r>
              <a:rPr lang="en-US" sz="2200"/>
              <a:t>  DLE ETX   CRC</a:t>
            </a:r>
            <a:endParaRPr lang="en-US" sz="2200">
              <a:cs typeface="Arial" charset="0"/>
            </a:endParaRPr>
          </a:p>
          <a:p>
            <a:pPr lvl="1" eaLnBrk="1" hangingPunct="1">
              <a:spcAft>
                <a:spcPts val="300"/>
              </a:spcAft>
            </a:pPr>
            <a:endParaRPr lang="en-US" sz="2200">
              <a:cs typeface="Arial" charset="0"/>
            </a:endParaRPr>
          </a:p>
          <a:p>
            <a:pPr lvl="1" eaLnBrk="1" hangingPunct="1">
              <a:spcAft>
                <a:spcPts val="300"/>
              </a:spcAft>
            </a:pPr>
            <a:r>
              <a:rPr lang="en-US" sz="2200">
                <a:cs typeface="Arial" charset="0"/>
              </a:rPr>
              <a:t>Dubleaza DLE la transmitere si elimina la receptie</a:t>
            </a:r>
          </a:p>
          <a:p>
            <a:pPr algn="ctr" eaLnBrk="1" hangingPunct="1">
              <a:spcAft>
                <a:spcPts val="300"/>
              </a:spcAft>
            </a:pPr>
            <a:r>
              <a:rPr lang="en-US">
                <a:cs typeface="Arial" charset="0"/>
              </a:rPr>
              <a:t>DLE STX ...   DLE </a:t>
            </a:r>
            <a:r>
              <a:rPr lang="en-US">
                <a:solidFill>
                  <a:srgbClr val="FF3300"/>
                </a:solidFill>
                <a:cs typeface="Arial" charset="0"/>
              </a:rPr>
              <a:t>DLE</a:t>
            </a:r>
            <a:r>
              <a:rPr lang="en-US">
                <a:cs typeface="Arial" charset="0"/>
              </a:rPr>
              <a:t> ... DLE ETX</a:t>
            </a:r>
          </a:p>
          <a:p>
            <a:pPr lvl="1" eaLnBrk="1" hangingPunct="1">
              <a:spcAft>
                <a:spcPts val="300"/>
              </a:spcAft>
            </a:pPr>
            <a:endParaRPr lang="en-US" sz="2200">
              <a:cs typeface="Arial" charset="0"/>
            </a:endParaRPr>
          </a:p>
          <a:p>
            <a:pPr lvl="1" eaLnBrk="1" hangingPunct="1">
              <a:spcAft>
                <a:spcPts val="300"/>
              </a:spcAft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Eroare</a:t>
            </a:r>
            <a:r>
              <a:rPr lang="en-US" sz="2200">
                <a:cs typeface="Arial" charset="0"/>
              </a:rPr>
              <a:t>: receptie DLE </a:t>
            </a:r>
            <a:r>
              <a:rPr lang="en-US" sz="2200">
                <a:solidFill>
                  <a:srgbClr val="FF3300"/>
                </a:solidFill>
                <a:cs typeface="Arial" charset="0"/>
              </a:rPr>
              <a:t>x</a:t>
            </a:r>
          </a:p>
          <a:p>
            <a:pPr lvl="2" eaLnBrk="1" hangingPunct="1">
              <a:spcAft>
                <a:spcPts val="300"/>
              </a:spcAft>
            </a:pPr>
            <a:r>
              <a:rPr lang="en-US" sz="2200">
                <a:cs typeface="Arial" charset="0"/>
              </a:rPr>
              <a:t>cu </a:t>
            </a:r>
            <a:r>
              <a:rPr lang="en-US" sz="2200">
                <a:solidFill>
                  <a:srgbClr val="FF3300"/>
                </a:solidFill>
                <a:cs typeface="Arial" charset="0"/>
              </a:rPr>
              <a:t>x</a:t>
            </a:r>
            <a:r>
              <a:rPr lang="en-US" sz="2200">
                <a:cs typeface="Arial" charset="0"/>
              </a:rPr>
              <a:t> diferit de STX, ETX, DLE</a:t>
            </a:r>
          </a:p>
          <a:p>
            <a:pPr eaLnBrk="1" hangingPunct="1">
              <a:spcAft>
                <a:spcPts val="300"/>
              </a:spcAft>
            </a:pPr>
            <a:endParaRPr lang="en-US" sz="1800" b="1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55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5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55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55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Flow Control – IEEE 802.1Qbb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Standardul</a:t>
            </a:r>
            <a:r>
              <a:rPr lang="en-US" dirty="0"/>
              <a:t> Ethernet (IEEE 802.3)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scara</a:t>
            </a:r>
            <a:r>
              <a:rPr lang="en-US" dirty="0"/>
              <a:t> </a:t>
            </a:r>
            <a:r>
              <a:rPr lang="en-US" dirty="0" err="1"/>
              <a:t>larga</a:t>
            </a:r>
            <a:endParaRPr lang="en-US" dirty="0"/>
          </a:p>
          <a:p>
            <a:pPr lvl="1"/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-la-</a:t>
            </a:r>
            <a:r>
              <a:rPr lang="en-US" dirty="0" err="1"/>
              <a:t>punct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mod standard </a:t>
            </a:r>
            <a:r>
              <a:rPr lang="en-US" dirty="0" err="1"/>
              <a:t>livrarea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best-effort.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Priority Flow Control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varianta</a:t>
            </a:r>
            <a:r>
              <a:rPr lang="en-US" dirty="0"/>
              <a:t> a Ethernet care </a:t>
            </a:r>
            <a:r>
              <a:rPr lang="en-US" dirty="0" err="1"/>
              <a:t>garanteaza</a:t>
            </a:r>
            <a:r>
              <a:rPr lang="en-US" dirty="0"/>
              <a:t> </a:t>
            </a:r>
            <a:r>
              <a:rPr lang="en-US" dirty="0" err="1"/>
              <a:t>livrarea</a:t>
            </a:r>
            <a:r>
              <a:rPr lang="en-US" dirty="0"/>
              <a:t> </a:t>
            </a:r>
            <a:r>
              <a:rPr lang="en-US" dirty="0" err="1"/>
              <a:t>cadrelor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grpSp>
        <p:nvGrpSpPr>
          <p:cNvPr id="14" name="Group 13"/>
          <p:cNvGrpSpPr/>
          <p:nvPr/>
        </p:nvGrpSpPr>
        <p:grpSpPr>
          <a:xfrm>
            <a:off x="880300" y="2880000"/>
            <a:ext cx="7512337" cy="505061"/>
            <a:chOff x="548387" y="2880000"/>
            <a:chExt cx="7512337" cy="505061"/>
          </a:xfrm>
        </p:grpSpPr>
        <p:sp>
          <p:nvSpPr>
            <p:cNvPr id="6" name="Rectangle 5"/>
            <p:cNvSpPr/>
            <p:nvPr/>
          </p:nvSpPr>
          <p:spPr bwMode="auto">
            <a:xfrm>
              <a:off x="548387" y="2880000"/>
              <a:ext cx="1226657" cy="505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Preambul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783143" y="2880000"/>
              <a:ext cx="670169" cy="505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SFD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469499" y="2880000"/>
              <a:ext cx="1224901" cy="505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DST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MAC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04242" y="2880000"/>
              <a:ext cx="1332264" cy="505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SRC 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054434" y="2880000"/>
              <a:ext cx="1237589" cy="505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EtherType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303609" y="2880000"/>
              <a:ext cx="1070759" cy="505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Payload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390555" y="2880000"/>
              <a:ext cx="670169" cy="505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FCS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1443" y="2510872"/>
            <a:ext cx="269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Format </a:t>
            </a:r>
            <a:r>
              <a:rPr lang="en-US" b="1" dirty="0" err="1"/>
              <a:t>Cadru</a:t>
            </a:r>
            <a:r>
              <a:rPr lang="en-US" b="1" dirty="0"/>
              <a:t> Ethernet</a:t>
            </a:r>
          </a:p>
        </p:txBody>
      </p:sp>
    </p:spTree>
    <p:extLst>
      <p:ext uri="{BB962C8B-B14F-4D97-AF65-F5344CB8AC3E}">
        <p14:creationId xmlns:p14="http://schemas.microsoft.com/office/powerpoint/2010/main" val="3239284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Functionare</a:t>
            </a:r>
            <a:r>
              <a:rPr lang="en-US" dirty="0"/>
              <a:t> Priority Flow Control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  <p:sp>
        <p:nvSpPr>
          <p:cNvPr id="6" name="Oval 5"/>
          <p:cNvSpPr/>
          <p:nvPr/>
        </p:nvSpPr>
        <p:spPr bwMode="auto">
          <a:xfrm>
            <a:off x="1082344" y="3304538"/>
            <a:ext cx="259762" cy="23088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838" y="2684036"/>
            <a:ext cx="117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7412" y="1552139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35487" y="2207836"/>
            <a:ext cx="2842956" cy="24531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>
            <a:stCxn id="6" idx="6"/>
            <a:endCxn id="9" idx="1"/>
          </p:cNvCxnSpPr>
          <p:nvPr/>
        </p:nvCxnSpPr>
        <p:spPr bwMode="auto">
          <a:xfrm>
            <a:off x="1342106" y="3419981"/>
            <a:ext cx="3593381" cy="14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5916813" y="3015933"/>
            <a:ext cx="1861630" cy="80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70800" y="3535424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411319" y="2995170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815393" y="3428078"/>
            <a:ext cx="1160844" cy="6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7015332" y="2988837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64456" y="3514660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9345" y="2996934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86975" y="3508326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6292024" y="2987072"/>
            <a:ext cx="0" cy="14574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 rot="16200000">
            <a:off x="5670902" y="3965457"/>
            <a:ext cx="76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252220" y="3005031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80631" y="3501993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51275" y="2741757"/>
            <a:ext cx="1580440" cy="461665"/>
            <a:chOff x="2251275" y="2741757"/>
            <a:chExt cx="1580440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2626487" y="2741757"/>
              <a:ext cx="1205228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PAUSE</a:t>
              </a:r>
            </a:p>
          </p:txBody>
        </p:sp>
        <p:cxnSp>
          <p:nvCxnSpPr>
            <p:cNvPr id="33" name="Straight Arrow Connector 32"/>
            <p:cNvCxnSpPr>
              <a:stCxn id="31" idx="1"/>
            </p:cNvCxnSpPr>
            <p:nvPr/>
          </p:nvCxnSpPr>
          <p:spPr bwMode="auto">
            <a:xfrm flipH="1">
              <a:off x="2251275" y="2972590"/>
              <a:ext cx="375212" cy="144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Rectangle 35"/>
          <p:cNvSpPr/>
          <p:nvPr/>
        </p:nvSpPr>
        <p:spPr bwMode="auto">
          <a:xfrm>
            <a:off x="5928389" y="3013129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759856" y="3510090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112" y="3564283"/>
            <a:ext cx="112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PAUSED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353594" y="2995170"/>
            <a:ext cx="0" cy="14574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 rot="16200000">
            <a:off x="6786173" y="3973555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302659" y="2735427"/>
            <a:ext cx="1839109" cy="461665"/>
            <a:chOff x="2251276" y="2741757"/>
            <a:chExt cx="1839109" cy="461665"/>
          </a:xfrm>
        </p:grpSpPr>
        <p:sp>
          <p:nvSpPr>
            <p:cNvPr id="42" name="TextBox 41"/>
            <p:cNvSpPr txBox="1"/>
            <p:nvPr/>
          </p:nvSpPr>
          <p:spPr>
            <a:xfrm>
              <a:off x="2626486" y="2741757"/>
              <a:ext cx="1463899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PAUSE 0</a:t>
              </a:r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 bwMode="auto">
            <a:xfrm flipH="1">
              <a:off x="2251276" y="2972590"/>
              <a:ext cx="375210" cy="144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Rectangle 45"/>
          <p:cNvSpPr/>
          <p:nvPr/>
        </p:nvSpPr>
        <p:spPr bwMode="auto">
          <a:xfrm>
            <a:off x="2753512" y="3489326"/>
            <a:ext cx="375212" cy="822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/>
      <p:bldP spid="29" grpId="0" animBg="1"/>
      <p:bldP spid="29" grpId="1" animBg="1"/>
      <p:bldP spid="30" grpId="0" animBg="1"/>
      <p:bldP spid="30" grpId="1" animBg="1"/>
      <p:bldP spid="36" grpId="0" animBg="1"/>
      <p:bldP spid="36" grpId="1" animBg="1"/>
      <p:bldP spid="37" grpId="0" animBg="1"/>
      <p:bldP spid="37" grpId="1" animBg="1"/>
      <p:bldP spid="38" grpId="0"/>
      <p:bldP spid="38" grpId="1"/>
      <p:bldP spid="40" grpId="0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PFC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Folosit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transporta</a:t>
            </a:r>
            <a:r>
              <a:rPr lang="en-US" sz="2800" dirty="0"/>
              <a:t> RDMA </a:t>
            </a:r>
            <a:r>
              <a:rPr lang="en-US" sz="2800" dirty="0" err="1"/>
              <a:t>peste</a:t>
            </a:r>
            <a:r>
              <a:rPr lang="en-US" sz="2800" dirty="0"/>
              <a:t> Ethernet (ROCEv2)</a:t>
            </a:r>
          </a:p>
          <a:p>
            <a:pPr lvl="1"/>
            <a:r>
              <a:rPr lang="en-US" sz="2600" dirty="0"/>
              <a:t>RDMA </a:t>
            </a:r>
            <a:r>
              <a:rPr lang="en-US" sz="2600" dirty="0" err="1"/>
              <a:t>necesita</a:t>
            </a:r>
            <a:r>
              <a:rPr lang="en-US" sz="2600" dirty="0"/>
              <a:t> o </a:t>
            </a:r>
            <a:r>
              <a:rPr lang="en-US" sz="2600" dirty="0" err="1"/>
              <a:t>retea</a:t>
            </a:r>
            <a:r>
              <a:rPr lang="en-US" sz="2600" dirty="0"/>
              <a:t> </a:t>
            </a:r>
            <a:r>
              <a:rPr lang="en-US" sz="2600" dirty="0" err="1"/>
              <a:t>fara</a:t>
            </a:r>
            <a:r>
              <a:rPr lang="en-US" sz="2600" dirty="0"/>
              <a:t> </a:t>
            </a:r>
            <a:r>
              <a:rPr lang="en-US" sz="2600" dirty="0" err="1"/>
              <a:t>pierderi</a:t>
            </a:r>
            <a:r>
              <a:rPr lang="en-US" sz="2600" dirty="0"/>
              <a:t>.</a:t>
            </a:r>
          </a:p>
          <a:p>
            <a:pPr lvl="1"/>
            <a:r>
              <a:rPr lang="en-US" sz="2600" dirty="0" err="1"/>
              <a:t>Folosit</a:t>
            </a:r>
            <a:r>
              <a:rPr lang="en-US" sz="2600" dirty="0"/>
              <a:t> de Microsoft Azure </a:t>
            </a:r>
            <a:r>
              <a:rPr lang="en-US" sz="2600" dirty="0" err="1"/>
              <a:t>pentru</a:t>
            </a:r>
            <a:r>
              <a:rPr lang="en-US" sz="2600" dirty="0"/>
              <a:t> </a:t>
            </a:r>
            <a:r>
              <a:rPr lang="en-US" sz="2600" dirty="0" err="1"/>
              <a:t>montarea</a:t>
            </a:r>
            <a:r>
              <a:rPr lang="en-US" sz="2600" dirty="0"/>
              <a:t> </a:t>
            </a:r>
            <a:r>
              <a:rPr lang="en-US" sz="2600" dirty="0" err="1"/>
              <a:t>diskurilor</a:t>
            </a:r>
            <a:r>
              <a:rPr lang="en-US" sz="2600" dirty="0"/>
              <a:t> in </a:t>
            </a:r>
            <a:r>
              <a:rPr lang="en-US" sz="2600" dirty="0" err="1"/>
              <a:t>retea</a:t>
            </a:r>
            <a:endParaRPr lang="en-US" sz="2600" dirty="0"/>
          </a:p>
          <a:p>
            <a:r>
              <a:rPr lang="en-US" sz="2800" dirty="0"/>
              <a:t>PFC are </a:t>
            </a:r>
            <a:r>
              <a:rPr lang="en-US" sz="2800" dirty="0" err="1"/>
              <a:t>probleme</a:t>
            </a:r>
            <a:r>
              <a:rPr lang="en-US" sz="2800" dirty="0"/>
              <a:t> de </a:t>
            </a:r>
            <a:r>
              <a:rPr lang="en-US" sz="2800" dirty="0" err="1"/>
              <a:t>performanta</a:t>
            </a:r>
            <a:endParaRPr lang="en-US" sz="2800" dirty="0"/>
          </a:p>
          <a:p>
            <a:pPr lvl="1"/>
            <a:r>
              <a:rPr lang="en-US" sz="2600" dirty="0"/>
              <a:t>Tree saturation problem.</a:t>
            </a:r>
          </a:p>
          <a:p>
            <a:pPr lvl="1"/>
            <a:r>
              <a:rPr lang="en-US" sz="2600" dirty="0"/>
              <a:t>Head of line blocking.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12990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Legatura de date in Internet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71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400" dirty="0" err="1">
                <a:cs typeface="+mn-cs"/>
              </a:rPr>
              <a:t>Comunicarea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 err="1">
                <a:cs typeface="+mn-cs"/>
              </a:rPr>
              <a:t>pe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 err="1">
                <a:cs typeface="+mn-cs"/>
              </a:rPr>
              <a:t>fibra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 err="1">
                <a:cs typeface="+mn-cs"/>
              </a:rPr>
              <a:t>optica</a:t>
            </a:r>
            <a:endParaRPr lang="en-US" sz="2400" dirty="0">
              <a:cs typeface="+mn-cs"/>
            </a:endParaRPr>
          </a:p>
        </p:txBody>
      </p:sp>
      <p:grpSp>
        <p:nvGrpSpPr>
          <p:cNvPr id="65542" name="Group 15"/>
          <p:cNvGrpSpPr>
            <a:grpSpLocks/>
          </p:cNvGrpSpPr>
          <p:nvPr/>
        </p:nvGrpSpPr>
        <p:grpSpPr bwMode="auto">
          <a:xfrm>
            <a:off x="1119188" y="2192338"/>
            <a:ext cx="6457950" cy="3530600"/>
            <a:chOff x="1118902" y="2192141"/>
            <a:chExt cx="6458687" cy="3530665"/>
          </a:xfrm>
        </p:grpSpPr>
        <p:sp>
          <p:nvSpPr>
            <p:cNvPr id="65543" name="Rectangle 1"/>
            <p:cNvSpPr>
              <a:spLocks noChangeArrowheads="1"/>
            </p:cNvSpPr>
            <p:nvPr/>
          </p:nvSpPr>
          <p:spPr bwMode="auto">
            <a:xfrm>
              <a:off x="1118902" y="2192141"/>
              <a:ext cx="2389007" cy="7407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GB" sz="1200"/>
            </a:p>
            <a:p>
              <a:pPr algn="ctr"/>
              <a:r>
                <a:rPr lang="en-GB" sz="2400"/>
                <a:t>IP</a:t>
              </a: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1120102" y="2919025"/>
              <a:ext cx="2389007" cy="7407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GB" sz="1200"/>
            </a:p>
            <a:p>
              <a:pPr algn="ctr"/>
              <a:r>
                <a:rPr lang="en-GB" sz="2400">
                  <a:solidFill>
                    <a:srgbClr val="FF0000"/>
                  </a:solidFill>
                </a:rPr>
                <a:t>PPP</a:t>
              </a:r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120102" y="3644689"/>
              <a:ext cx="2389007" cy="7407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GB" sz="1200"/>
            </a:p>
            <a:p>
              <a:pPr algn="ctr"/>
              <a:r>
                <a:rPr lang="en-GB" sz="2400"/>
                <a:t>SONET</a:t>
              </a:r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5187382" y="2208479"/>
              <a:ext cx="2389007" cy="7407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GB" sz="1200"/>
            </a:p>
            <a:p>
              <a:pPr algn="ctr"/>
              <a:r>
                <a:rPr lang="en-GB" sz="2400"/>
                <a:t>IP</a:t>
              </a: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5188582" y="2935363"/>
              <a:ext cx="2389007" cy="7407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GB" sz="1200"/>
            </a:p>
            <a:p>
              <a:pPr algn="ctr"/>
              <a:r>
                <a:rPr lang="en-GB" sz="2400">
                  <a:solidFill>
                    <a:srgbClr val="FF0000"/>
                  </a:solidFill>
                </a:rPr>
                <a:t>PPP</a:t>
              </a: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5188582" y="3661027"/>
              <a:ext cx="2389007" cy="7407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GB" sz="1200"/>
            </a:p>
            <a:p>
              <a:pPr algn="ctr"/>
              <a:r>
                <a:rPr lang="en-GB" sz="2400"/>
                <a:t>SONET</a:t>
              </a:r>
            </a:p>
          </p:txBody>
        </p:sp>
        <p:cxnSp>
          <p:nvCxnSpPr>
            <p:cNvPr id="65549" name="Straight Connector 3"/>
            <p:cNvCxnSpPr>
              <a:cxnSpLocks noChangeShapeType="1"/>
              <a:stCxn id="65545" idx="2"/>
            </p:cNvCxnSpPr>
            <p:nvPr/>
          </p:nvCxnSpPr>
          <p:spPr bwMode="auto">
            <a:xfrm flipH="1">
              <a:off x="2313406" y="4385482"/>
              <a:ext cx="1200" cy="739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0" name="Straight Connector 14"/>
            <p:cNvCxnSpPr>
              <a:cxnSpLocks noChangeShapeType="1"/>
            </p:cNvCxnSpPr>
            <p:nvPr/>
          </p:nvCxnSpPr>
          <p:spPr bwMode="auto">
            <a:xfrm flipH="1">
              <a:off x="6412172" y="4386700"/>
              <a:ext cx="1200" cy="739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51" name="Straight Connector 5"/>
            <p:cNvCxnSpPr>
              <a:cxnSpLocks noChangeShapeType="1"/>
            </p:cNvCxnSpPr>
            <p:nvPr/>
          </p:nvCxnSpPr>
          <p:spPr bwMode="auto">
            <a:xfrm>
              <a:off x="2328524" y="5094838"/>
              <a:ext cx="4067360" cy="30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552" name="TextBox 13"/>
            <p:cNvSpPr txBox="1">
              <a:spLocks noChangeArrowheads="1"/>
            </p:cNvSpPr>
            <p:nvPr/>
          </p:nvSpPr>
          <p:spPr bwMode="auto">
            <a:xfrm>
              <a:off x="3507909" y="5261141"/>
              <a:ext cx="21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2400"/>
                <a:t>Fibra optica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2900"/>
            <a:ext cx="8382000" cy="484188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PPP – Point to Point Protocol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820738"/>
            <a:ext cx="8229600" cy="1106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cs typeface="+mn-cs"/>
              </a:rPr>
              <a:t>Ofera</a:t>
            </a:r>
            <a:r>
              <a:rPr lang="en-US" sz="2000" b="1" dirty="0">
                <a:cs typeface="+mn-cs"/>
              </a:rPr>
              <a:t>	</a:t>
            </a:r>
            <a:r>
              <a:rPr lang="en-US" sz="2000" dirty="0" err="1"/>
              <a:t>incadrare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Link Control Protocol, LCP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Network Control Protocol, NCP</a:t>
            </a:r>
          </a:p>
        </p:txBody>
      </p:sp>
      <p:pic>
        <p:nvPicPr>
          <p:cNvPr id="101380" name="Picture 4" descr="3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2033588"/>
            <a:ext cx="8958262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09588" y="3271838"/>
            <a:ext cx="8208962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chemeClr val="accent2"/>
                </a:solidFill>
                <a:cs typeface="+mn-cs"/>
              </a:rPr>
              <a:t>Format de </a:t>
            </a:r>
            <a:r>
              <a:rPr lang="en-US" sz="2000" b="1" dirty="0" err="1">
                <a:solidFill>
                  <a:schemeClr val="accent2"/>
                </a:solidFill>
                <a:cs typeface="+mn-cs"/>
              </a:rPr>
              <a:t>cadru</a:t>
            </a:r>
            <a:r>
              <a:rPr lang="en-US" sz="2000" b="1" dirty="0">
                <a:solidFill>
                  <a:schemeClr val="accent2"/>
                </a:solidFill>
                <a:cs typeface="+mn-cs"/>
              </a:rPr>
              <a:t> PPP </a:t>
            </a:r>
            <a:r>
              <a:rPr lang="en-US" sz="2000" b="1" dirty="0" err="1">
                <a:solidFill>
                  <a:schemeClr val="accent2"/>
                </a:solidFill>
                <a:cs typeface="+mn-cs"/>
              </a:rPr>
              <a:t>pentru</a:t>
            </a:r>
            <a:r>
              <a:rPr lang="en-US" sz="2000" b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cs typeface="+mn-cs"/>
              </a:rPr>
              <a:t>modul</a:t>
            </a:r>
            <a:r>
              <a:rPr lang="en-US" sz="2000" b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cs typeface="+mn-cs"/>
              </a:rPr>
              <a:t>nenumerotat</a:t>
            </a:r>
            <a:endParaRPr lang="en-US" sz="2000" b="1" dirty="0">
              <a:solidFill>
                <a:schemeClr val="accent2"/>
              </a:solidFill>
              <a:cs typeface="+mn-cs"/>
            </a:endParaRPr>
          </a:p>
          <a:p>
            <a:pPr algn="ctr" eaLnBrk="1" hangingPunct="1">
              <a:defRPr/>
            </a:pPr>
            <a:endParaRPr lang="en-US" sz="1200" b="1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dirty="0" err="1">
                <a:latin typeface="Tahoma" charset="0"/>
                <a:cs typeface="+mn-cs"/>
              </a:rPr>
              <a:t>Addresa</a:t>
            </a:r>
            <a:r>
              <a:rPr lang="en-US" sz="2000" dirty="0">
                <a:latin typeface="Tahoma" charset="0"/>
                <a:cs typeface="+mn-cs"/>
              </a:rPr>
              <a:t> 11111111 = </a:t>
            </a:r>
            <a:r>
              <a:rPr lang="en-US" sz="2000" dirty="0" err="1">
                <a:latin typeface="Tahoma" charset="0"/>
                <a:cs typeface="+mn-cs"/>
              </a:rPr>
              <a:t>toate</a:t>
            </a:r>
            <a:r>
              <a:rPr lang="en-US" sz="2000" dirty="0">
                <a:latin typeface="Tahoma" charset="0"/>
                <a:cs typeface="+mn-cs"/>
              </a:rPr>
              <a:t> </a:t>
            </a:r>
            <a:r>
              <a:rPr lang="en-US" sz="2000" dirty="0" err="1">
                <a:latin typeface="Tahoma" charset="0"/>
                <a:cs typeface="+mn-cs"/>
              </a:rPr>
              <a:t>statiile</a:t>
            </a:r>
            <a:r>
              <a:rPr lang="en-US" sz="2000" dirty="0">
                <a:latin typeface="Tahoma" charset="0"/>
                <a:cs typeface="+mn-cs"/>
              </a:rPr>
              <a:t> </a:t>
            </a:r>
            <a:r>
              <a:rPr lang="en-US" sz="2000" dirty="0" err="1">
                <a:latin typeface="Tahoma" charset="0"/>
                <a:cs typeface="+mn-cs"/>
              </a:rPr>
              <a:t>accepta</a:t>
            </a:r>
            <a:r>
              <a:rPr lang="en-US" sz="2000" dirty="0">
                <a:latin typeface="Tahoma" charset="0"/>
                <a:cs typeface="+mn-cs"/>
              </a:rPr>
              <a:t> </a:t>
            </a:r>
            <a:r>
              <a:rPr lang="en-US" sz="2000" dirty="0" err="1">
                <a:latin typeface="Tahoma" charset="0"/>
                <a:cs typeface="+mn-cs"/>
              </a:rPr>
              <a:t>cadrul</a:t>
            </a:r>
            <a:endParaRPr lang="en-US" sz="2000" dirty="0">
              <a:latin typeface="Tahoma" charset="0"/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latin typeface="Tahoma" charset="0"/>
                <a:cs typeface="+mn-cs"/>
              </a:rPr>
              <a:t>Control 00000011 = </a:t>
            </a:r>
            <a:r>
              <a:rPr lang="en-US" sz="2000" dirty="0" err="1">
                <a:latin typeface="Tahoma" charset="0"/>
                <a:cs typeface="+mn-cs"/>
              </a:rPr>
              <a:t>nenumerotat</a:t>
            </a:r>
            <a:endParaRPr lang="en-US" sz="2000" dirty="0">
              <a:latin typeface="Tahoma" charset="0"/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latin typeface="Tahoma" charset="0"/>
                <a:cs typeface="+mn-cs"/>
              </a:rPr>
              <a:t>Protocol = </a:t>
            </a:r>
            <a:r>
              <a:rPr lang="en-US" sz="2000" dirty="0" err="1">
                <a:latin typeface="Tahoma" charset="0"/>
                <a:cs typeface="+mn-cs"/>
              </a:rPr>
              <a:t>selecteaza</a:t>
            </a:r>
            <a:r>
              <a:rPr lang="en-US" sz="2000" dirty="0">
                <a:latin typeface="Tahoma" charset="0"/>
                <a:cs typeface="+mn-cs"/>
              </a:rPr>
              <a:t> </a:t>
            </a:r>
            <a:r>
              <a:rPr lang="en-US" sz="2000" dirty="0" err="1">
                <a:latin typeface="Tahoma" charset="0"/>
                <a:cs typeface="+mn-cs"/>
              </a:rPr>
              <a:t>dintre</a:t>
            </a:r>
            <a:r>
              <a:rPr lang="en-US" sz="2000" dirty="0">
                <a:latin typeface="Tahoma" charset="0"/>
                <a:cs typeface="+mn-cs"/>
              </a:rPr>
              <a:t> 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 dirty="0">
                <a:latin typeface="Tahoma" charset="0"/>
                <a:cs typeface="+mn-cs"/>
              </a:rPr>
              <a:t>LCP, NCP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 dirty="0">
                <a:latin typeface="Tahoma" charset="0"/>
                <a:cs typeface="+mn-cs"/>
              </a:rPr>
              <a:t>IP, IPX (Internetwork Packet </a:t>
            </a:r>
            <a:r>
              <a:rPr lang="en-US" sz="2000" dirty="0" err="1">
                <a:latin typeface="Tahoma" charset="0"/>
                <a:cs typeface="+mn-cs"/>
              </a:rPr>
              <a:t>eXchange</a:t>
            </a:r>
            <a:r>
              <a:rPr lang="en-US" sz="2000" dirty="0">
                <a:latin typeface="Tahoma" charset="0"/>
                <a:cs typeface="+mn-cs"/>
              </a:rPr>
              <a:t>), OSI CLNP, XNS (Xerox Network Services)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PPP – Point to Point Protocol (2)</a:t>
            </a:r>
          </a:p>
        </p:txBody>
      </p:sp>
      <p:pic>
        <p:nvPicPr>
          <p:cNvPr id="67589" name="Picture 4" descr="3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5541962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922338" y="836613"/>
            <a:ext cx="3722687" cy="954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err="1">
                <a:solidFill>
                  <a:srgbClr val="0066FF"/>
                </a:solidFill>
                <a:cs typeface="+mn-cs"/>
              </a:rPr>
              <a:t>Tipuri</a:t>
            </a:r>
            <a:r>
              <a:rPr lang="en-US" sz="1400" b="1" dirty="0">
                <a:solidFill>
                  <a:srgbClr val="0066FF"/>
                </a:solidFill>
                <a:cs typeface="+mn-cs"/>
              </a:rPr>
              <a:t> de cadre LCP</a:t>
            </a:r>
          </a:p>
          <a:p>
            <a:pPr eaLnBrk="1" hangingPunct="1">
              <a:defRPr/>
            </a:pPr>
            <a:r>
              <a:rPr lang="en-US" sz="1400" b="1" dirty="0">
                <a:cs typeface="+mn-cs"/>
              </a:rPr>
              <a:t>Configure-request	</a:t>
            </a:r>
            <a:r>
              <a:rPr lang="en-US" sz="1400" b="1" dirty="0"/>
              <a:t>Configure-reject</a:t>
            </a:r>
          </a:p>
          <a:p>
            <a:pPr eaLnBrk="1" hangingPunct="1">
              <a:defRPr/>
            </a:pPr>
            <a:r>
              <a:rPr lang="en-US" sz="1400" b="1" dirty="0">
                <a:cs typeface="+mn-cs"/>
              </a:rPr>
              <a:t>Configure-</a:t>
            </a:r>
            <a:r>
              <a:rPr lang="en-US" sz="1400" b="1" dirty="0" err="1">
                <a:cs typeface="+mn-cs"/>
              </a:rPr>
              <a:t>ack</a:t>
            </a:r>
            <a:r>
              <a:rPr lang="en-US" sz="1400" b="1" dirty="0">
                <a:cs typeface="+mn-cs"/>
              </a:rPr>
              <a:t>	</a:t>
            </a:r>
            <a:r>
              <a:rPr lang="en-US" sz="1400" b="1" dirty="0"/>
              <a:t>Code-reject</a:t>
            </a:r>
          </a:p>
          <a:p>
            <a:pPr eaLnBrk="1" hangingPunct="1">
              <a:defRPr/>
            </a:pPr>
            <a:r>
              <a:rPr lang="en-US" sz="1400" b="1" dirty="0">
                <a:cs typeface="+mn-cs"/>
              </a:rPr>
              <a:t>Configure-</a:t>
            </a:r>
            <a:r>
              <a:rPr lang="en-US" sz="1400" b="1" dirty="0" err="1">
                <a:cs typeface="+mn-cs"/>
              </a:rPr>
              <a:t>nak</a:t>
            </a:r>
            <a:r>
              <a:rPr lang="en-US" sz="1400" b="1" dirty="0">
                <a:cs typeface="+mn-cs"/>
              </a:rPr>
              <a:t>	</a:t>
            </a:r>
            <a:r>
              <a:rPr lang="en-US" sz="1400" b="1" dirty="0"/>
              <a:t>Protocol-reject</a:t>
            </a:r>
          </a:p>
        </p:txBody>
      </p:sp>
      <p:sp>
        <p:nvSpPr>
          <p:cNvPr id="110598" name="AutoShape 6"/>
          <p:cNvSpPr>
            <a:spLocks noChangeArrowheads="1"/>
          </p:cNvSpPr>
          <p:nvPr/>
        </p:nvSpPr>
        <p:spPr bwMode="auto">
          <a:xfrm>
            <a:off x="1873250" y="1844675"/>
            <a:ext cx="238125" cy="863600"/>
          </a:xfrm>
          <a:prstGeom prst="downArrow">
            <a:avLst>
              <a:gd name="adj1" fmla="val 50000"/>
              <a:gd name="adj2" fmla="val 90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270000" y="5740400"/>
            <a:ext cx="1901825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err="1">
                <a:solidFill>
                  <a:srgbClr val="0066FF"/>
                </a:solidFill>
                <a:cs typeface="+mn-cs"/>
              </a:rPr>
              <a:t>Inchide</a:t>
            </a:r>
            <a:r>
              <a:rPr lang="en-US" sz="1400" b="1" dirty="0">
                <a:solidFill>
                  <a:srgbClr val="0066FF"/>
                </a:solidFill>
                <a:cs typeface="+mn-cs"/>
              </a:rPr>
              <a:t> </a:t>
            </a:r>
            <a:r>
              <a:rPr lang="en-US" sz="1400" b="1" dirty="0" err="1">
                <a:solidFill>
                  <a:srgbClr val="0066FF"/>
                </a:solidFill>
                <a:cs typeface="+mn-cs"/>
              </a:rPr>
              <a:t>conexiune</a:t>
            </a:r>
            <a:endParaRPr lang="en-US" sz="1400" b="1" dirty="0">
              <a:solidFill>
                <a:srgbClr val="0066FF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1400" b="1" dirty="0">
                <a:cs typeface="+mn-cs"/>
              </a:rPr>
              <a:t>Terminate-request</a:t>
            </a:r>
          </a:p>
          <a:p>
            <a:pPr eaLnBrk="1" hangingPunct="1">
              <a:defRPr/>
            </a:pPr>
            <a:r>
              <a:rPr lang="en-US" sz="1400" b="1" dirty="0">
                <a:cs typeface="+mn-cs"/>
              </a:rPr>
              <a:t>Terminate-</a:t>
            </a:r>
            <a:r>
              <a:rPr lang="en-US" sz="1400" b="1" dirty="0" err="1">
                <a:cs typeface="+mn-cs"/>
              </a:rPr>
              <a:t>ack</a:t>
            </a:r>
            <a:endParaRPr lang="en-US" sz="1400" b="1" dirty="0">
              <a:cs typeface="+mn-cs"/>
            </a:endParaRPr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 rot="10800000">
            <a:off x="2046288" y="5013325"/>
            <a:ext cx="222250" cy="649288"/>
          </a:xfrm>
          <a:prstGeom prst="downArrow">
            <a:avLst>
              <a:gd name="adj1" fmla="val 50000"/>
              <a:gd name="adj2" fmla="val 906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6804025" y="3284538"/>
            <a:ext cx="1901825" cy="1165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protocolul de retea este configurat folosind NCP</a:t>
            </a:r>
          </a:p>
          <a:p>
            <a:pPr eaLnBrk="1" hangingPunct="1"/>
            <a:r>
              <a:rPr lang="en-US" sz="1400" b="1"/>
              <a:t>(ex. ptr IP – alocare adresa IP) </a:t>
            </a:r>
          </a:p>
        </p:txBody>
      </p:sp>
      <p:sp>
        <p:nvSpPr>
          <p:cNvPr id="110602" name="AutoShape 10"/>
          <p:cNvSpPr>
            <a:spLocks noChangeArrowheads="1"/>
          </p:cNvSpPr>
          <p:nvPr/>
        </p:nvSpPr>
        <p:spPr bwMode="auto">
          <a:xfrm rot="5400000">
            <a:off x="6434138" y="3656013"/>
            <a:ext cx="190500" cy="457200"/>
          </a:xfrm>
          <a:prstGeom prst="down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3779838" y="5949950"/>
            <a:ext cx="1901825" cy="527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>
                <a:cs typeface="+mn-cs"/>
              </a:rPr>
              <a:t>PPP transporta pachete (de ex. IP)</a:t>
            </a:r>
          </a:p>
        </p:txBody>
      </p:sp>
      <p:sp>
        <p:nvSpPr>
          <p:cNvPr id="110604" name="AutoShape 12"/>
          <p:cNvSpPr>
            <a:spLocks noChangeArrowheads="1"/>
          </p:cNvSpPr>
          <p:nvPr/>
        </p:nvSpPr>
        <p:spPr bwMode="auto">
          <a:xfrm rot="10800000">
            <a:off x="4211638" y="5013325"/>
            <a:ext cx="238125" cy="863600"/>
          </a:xfrm>
          <a:prstGeom prst="downArrow">
            <a:avLst>
              <a:gd name="adj1" fmla="val 50000"/>
              <a:gd name="adj2" fmla="val 90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0605" name="AutoShape 13"/>
          <p:cNvSpPr>
            <a:spLocks noChangeArrowheads="1"/>
          </p:cNvSpPr>
          <p:nvPr/>
        </p:nvSpPr>
        <p:spPr bwMode="auto">
          <a:xfrm>
            <a:off x="1243013" y="3303588"/>
            <a:ext cx="219075" cy="21907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solidFill>
                <a:srgbClr val="FF3300"/>
              </a:solidFill>
              <a:cs typeface="+mn-cs"/>
            </a:endParaRPr>
          </a:p>
        </p:txBody>
      </p:sp>
      <p:sp>
        <p:nvSpPr>
          <p:cNvPr id="110606" name="AutoShape 14"/>
          <p:cNvSpPr>
            <a:spLocks noChangeArrowheads="1"/>
          </p:cNvSpPr>
          <p:nvPr/>
        </p:nvSpPr>
        <p:spPr bwMode="auto">
          <a:xfrm>
            <a:off x="3236913" y="2854325"/>
            <a:ext cx="219075" cy="21907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solidFill>
                <a:srgbClr val="FF3300"/>
              </a:solidFill>
              <a:cs typeface="+mn-cs"/>
            </a:endParaRPr>
          </a:p>
        </p:txBody>
      </p:sp>
      <p:sp>
        <p:nvSpPr>
          <p:cNvPr id="110607" name="AutoShape 15"/>
          <p:cNvSpPr>
            <a:spLocks noChangeArrowheads="1"/>
          </p:cNvSpPr>
          <p:nvPr/>
        </p:nvSpPr>
        <p:spPr bwMode="auto">
          <a:xfrm>
            <a:off x="5380038" y="3032125"/>
            <a:ext cx="219075" cy="21907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solidFill>
                <a:srgbClr val="FF3300"/>
              </a:solidFill>
              <a:cs typeface="+mn-cs"/>
            </a:endParaRPr>
          </a:p>
        </p:txBody>
      </p:sp>
      <p:sp>
        <p:nvSpPr>
          <p:cNvPr id="110608" name="AutoShape 16"/>
          <p:cNvSpPr>
            <a:spLocks noChangeArrowheads="1"/>
          </p:cNvSpPr>
          <p:nvPr/>
        </p:nvSpPr>
        <p:spPr bwMode="auto">
          <a:xfrm>
            <a:off x="5394325" y="4548188"/>
            <a:ext cx="219075" cy="21907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solidFill>
                <a:srgbClr val="FF3300"/>
              </a:solidFill>
              <a:cs typeface="+mn-cs"/>
            </a:endParaRPr>
          </a:p>
        </p:txBody>
      </p:sp>
      <p:sp>
        <p:nvSpPr>
          <p:cNvPr id="110609" name="AutoShape 17"/>
          <p:cNvSpPr>
            <a:spLocks noChangeArrowheads="1"/>
          </p:cNvSpPr>
          <p:nvPr/>
        </p:nvSpPr>
        <p:spPr bwMode="auto">
          <a:xfrm>
            <a:off x="3321050" y="4738688"/>
            <a:ext cx="219075" cy="21907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solidFill>
                <a:srgbClr val="FF3300"/>
              </a:solidFill>
              <a:cs typeface="+mn-cs"/>
            </a:endParaRPr>
          </a:p>
        </p:txBody>
      </p:sp>
      <p:sp>
        <p:nvSpPr>
          <p:cNvPr id="110610" name="AutoShape 18"/>
          <p:cNvSpPr>
            <a:spLocks noChangeArrowheads="1"/>
          </p:cNvSpPr>
          <p:nvPr/>
        </p:nvSpPr>
        <p:spPr bwMode="auto">
          <a:xfrm>
            <a:off x="1246188" y="4587875"/>
            <a:ext cx="219075" cy="21907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solidFill>
                <a:srgbClr val="FF3300"/>
              </a:solidFill>
              <a:cs typeface="+mn-cs"/>
            </a:endParaRPr>
          </a:p>
        </p:txBody>
      </p:sp>
      <p:sp>
        <p:nvSpPr>
          <p:cNvPr id="67604" name="TextBox 1"/>
          <p:cNvSpPr txBox="1">
            <a:spLocks noChangeArrowheads="1"/>
          </p:cNvSpPr>
          <p:nvPr/>
        </p:nvSpPr>
        <p:spPr bwMode="auto">
          <a:xfrm>
            <a:off x="179388" y="1971675"/>
            <a:ext cx="1284287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GB" sz="1600">
                <a:solidFill>
                  <a:srgbClr val="0066FF"/>
                </a:solidFill>
              </a:rPr>
              <a:t>stabileste conexiune fizica</a:t>
            </a:r>
          </a:p>
        </p:txBody>
      </p:sp>
      <p:sp>
        <p:nvSpPr>
          <p:cNvPr id="67605" name="TextBox 20"/>
          <p:cNvSpPr txBox="1">
            <a:spLocks noChangeArrowheads="1"/>
          </p:cNvSpPr>
          <p:nvPr/>
        </p:nvSpPr>
        <p:spPr bwMode="auto">
          <a:xfrm>
            <a:off x="2181225" y="1841500"/>
            <a:ext cx="1554163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GB" sz="1600">
                <a:solidFill>
                  <a:srgbClr val="0066FF"/>
                </a:solidFill>
              </a:rPr>
              <a:t>partile negociaza optiunile (LCP)</a:t>
            </a:r>
          </a:p>
        </p:txBody>
      </p:sp>
      <p:sp>
        <p:nvSpPr>
          <p:cNvPr id="67606" name="TextBox 21"/>
          <p:cNvSpPr txBox="1">
            <a:spLocks noChangeArrowheads="1"/>
          </p:cNvSpPr>
          <p:nvPr/>
        </p:nvSpPr>
        <p:spPr bwMode="auto">
          <a:xfrm>
            <a:off x="4754563" y="1963738"/>
            <a:ext cx="17145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GB" sz="1600">
                <a:solidFill>
                  <a:srgbClr val="0066FF"/>
                </a:solidFill>
              </a:rPr>
              <a:t>autentificare reusita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8" grpId="0" animBg="1"/>
      <p:bldP spid="110599" grpId="0" animBg="1"/>
      <p:bldP spid="110600" grpId="0" animBg="1"/>
      <p:bldP spid="110601" grpId="0" animBg="1"/>
      <p:bldP spid="110602" grpId="0" animBg="1"/>
      <p:bldP spid="110603" grpId="0" animBg="1"/>
      <p:bldP spid="110604" grpId="0" animBg="1"/>
      <p:bldP spid="110605" grpId="0" animBg="1"/>
      <p:bldP spid="110606" grpId="0" animBg="1"/>
      <p:bldP spid="110607" grpId="0" animBg="1"/>
      <p:bldP spid="110608" grpId="0" animBg="1"/>
      <p:bldP spid="110609" grpId="0" animBg="1"/>
      <p:bldP spid="1106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3937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Tipuri de cadre LCP</a:t>
            </a:r>
          </a:p>
        </p:txBody>
      </p:sp>
      <p:pic>
        <p:nvPicPr>
          <p:cNvPr id="68613" name="Picture 3" descr="3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8486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704850" y="6000750"/>
            <a:ext cx="806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accent2"/>
                </a:solidFill>
                <a:cs typeface="+mn-cs"/>
              </a:rPr>
              <a:t>I - Initiator		R - Responder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PPPoE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Varianta</a:t>
            </a:r>
            <a:r>
              <a:rPr lang="en-US" sz="2800" dirty="0"/>
              <a:t> a PPP </a:t>
            </a:r>
            <a:r>
              <a:rPr lang="en-US" sz="2800" dirty="0" err="1"/>
              <a:t>encapsulata</a:t>
            </a:r>
            <a:r>
              <a:rPr lang="en-US" sz="2800" dirty="0"/>
              <a:t> </a:t>
            </a:r>
            <a:r>
              <a:rPr lang="en-US" sz="2800" dirty="0" err="1"/>
              <a:t>peste</a:t>
            </a:r>
            <a:r>
              <a:rPr lang="en-US" sz="2800" dirty="0"/>
              <a:t> Ethernet; </a:t>
            </a:r>
            <a:r>
              <a:rPr lang="en-US" sz="2800" dirty="0" err="1"/>
              <a:t>folosit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scara</a:t>
            </a:r>
            <a:r>
              <a:rPr lang="en-US" sz="2800" dirty="0"/>
              <a:t> </a:t>
            </a:r>
            <a:r>
              <a:rPr lang="en-US" sz="2800" dirty="0" err="1"/>
              <a:t>larga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PPPoE</a:t>
            </a:r>
            <a:r>
              <a:rPr lang="en-US" sz="2800" dirty="0"/>
              <a:t> are </a:t>
            </a:r>
            <a:r>
              <a:rPr lang="en-US" sz="2800" dirty="0" err="1"/>
              <a:t>doua</a:t>
            </a:r>
            <a:r>
              <a:rPr lang="en-US" sz="2800" dirty="0"/>
              <a:t> faze:</a:t>
            </a:r>
          </a:p>
          <a:p>
            <a:pPr lvl="1"/>
            <a:r>
              <a:rPr lang="en-US" sz="2600" dirty="0" err="1"/>
              <a:t>Descoperire</a:t>
            </a:r>
            <a:r>
              <a:rPr lang="en-US" sz="2600" dirty="0"/>
              <a:t> (discovery)</a:t>
            </a:r>
          </a:p>
          <a:p>
            <a:pPr lvl="1"/>
            <a:r>
              <a:rPr lang="en-US" sz="2600" dirty="0" err="1"/>
              <a:t>Sesiune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Protocoale de comunicaţie</a:t>
            </a:r>
            <a:r>
              <a:rPr lang="en-US"/>
              <a:t> – Curs 3-4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8372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PPPoE</a:t>
            </a:r>
            <a:r>
              <a:rPr lang="en-US" dirty="0"/>
              <a:t>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server un </a:t>
            </a:r>
            <a:r>
              <a:rPr lang="en-US" dirty="0" err="1"/>
              <a:t>pachet</a:t>
            </a:r>
            <a:r>
              <a:rPr lang="en-US" dirty="0"/>
              <a:t> de </a:t>
            </a:r>
            <a:r>
              <a:rPr lang="en-US" dirty="0" err="1"/>
              <a:t>initiere</a:t>
            </a:r>
            <a:r>
              <a:rPr lang="en-US" dirty="0"/>
              <a:t> (PADI)</a:t>
            </a:r>
          </a:p>
          <a:p>
            <a:pPr lvl="1"/>
            <a:r>
              <a:rPr lang="en-US" dirty="0"/>
              <a:t>Frame Ethernet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broadcast</a:t>
            </a:r>
          </a:p>
          <a:p>
            <a:r>
              <a:rPr lang="en-US" dirty="0"/>
              <a:t>Server </a:t>
            </a:r>
            <a:r>
              <a:rPr lang="en-US" dirty="0" err="1"/>
              <a:t>catre</a:t>
            </a:r>
            <a:r>
              <a:rPr lang="en-US" dirty="0"/>
              <a:t> client: PADO</a:t>
            </a:r>
          </a:p>
          <a:p>
            <a:r>
              <a:rPr lang="en-US" dirty="0"/>
              <a:t>Client </a:t>
            </a:r>
            <a:r>
              <a:rPr lang="en-US" dirty="0" err="1"/>
              <a:t>catre</a:t>
            </a:r>
            <a:r>
              <a:rPr lang="en-US" dirty="0"/>
              <a:t> server: request (PADR)</a:t>
            </a:r>
          </a:p>
          <a:p>
            <a:r>
              <a:rPr lang="en-US" dirty="0"/>
              <a:t>Server </a:t>
            </a:r>
            <a:r>
              <a:rPr lang="en-US" dirty="0" err="1"/>
              <a:t>catre</a:t>
            </a:r>
            <a:r>
              <a:rPr lang="en-US" dirty="0"/>
              <a:t> client: </a:t>
            </a:r>
            <a:r>
              <a:rPr lang="en-US" dirty="0" err="1"/>
              <a:t>confirmare</a:t>
            </a:r>
            <a:r>
              <a:rPr lang="en-US" dirty="0"/>
              <a:t> (PADS)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Protocoale de </a:t>
            </a:r>
            <a:r>
              <a:rPr lang="ro-RO" dirty="0" err="1"/>
              <a:t>comunicaţie</a:t>
            </a:r>
            <a:r>
              <a:rPr lang="en-US" dirty="0"/>
              <a:t> – Curs 3-4</a:t>
            </a:r>
            <a:endParaRPr lang="ro-RO" dirty="0"/>
          </a:p>
        </p:txBody>
      </p:sp>
      <p:pic>
        <p:nvPicPr>
          <p:cNvPr id="6" name="Picture 5" descr="Screen Shot 2019-03-02 at 23.36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" y="2539312"/>
            <a:ext cx="8432800" cy="3873500"/>
          </a:xfrm>
          <a:prstGeom prst="rect">
            <a:avLst/>
          </a:prstGeom>
        </p:spPr>
      </p:pic>
      <p:pic>
        <p:nvPicPr>
          <p:cNvPr id="7" name="Picture 6" descr="Screen Shot 2019-03-02 at 23.36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8" y="1933824"/>
            <a:ext cx="8445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380880" y="304920"/>
            <a:ext cx="8378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333399"/>
                </a:solidFill>
                <a:latin typeface="Arial"/>
                <a:ea typeface="ＭＳ Ｐゴシック"/>
              </a:rPr>
              <a:t>Studiu individual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48" name="CustomShape 2"/>
          <p:cNvSpPr/>
          <p:nvPr/>
        </p:nvSpPr>
        <p:spPr>
          <a:xfrm>
            <a:off x="380880" y="914400"/>
            <a:ext cx="8378640" cy="548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A. S. Tanenbaum Reţele de calculatoare, ed 4-a, BYBLOS 2003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3.1 ASPECTE ALE PROIECTĂRII NIVELULUI LEGĂTURĂ DE DATE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3.2.2 Coduri detectoare de erori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3.3 PROTOCOALE ELEMENTARE PENTRU LEGĂTURA DE DATE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3.4 PROTOCOALE CU FEREASTRĂ GLISANTĂ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3.6 EXEMPLE DE PROTOCOALE ALE LEGĂTURII DE DATE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ＭＳ Ｐゴシック"/>
              </a:rPr>
              <a:t>A. S. Tanenbaum Computer networks, 5-th ed. PEARSON 2011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ＭＳ Ｐゴシック"/>
              </a:rPr>
              <a:t>3.1 DATA LINK LAYER DESIGN ISSUES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ＭＳ Ｐゴシック"/>
              </a:rPr>
              <a:t>3.2.2 Error-Detecting Codes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ＭＳ Ｐゴシック"/>
              </a:rPr>
              <a:t>3.3 ELEMENTARY DATA LINK PROTOCOLS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ＭＳ Ｐゴシック"/>
              </a:rPr>
              <a:t>3.4 SLIDING WINDOW PROTOCOLS</a:t>
            </a:r>
            <a:endParaRPr lang="en-US" sz="2000" b="0" strike="noStrike" spc="-1"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ＭＳ Ｐゴシック"/>
              </a:rPr>
              <a:t>3.5.1 Packet over SONET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6320" y="6553080"/>
            <a:ext cx="213048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7010280" y="6553080"/>
            <a:ext cx="213048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B4213B2-297D-0146-B648-3FF6D855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72000" cy="304800"/>
          </a:xfrm>
        </p:spPr>
        <p:txBody>
          <a:bodyPr/>
          <a:lstStyle/>
          <a:p>
            <a:r>
              <a:rPr lang="ro-RO" dirty="0"/>
              <a:t>Protocoale de </a:t>
            </a:r>
            <a:r>
              <a:rPr lang="ro-RO" dirty="0" err="1"/>
              <a:t>comunicaţie</a:t>
            </a:r>
            <a:r>
              <a:rPr lang="en-US" dirty="0"/>
              <a:t> – Curs 3-4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4157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b="0">
                <a:latin typeface="Arial" charset="0"/>
                <a:cs typeface="Arial" charset="0"/>
              </a:rPr>
              <a:t>Umplere cu </a:t>
            </a:r>
            <a:r>
              <a:rPr lang="en-US" sz="2800" b="0">
                <a:latin typeface="Arial" charset="0"/>
                <a:cs typeface="Arial" charset="0"/>
              </a:rPr>
              <a:t>bi</a:t>
            </a:r>
            <a:r>
              <a:rPr lang="ro-RO" sz="2800" b="0">
                <a:latin typeface="Arial" charset="0"/>
                <a:cs typeface="Arial" charset="0"/>
              </a:rPr>
              <a:t>ţi</a:t>
            </a:r>
            <a:endParaRPr lang="en-US" sz="2800" b="0">
              <a:latin typeface="Arial" charset="0"/>
              <a:cs typeface="Arial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</a:rPr>
              <a:t>Date de </a:t>
            </a:r>
            <a:r>
              <a:rPr lang="en-US" dirty="0" err="1">
                <a:cs typeface="+mn-cs"/>
              </a:rPr>
              <a:t>transmis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includ</a:t>
            </a:r>
            <a:r>
              <a:rPr lang="en-US" dirty="0">
                <a:cs typeface="+mn-cs"/>
              </a:rPr>
              <a:t> un </a:t>
            </a:r>
            <a:r>
              <a:rPr lang="en-US" dirty="0">
                <a:solidFill>
                  <a:srgbClr val="FF3300"/>
                </a:solidFill>
                <a:cs typeface="+mn-cs"/>
              </a:rPr>
              <a:t>flag </a:t>
            </a:r>
            <a:r>
              <a:rPr lang="en-US" dirty="0" err="1">
                <a:solidFill>
                  <a:srgbClr val="FF3300"/>
                </a:solidFill>
                <a:cs typeface="+mn-cs"/>
              </a:rPr>
              <a:t>fals</a:t>
            </a:r>
            <a:r>
              <a:rPr lang="en-US" dirty="0">
                <a:cs typeface="+mn-cs"/>
              </a:rPr>
              <a:t> de </a:t>
            </a:r>
            <a:r>
              <a:rPr lang="en-US" dirty="0" err="1">
                <a:cs typeface="+mn-cs"/>
              </a:rPr>
              <a:t>terminare</a:t>
            </a:r>
            <a:r>
              <a:rPr lang="en-US" dirty="0">
                <a:cs typeface="+mn-cs"/>
              </a:rPr>
              <a:t> a </a:t>
            </a:r>
            <a:r>
              <a:rPr lang="en-US" dirty="0" err="1">
                <a:cs typeface="+mn-cs"/>
              </a:rPr>
              <a:t>cadrului</a:t>
            </a:r>
            <a:endParaRPr lang="en-US" dirty="0">
              <a:solidFill>
                <a:srgbClr val="FF3300"/>
              </a:solidFill>
              <a:cs typeface="+mn-cs"/>
            </a:endParaRPr>
          </a:p>
          <a:p>
            <a:pPr algn="ctr" eaLnBrk="1" hangingPunct="1">
              <a:buFontTx/>
              <a:buNone/>
              <a:defRPr/>
            </a:pPr>
            <a:r>
              <a:rPr lang="en-US" dirty="0">
                <a:cs typeface="+mn-cs"/>
              </a:rPr>
              <a:t>011</a:t>
            </a:r>
            <a:r>
              <a:rPr lang="en-US" dirty="0">
                <a:solidFill>
                  <a:srgbClr val="FF3300"/>
                </a:solidFill>
                <a:cs typeface="+mn-cs"/>
              </a:rPr>
              <a:t>01111110</a:t>
            </a:r>
            <a:r>
              <a:rPr lang="en-US" dirty="0">
                <a:cs typeface="+mn-cs"/>
              </a:rPr>
              <a:t>1111111111010</a:t>
            </a:r>
          </a:p>
          <a:p>
            <a:pPr algn="ctr" eaLnBrk="1" hangingPunct="1">
              <a:buFontTx/>
              <a:buNone/>
              <a:defRPr/>
            </a:pPr>
            <a:r>
              <a:rPr lang="en-US" dirty="0">
                <a:cs typeface="+mn-cs"/>
              </a:rPr>
              <a:t>01111110 011</a:t>
            </a:r>
            <a:r>
              <a:rPr lang="en-US" u="sng" dirty="0">
                <a:solidFill>
                  <a:srgbClr val="FF3300"/>
                </a:solidFill>
                <a:cs typeface="+mn-cs"/>
              </a:rPr>
              <a:t>01111110</a:t>
            </a:r>
            <a:r>
              <a:rPr lang="en-US" dirty="0">
                <a:cs typeface="+mn-cs"/>
              </a:rPr>
              <a:t>1111111111010 </a:t>
            </a:r>
            <a:r>
              <a:rPr lang="en-US" u="sng" dirty="0">
                <a:solidFill>
                  <a:srgbClr val="0066FF"/>
                </a:solidFill>
                <a:cs typeface="+mn-cs"/>
              </a:rPr>
              <a:t>01111110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</a:rPr>
              <a:t>Solutia: </a:t>
            </a:r>
            <a:r>
              <a:rPr lang="en-US" dirty="0" err="1">
                <a:cs typeface="+mn-cs"/>
              </a:rPr>
              <a:t>adaugarea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unui</a:t>
            </a:r>
            <a:r>
              <a:rPr lang="en-US" dirty="0">
                <a:cs typeface="+mn-cs"/>
              </a:rPr>
              <a:t> zero </a:t>
            </a:r>
            <a:r>
              <a:rPr lang="en-US" dirty="0" err="1">
                <a:cs typeface="+mn-cs"/>
              </a:rPr>
              <a:t>dupa</a:t>
            </a:r>
            <a:r>
              <a:rPr lang="en-US" dirty="0">
                <a:cs typeface="+mn-cs"/>
              </a:rPr>
              <a:t> 5 </a:t>
            </a:r>
            <a:r>
              <a:rPr lang="en-US" dirty="0" err="1">
                <a:cs typeface="+mn-cs"/>
              </a:rPr>
              <a:t>unitati</a:t>
            </a:r>
            <a:r>
              <a:rPr lang="en-US" dirty="0">
                <a:cs typeface="+mn-cs"/>
              </a:rPr>
              <a:t> (in </a:t>
            </a:r>
            <a:r>
              <a:rPr lang="en-US" dirty="0" err="1">
                <a:cs typeface="+mn-cs"/>
              </a:rPr>
              <a:t>interiorul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cadrului</a:t>
            </a:r>
            <a:r>
              <a:rPr lang="en-US" dirty="0">
                <a:cs typeface="+mn-cs"/>
              </a:rPr>
              <a:t>!)</a:t>
            </a:r>
          </a:p>
          <a:p>
            <a:pPr algn="ctr" eaLnBrk="1" hangingPunct="1">
              <a:buFontTx/>
              <a:buNone/>
              <a:defRPr/>
            </a:pPr>
            <a:r>
              <a:rPr lang="en-US" dirty="0">
                <a:cs typeface="+mn-cs"/>
              </a:rPr>
              <a:t>01111110 011011111</a:t>
            </a:r>
            <a:r>
              <a:rPr lang="en-US" u="sng" dirty="0">
                <a:solidFill>
                  <a:srgbClr val="FF3300"/>
                </a:solidFill>
                <a:cs typeface="+mn-cs"/>
              </a:rPr>
              <a:t>0</a:t>
            </a:r>
            <a:r>
              <a:rPr lang="en-US" dirty="0">
                <a:cs typeface="+mn-cs"/>
              </a:rPr>
              <a:t>1011111</a:t>
            </a:r>
            <a:r>
              <a:rPr lang="en-US" u="sng" dirty="0">
                <a:solidFill>
                  <a:srgbClr val="FF3300"/>
                </a:solidFill>
                <a:cs typeface="+mn-cs"/>
              </a:rPr>
              <a:t>0</a:t>
            </a:r>
            <a:r>
              <a:rPr lang="en-US" dirty="0">
                <a:cs typeface="+mn-cs"/>
              </a:rPr>
              <a:t>11111</a:t>
            </a:r>
            <a:r>
              <a:rPr lang="en-US" u="sng" dirty="0">
                <a:solidFill>
                  <a:srgbClr val="FF3300"/>
                </a:solidFill>
                <a:cs typeface="+mn-cs"/>
              </a:rPr>
              <a:t>0</a:t>
            </a:r>
            <a:r>
              <a:rPr lang="en-US" dirty="0">
                <a:cs typeface="+mn-cs"/>
              </a:rPr>
              <a:t>010 01111110</a:t>
            </a:r>
          </a:p>
          <a:p>
            <a:pPr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 err="1">
                <a:cs typeface="+mn-cs"/>
              </a:rPr>
              <a:t>Adaugarea</a:t>
            </a:r>
            <a:r>
              <a:rPr lang="en-US" dirty="0">
                <a:cs typeface="+mn-cs"/>
              </a:rPr>
              <a:t> se face </a:t>
            </a:r>
            <a:r>
              <a:rPr lang="en-US" dirty="0" err="1">
                <a:cs typeface="+mn-cs"/>
              </a:rPr>
              <a:t>indiferent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daca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dupa</a:t>
            </a:r>
            <a:r>
              <a:rPr lang="en-US" dirty="0">
                <a:cs typeface="+mn-cs"/>
              </a:rPr>
              <a:t> 5 </a:t>
            </a:r>
            <a:r>
              <a:rPr lang="en-US" dirty="0" err="1">
                <a:cs typeface="+mn-cs"/>
              </a:rPr>
              <a:t>unitati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urmeaza</a:t>
            </a:r>
            <a:r>
              <a:rPr lang="en-US" dirty="0">
                <a:cs typeface="+mn-cs"/>
              </a:rPr>
              <a:t> 0 </a:t>
            </a:r>
            <a:r>
              <a:rPr lang="en-US" dirty="0" err="1">
                <a:cs typeface="+mn-cs"/>
              </a:rPr>
              <a:t>sau</a:t>
            </a:r>
            <a:r>
              <a:rPr lang="en-US" dirty="0">
                <a:cs typeface="+mn-cs"/>
              </a:rPr>
              <a:t> 1</a:t>
            </a:r>
          </a:p>
          <a:p>
            <a:pPr eaLnBrk="1" hangingPunct="1">
              <a:buFontTx/>
              <a:buNone/>
              <a:defRPr/>
            </a:pPr>
            <a:r>
              <a:rPr lang="en-US" dirty="0" err="1">
                <a:cs typeface="+mn-cs"/>
              </a:rPr>
              <a:t>Simplifica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regula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receptorului</a:t>
            </a:r>
            <a:r>
              <a:rPr lang="en-US" dirty="0">
                <a:cs typeface="+mn-cs"/>
              </a:rPr>
              <a:t>: </a:t>
            </a:r>
            <a:r>
              <a:rPr lang="en-US" dirty="0" err="1">
                <a:solidFill>
                  <a:srgbClr val="0066FF"/>
                </a:solidFill>
                <a:cs typeface="+mn-cs"/>
              </a:rPr>
              <a:t>elimina</a:t>
            </a:r>
            <a:r>
              <a:rPr lang="en-US" dirty="0">
                <a:solidFill>
                  <a:srgbClr val="0066FF"/>
                </a:solidFill>
                <a:cs typeface="+mn-cs"/>
              </a:rPr>
              <a:t> </a:t>
            </a:r>
            <a:r>
              <a:rPr lang="en-US" dirty="0" err="1">
                <a:solidFill>
                  <a:srgbClr val="0066FF"/>
                </a:solidFill>
                <a:cs typeface="+mn-cs"/>
              </a:rPr>
              <a:t>zeroul</a:t>
            </a:r>
            <a:r>
              <a:rPr lang="en-US" dirty="0">
                <a:solidFill>
                  <a:srgbClr val="0066FF"/>
                </a:solidFill>
                <a:cs typeface="+mn-cs"/>
              </a:rPr>
              <a:t> </a:t>
            </a:r>
            <a:r>
              <a:rPr lang="en-US" dirty="0" err="1">
                <a:solidFill>
                  <a:srgbClr val="0066FF"/>
                </a:solidFill>
                <a:cs typeface="+mn-cs"/>
              </a:rPr>
              <a:t>aflat</a:t>
            </a:r>
            <a:r>
              <a:rPr lang="en-US" dirty="0">
                <a:solidFill>
                  <a:srgbClr val="0066FF"/>
                </a:solidFill>
                <a:cs typeface="+mn-cs"/>
              </a:rPr>
              <a:t> </a:t>
            </a:r>
            <a:r>
              <a:rPr lang="en-US" dirty="0" err="1">
                <a:solidFill>
                  <a:srgbClr val="0066FF"/>
                </a:solidFill>
                <a:cs typeface="+mn-cs"/>
              </a:rPr>
              <a:t>dupa</a:t>
            </a:r>
            <a:r>
              <a:rPr lang="en-US" dirty="0">
                <a:solidFill>
                  <a:srgbClr val="0066FF"/>
                </a:solidFill>
                <a:cs typeface="+mn-cs"/>
              </a:rPr>
              <a:t> 5 </a:t>
            </a:r>
            <a:r>
              <a:rPr lang="en-US" dirty="0" err="1">
                <a:solidFill>
                  <a:srgbClr val="0066FF"/>
                </a:solidFill>
                <a:cs typeface="+mn-cs"/>
              </a:rPr>
              <a:t>unitati</a:t>
            </a:r>
            <a:endParaRPr lang="en-US" dirty="0">
              <a:solidFill>
                <a:srgbClr val="0066FF"/>
              </a:solidFill>
              <a:cs typeface="+mn-cs"/>
            </a:endParaRPr>
          </a:p>
          <a:p>
            <a:pPr algn="ctr" eaLnBrk="1" hangingPunct="1">
              <a:buFontTx/>
              <a:buNone/>
              <a:defRPr/>
            </a:pPr>
            <a:r>
              <a:rPr lang="en-US" dirty="0">
                <a:cs typeface="+mn-cs"/>
              </a:rPr>
              <a:t>011011111</a:t>
            </a:r>
            <a:r>
              <a:rPr lang="en-US" u="sng" dirty="0">
                <a:solidFill>
                  <a:srgbClr val="FF3300"/>
                </a:solidFill>
                <a:cs typeface="+mn-cs"/>
              </a:rPr>
              <a:t>0</a:t>
            </a:r>
            <a:r>
              <a:rPr lang="en-US" dirty="0">
                <a:cs typeface="+mn-cs"/>
              </a:rPr>
              <a:t>1011111</a:t>
            </a:r>
            <a:r>
              <a:rPr lang="en-US" u="sng" dirty="0">
                <a:solidFill>
                  <a:srgbClr val="FF3300"/>
                </a:solidFill>
                <a:cs typeface="+mn-cs"/>
              </a:rPr>
              <a:t>0</a:t>
            </a:r>
            <a:r>
              <a:rPr lang="en-US" dirty="0">
                <a:cs typeface="+mn-cs"/>
              </a:rPr>
              <a:t>11111</a:t>
            </a:r>
            <a:r>
              <a:rPr lang="en-US" u="sng" dirty="0">
                <a:solidFill>
                  <a:srgbClr val="FF3300"/>
                </a:solidFill>
                <a:cs typeface="+mn-cs"/>
              </a:rPr>
              <a:t>0</a:t>
            </a:r>
            <a:r>
              <a:rPr lang="en-US" dirty="0">
                <a:cs typeface="+mn-cs"/>
              </a:rPr>
              <a:t>010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dirty="0"/>
          </a:p>
          <a:p>
            <a:pPr lvl="1" algn="ctr" eaLnBrk="1" hangingPunct="1">
              <a:buFont typeface="Arial" charset="0"/>
              <a:buNone/>
              <a:defRPr/>
            </a:pPr>
            <a:r>
              <a:rPr lang="en-US" sz="2200" dirty="0"/>
              <a:t>011011111101111111111010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2841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Detec</a:t>
            </a:r>
            <a:r>
              <a:rPr lang="ro-RO">
                <a:latin typeface="Arial" charset="0"/>
                <a:cs typeface="Arial" charset="0"/>
              </a:rPr>
              <a:t>ţia şi corectarea erorilor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18562" cy="5492750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FontTx/>
              <a:buNone/>
            </a:pPr>
            <a:r>
              <a:rPr lang="ro-RO" b="1">
                <a:latin typeface="Arial" charset="0"/>
              </a:rPr>
              <a:t>Noțiuni preliminare</a:t>
            </a:r>
          </a:p>
          <a:p>
            <a:pPr marL="0" indent="0" eaLnBrk="1" hangingPunct="1">
              <a:spcAft>
                <a:spcPts val="1200"/>
              </a:spcAft>
            </a:pPr>
            <a:r>
              <a:rPr lang="ro-RO">
                <a:latin typeface="Arial" charset="0"/>
              </a:rPr>
              <a:t>A = {0, 1} alfabet binar </a:t>
            </a:r>
          </a:p>
          <a:p>
            <a:pPr marL="0" indent="0" eaLnBrk="1" hangingPunct="1">
              <a:spcAft>
                <a:spcPts val="1200"/>
              </a:spcAft>
            </a:pPr>
            <a:r>
              <a:rPr lang="ro-RO">
                <a:latin typeface="Arial" charset="0"/>
              </a:rPr>
              <a:t>W</a:t>
            </a:r>
            <a:r>
              <a:rPr lang="ro-RO" baseline="-25000">
                <a:latin typeface="Arial" charset="0"/>
              </a:rPr>
              <a:t>n</a:t>
            </a:r>
            <a:r>
              <a:rPr lang="ro-RO">
                <a:latin typeface="Arial" charset="0"/>
              </a:rPr>
              <a:t> mulţimea cuvintelor </a:t>
            </a:r>
            <a:r>
              <a:rPr lang="ro-RO" b="1">
                <a:latin typeface="Arial" charset="0"/>
              </a:rPr>
              <a:t>w</a:t>
            </a:r>
            <a:r>
              <a:rPr lang="ro-RO">
                <a:latin typeface="Arial" charset="0"/>
              </a:rPr>
              <a:t> de lungime n peste A</a:t>
            </a:r>
          </a:p>
          <a:p>
            <a:pPr marL="0" indent="0" algn="ctr" eaLnBrk="1" hangingPunct="1">
              <a:spcAft>
                <a:spcPts val="1200"/>
              </a:spcAft>
              <a:buFontTx/>
              <a:buNone/>
            </a:pPr>
            <a:r>
              <a:rPr lang="ro-RO">
                <a:latin typeface="Arial" charset="0"/>
              </a:rPr>
              <a:t>	</a:t>
            </a:r>
            <a:r>
              <a:rPr lang="ro-RO" b="1">
                <a:latin typeface="Arial" charset="0"/>
              </a:rPr>
              <a:t>w</a:t>
            </a:r>
            <a:r>
              <a:rPr lang="ro-RO">
                <a:latin typeface="Arial" charset="0"/>
              </a:rPr>
              <a:t> = w[0] w[1] ... w[n-1] ,   cu w[i] </a:t>
            </a:r>
            <a:r>
              <a:rPr lang="ru-RU">
                <a:latin typeface="Arial" charset="0"/>
              </a:rPr>
              <a:t>є</a:t>
            </a:r>
            <a:r>
              <a:rPr lang="ro-RO">
                <a:latin typeface="Arial" charset="0"/>
              </a:rPr>
              <a:t> A.</a:t>
            </a:r>
          </a:p>
          <a:p>
            <a:pPr marL="0" indent="0" eaLnBrk="1" hangingPunct="1">
              <a:spcAft>
                <a:spcPts val="1200"/>
              </a:spcAft>
            </a:pPr>
            <a:r>
              <a:rPr lang="ro-RO">
                <a:solidFill>
                  <a:srgbClr val="0066FF"/>
                </a:solidFill>
                <a:latin typeface="Arial" charset="0"/>
              </a:rPr>
              <a:t>ponderea Hamming</a:t>
            </a:r>
            <a:r>
              <a:rPr lang="ro-RO">
                <a:latin typeface="Arial" charset="0"/>
              </a:rPr>
              <a:t> a lui </a:t>
            </a:r>
            <a:r>
              <a:rPr lang="ro-RO" b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 = </a:t>
            </a:r>
            <a:r>
              <a:rPr lang="vi-VN">
                <a:latin typeface="Arial" charset="0"/>
              </a:rPr>
              <a:t>numărul de unităţi conţinute</a:t>
            </a:r>
            <a:r>
              <a:rPr lang="en-US">
                <a:latin typeface="Arial" charset="0"/>
              </a:rPr>
              <a:t> de </a:t>
            </a:r>
            <a:r>
              <a:rPr lang="en-US" b="1">
                <a:latin typeface="Arial" charset="0"/>
              </a:rPr>
              <a:t>w</a:t>
            </a:r>
            <a:endParaRPr lang="ro-RO" b="1">
              <a:latin typeface="Arial" charset="0"/>
            </a:endParaRPr>
          </a:p>
          <a:p>
            <a:pPr marL="0" indent="0" eaLnBrk="1" hangingPunct="1">
              <a:spcAft>
                <a:spcPts val="1200"/>
              </a:spcAft>
            </a:pPr>
            <a:r>
              <a:rPr lang="ro-RO">
                <a:solidFill>
                  <a:srgbClr val="0066FF"/>
                </a:solidFill>
                <a:latin typeface="Arial" charset="0"/>
              </a:rPr>
              <a:t>distanţa Hamming</a:t>
            </a:r>
            <a:r>
              <a:rPr lang="ro-RO">
                <a:latin typeface="Arial" charset="0"/>
              </a:rPr>
              <a:t>‚ d(u,v) dintre </a:t>
            </a:r>
            <a:r>
              <a:rPr lang="ro-RO" b="1">
                <a:latin typeface="Arial" charset="0"/>
              </a:rPr>
              <a:t>u</a:t>
            </a:r>
            <a:r>
              <a:rPr lang="ro-RO">
                <a:latin typeface="Arial" charset="0"/>
              </a:rPr>
              <a:t> şi </a:t>
            </a:r>
            <a:r>
              <a:rPr lang="ro-RO" b="1">
                <a:latin typeface="Arial" charset="0"/>
              </a:rPr>
              <a:t>v</a:t>
            </a:r>
            <a:r>
              <a:rPr lang="en-US">
                <a:latin typeface="Arial" charset="0"/>
              </a:rPr>
              <a:t> este</a:t>
            </a:r>
          </a:p>
          <a:p>
            <a:pPr marL="0" indent="0" algn="ctr" eaLnBrk="1" hangingPunct="1">
              <a:spcAft>
                <a:spcPts val="1200"/>
              </a:spcAft>
              <a:buFontTx/>
              <a:buNone/>
            </a:pPr>
            <a:r>
              <a:rPr lang="en-US">
                <a:latin typeface="Arial" charset="0"/>
              </a:rPr>
              <a:t>ponderea vectorului suma modulo 2  </a:t>
            </a:r>
            <a:r>
              <a:rPr lang="en-US" b="1">
                <a:latin typeface="Arial" charset="0"/>
              </a:rPr>
              <a:t>u+v</a:t>
            </a:r>
            <a:endParaRPr lang="en-US">
              <a:latin typeface="Arial" charset="0"/>
            </a:endParaRPr>
          </a:p>
          <a:p>
            <a:pPr marL="0" indent="0" eaLnBrk="1" hangingPunct="1">
              <a:spcAft>
                <a:spcPts val="1200"/>
              </a:spcAft>
            </a:pPr>
            <a:endParaRPr lang="ro-RO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ubstituent subsol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ro-RO" sz="1000">
                <a:solidFill>
                  <a:schemeClr val="bg1"/>
                </a:solidFill>
                <a:cs typeface="Arial" charset="0"/>
              </a:rPr>
              <a:t>Protocoale de comunicaţie</a:t>
            </a:r>
            <a:r>
              <a:rPr lang="en-US" sz="1000">
                <a:solidFill>
                  <a:schemeClr val="bg1"/>
                </a:solidFill>
                <a:cs typeface="Arial" charset="0"/>
              </a:rPr>
              <a:t> – Curs 3-4</a:t>
            </a:r>
            <a:endParaRPr lang="ro-RO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2841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Detec</a:t>
            </a:r>
            <a:r>
              <a:rPr lang="ro-RO">
                <a:latin typeface="Arial" charset="0"/>
                <a:cs typeface="Arial" charset="0"/>
              </a:rPr>
              <a:t>ţia şi corectarea erorilor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18562" cy="549275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>
                <a:latin typeface="Tahoma" charset="0"/>
              </a:rPr>
              <a:t>Ideea - utilizarea unei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submulțimi a lui </a:t>
            </a:r>
            <a:r>
              <a:rPr lang="ro-RO">
                <a:solidFill>
                  <a:srgbClr val="0000FF"/>
                </a:solidFill>
                <a:latin typeface="Tahoma" charset="0"/>
              </a:rPr>
              <a:t>W</a:t>
            </a:r>
            <a:r>
              <a:rPr lang="ro-RO" baseline="-25000">
                <a:solidFill>
                  <a:srgbClr val="0000FF"/>
                </a:solidFill>
                <a:latin typeface="Tahoma" charset="0"/>
              </a:rPr>
              <a:t>n</a:t>
            </a:r>
            <a:r>
              <a:rPr lang="en-US">
                <a:latin typeface="Tahoma" charset="0"/>
              </a:rPr>
              <a:t> pentru mesaje corecte</a:t>
            </a:r>
          </a:p>
          <a:p>
            <a:pPr lvl="1" eaLnBrk="1" hangingPunct="1">
              <a:spcAft>
                <a:spcPts val="1200"/>
              </a:spcAft>
              <a:buFontTx/>
              <a:buNone/>
            </a:pPr>
            <a:r>
              <a:rPr lang="en-US">
                <a:latin typeface="Tahoma" charset="0"/>
              </a:rPr>
              <a:t>Condiția – erorile să producă cuvinte din restul mulțimii </a:t>
            </a:r>
            <a:r>
              <a:rPr lang="ro-RO" sz="1800">
                <a:latin typeface="Tahoma" charset="0"/>
              </a:rPr>
              <a:t>W</a:t>
            </a:r>
            <a:r>
              <a:rPr lang="ro-RO" sz="1800" baseline="-25000">
                <a:latin typeface="Tahoma" charset="0"/>
              </a:rPr>
              <a:t>n</a:t>
            </a:r>
            <a:r>
              <a:rPr lang="ro-RO" sz="1800">
                <a:latin typeface="Tahoma" charset="0"/>
              </a:rPr>
              <a:t> </a:t>
            </a:r>
            <a:r>
              <a:rPr lang="en-US">
                <a:latin typeface="Tahoma" charset="0"/>
              </a:rPr>
              <a:t> </a:t>
            </a:r>
          </a:p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>
                <a:solidFill>
                  <a:srgbClr val="0066FF"/>
                </a:solidFill>
                <a:latin typeface="Tahoma" charset="0"/>
              </a:rPr>
              <a:t>Multimea cuvintelor </a:t>
            </a:r>
            <a:r>
              <a:rPr lang="ro-RO">
                <a:latin typeface="Tahoma" charset="0"/>
              </a:rPr>
              <a:t>W</a:t>
            </a:r>
            <a:r>
              <a:rPr lang="ro-RO" baseline="-25000">
                <a:latin typeface="Tahoma" charset="0"/>
              </a:rPr>
              <a:t>n</a:t>
            </a:r>
            <a:r>
              <a:rPr lang="ro-RO">
                <a:latin typeface="Tahoma" charset="0"/>
              </a:rPr>
              <a:t> </a:t>
            </a:r>
            <a:r>
              <a:rPr lang="en-US">
                <a:solidFill>
                  <a:srgbClr val="0066FF"/>
                </a:solidFill>
                <a:latin typeface="Tahoma" charset="0"/>
              </a:rPr>
              <a:t>de lungime n se impart in 2 categorii:</a:t>
            </a:r>
            <a:r>
              <a:rPr lang="en-US">
                <a:latin typeface="Tahoma" charset="0"/>
              </a:rPr>
              <a:t> 	</a:t>
            </a:r>
          </a:p>
          <a:p>
            <a:pPr lvl="1" eaLnBrk="1" hangingPunct="1">
              <a:spcAft>
                <a:spcPts val="1200"/>
              </a:spcAft>
              <a:buFontTx/>
              <a:buNone/>
            </a:pPr>
            <a:r>
              <a:rPr lang="ro-RO" sz="2200">
                <a:latin typeface="Tahoma" charset="0"/>
              </a:rPr>
              <a:t>S</a:t>
            </a:r>
            <a:r>
              <a:rPr lang="ro-RO" sz="2200" baseline="-25000">
                <a:latin typeface="Tahoma" charset="0"/>
              </a:rPr>
              <a:t>n</a:t>
            </a:r>
            <a:r>
              <a:rPr lang="ro-RO" sz="2200">
                <a:latin typeface="Tahoma" charset="0"/>
              </a:rPr>
              <a:t> </a:t>
            </a:r>
            <a:r>
              <a:rPr lang="en-US" sz="2200">
                <a:latin typeface="Tahoma" charset="0"/>
              </a:rPr>
              <a:t>este multimea cuvintelor cu sens</a:t>
            </a:r>
          </a:p>
          <a:p>
            <a:pPr lvl="1" eaLnBrk="1" hangingPunct="1">
              <a:spcAft>
                <a:spcPts val="1200"/>
              </a:spcAft>
              <a:buFont typeface="Arial" charset="0"/>
              <a:buNone/>
            </a:pPr>
            <a:r>
              <a:rPr lang="ro-RO" sz="2200">
                <a:latin typeface="Tahoma" charset="0"/>
              </a:rPr>
              <a:t>F</a:t>
            </a:r>
            <a:r>
              <a:rPr lang="ro-RO" sz="2200" baseline="-25000">
                <a:latin typeface="Tahoma" charset="0"/>
              </a:rPr>
              <a:t>n</a:t>
            </a:r>
            <a:r>
              <a:rPr lang="en-US" sz="2200">
                <a:latin typeface="Tahoma" charset="0"/>
              </a:rPr>
              <a:t> este multimea cuvintelor fara sens</a:t>
            </a:r>
          </a:p>
          <a:p>
            <a:pPr eaLnBrk="1" hangingPunct="1">
              <a:spcAft>
                <a:spcPts val="1200"/>
              </a:spcAft>
              <a:buFontTx/>
              <a:buNone/>
            </a:pPr>
            <a:endParaRPr lang="ro-RO" sz="1000">
              <a:latin typeface="Tahoma" charset="0"/>
            </a:endParaRPr>
          </a:p>
          <a:p>
            <a:pPr eaLnBrk="1" hangingPunct="1">
              <a:spcAft>
                <a:spcPts val="1200"/>
              </a:spcAft>
              <a:buFontTx/>
              <a:buNone/>
            </a:pPr>
            <a:r>
              <a:rPr lang="ro-RO">
                <a:latin typeface="Tahoma" charset="0"/>
              </a:rPr>
              <a:t>Pentru </a:t>
            </a:r>
            <a:r>
              <a:rPr lang="ro-RO">
                <a:solidFill>
                  <a:srgbClr val="0000FF"/>
                </a:solidFill>
                <a:latin typeface="Tahoma" charset="0"/>
              </a:rPr>
              <a:t>detecţi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a</a:t>
            </a:r>
            <a:r>
              <a:rPr lang="en-US">
                <a:latin typeface="Tahoma" charset="0"/>
              </a:rPr>
              <a:t> a cel mult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r erori</a:t>
            </a:r>
            <a:r>
              <a:rPr lang="en-US">
                <a:latin typeface="Tahoma" charset="0"/>
              </a:rPr>
              <a:t> se alege </a:t>
            </a:r>
            <a:r>
              <a:rPr lang="ro-RO">
                <a:latin typeface="Tahoma" charset="0"/>
              </a:rPr>
              <a:t>S</a:t>
            </a:r>
            <a:r>
              <a:rPr lang="ro-RO" baseline="-25000">
                <a:latin typeface="Tahoma" charset="0"/>
              </a:rPr>
              <a:t>n</a:t>
            </a:r>
            <a:r>
              <a:rPr lang="ro-RO">
                <a:latin typeface="Tahoma" charset="0"/>
              </a:rPr>
              <a:t> </a:t>
            </a:r>
            <a:r>
              <a:rPr lang="en-US">
                <a:latin typeface="Tahoma" charset="0"/>
              </a:rPr>
              <a:t>astfel ca</a:t>
            </a:r>
            <a:endParaRPr lang="ro-RO">
              <a:latin typeface="Tahoma" charset="0"/>
            </a:endParaRPr>
          </a:p>
          <a:p>
            <a:pPr lvl="1" algn="ctr" eaLnBrk="1" hangingPunct="1">
              <a:spcAft>
                <a:spcPts val="1200"/>
              </a:spcAft>
              <a:buFontTx/>
              <a:buNone/>
            </a:pPr>
            <a:r>
              <a:rPr lang="ro-RO" sz="2200">
                <a:latin typeface="Tahoma" charset="0"/>
              </a:rPr>
              <a:t>d(u,v) &gt;= r+1 </a:t>
            </a:r>
            <a:r>
              <a:rPr lang="en-US" sz="2200">
                <a:latin typeface="Tahoma" charset="0"/>
              </a:rPr>
              <a:t>	pentru orice u, v din </a:t>
            </a:r>
            <a:r>
              <a:rPr lang="ro-RO" sz="2200">
                <a:latin typeface="Tahoma" charset="0"/>
              </a:rPr>
              <a:t>S</a:t>
            </a:r>
            <a:r>
              <a:rPr lang="ro-RO" sz="2200" baseline="-25000">
                <a:latin typeface="Tahoma" charset="0"/>
              </a:rPr>
              <a:t>n</a:t>
            </a:r>
            <a:r>
              <a:rPr lang="ro-RO" sz="2200">
                <a:latin typeface="Tahoma" charset="0"/>
              </a:rPr>
              <a:t> 	</a:t>
            </a:r>
            <a:endParaRPr lang="en-US" sz="2200">
              <a:latin typeface="Tahoma" charset="0"/>
            </a:endParaRPr>
          </a:p>
          <a:p>
            <a:pPr eaLnBrk="1" hangingPunct="1">
              <a:spcAft>
                <a:spcPts val="1200"/>
              </a:spcAft>
              <a:buFontTx/>
              <a:buNone/>
            </a:pPr>
            <a:r>
              <a:rPr lang="ro-RO">
                <a:latin typeface="Tahoma" charset="0"/>
              </a:rPr>
              <a:t>Pentru </a:t>
            </a:r>
            <a:r>
              <a:rPr lang="ro-RO">
                <a:solidFill>
                  <a:srgbClr val="0000FF"/>
                </a:solidFill>
                <a:latin typeface="Tahoma" charset="0"/>
              </a:rPr>
              <a:t>corecţi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a</a:t>
            </a:r>
            <a:r>
              <a:rPr lang="en-US">
                <a:latin typeface="Tahoma" charset="0"/>
              </a:rPr>
              <a:t> a cel mult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r erori</a:t>
            </a:r>
            <a:r>
              <a:rPr lang="en-US">
                <a:latin typeface="Tahoma" charset="0"/>
              </a:rPr>
              <a:t> se alege </a:t>
            </a:r>
            <a:r>
              <a:rPr lang="ro-RO">
                <a:latin typeface="Tahoma" charset="0"/>
              </a:rPr>
              <a:t>S</a:t>
            </a:r>
            <a:r>
              <a:rPr lang="ro-RO" baseline="-25000">
                <a:latin typeface="Tahoma" charset="0"/>
              </a:rPr>
              <a:t>n</a:t>
            </a:r>
            <a:r>
              <a:rPr lang="ro-RO">
                <a:latin typeface="Tahoma" charset="0"/>
              </a:rPr>
              <a:t> </a:t>
            </a:r>
            <a:r>
              <a:rPr lang="en-US">
                <a:latin typeface="Tahoma" charset="0"/>
              </a:rPr>
              <a:t>astfel ca</a:t>
            </a:r>
            <a:endParaRPr lang="ro-RO">
              <a:latin typeface="Tahoma" charset="0"/>
            </a:endParaRPr>
          </a:p>
          <a:p>
            <a:pPr lvl="1" algn="ctr" eaLnBrk="1" hangingPunct="1">
              <a:spcAft>
                <a:spcPts val="1200"/>
              </a:spcAft>
              <a:buFontTx/>
              <a:buNone/>
            </a:pPr>
            <a:r>
              <a:rPr lang="ro-RO" sz="2200">
                <a:latin typeface="Tahoma" charset="0"/>
              </a:rPr>
              <a:t>d(u,v) &gt;= 2r+1</a:t>
            </a:r>
            <a:r>
              <a:rPr lang="en-US" sz="2200">
                <a:latin typeface="Tahoma" charset="0"/>
              </a:rPr>
              <a:t>	 pentru orice u, v din </a:t>
            </a:r>
            <a:r>
              <a:rPr lang="ro-RO" sz="2200">
                <a:latin typeface="Tahoma" charset="0"/>
              </a:rPr>
              <a:t>S</a:t>
            </a:r>
            <a:r>
              <a:rPr lang="ro-RO" sz="2200" baseline="-25000">
                <a:latin typeface="Tahoma" charset="0"/>
              </a:rPr>
              <a:t>n</a:t>
            </a:r>
            <a:r>
              <a:rPr lang="ro-RO" sz="2200">
                <a:latin typeface="Tahoma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5614</Words>
  <Application>Microsoft Macintosh PowerPoint</Application>
  <PresentationFormat>On-screen Show (4:3)</PresentationFormat>
  <Paragraphs>938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Courier New</vt:lpstr>
      <vt:lpstr>Tahoma</vt:lpstr>
      <vt:lpstr>1_Default Design</vt:lpstr>
      <vt:lpstr>Nivelul legăturii de date</vt:lpstr>
      <vt:lpstr>Funcţiile nivelului legăturii de date</vt:lpstr>
      <vt:lpstr>PowerPoint Presentation</vt:lpstr>
      <vt:lpstr>PowerPoint Presentation</vt:lpstr>
      <vt:lpstr>PowerPoint Presentation</vt:lpstr>
      <vt:lpstr>PowerPoint Presentation</vt:lpstr>
      <vt:lpstr>Umplere cu biţi</vt:lpstr>
      <vt:lpstr>Detecţia şi corectarea erorilor</vt:lpstr>
      <vt:lpstr>Detecţia şi corectarea erorilor</vt:lpstr>
      <vt:lpstr>Exemplu</vt:lpstr>
      <vt:lpstr>Metoda Hamming</vt:lpstr>
      <vt:lpstr>Metoda Hamming (2)</vt:lpstr>
      <vt:lpstr>PowerPoint Presentation</vt:lpstr>
      <vt:lpstr>PowerPoint Presentation</vt:lpstr>
      <vt:lpstr>Corecţia erorilor in rafală</vt:lpstr>
      <vt:lpstr>Coduri detectoare de erori</vt:lpstr>
      <vt:lpstr>Coduri detectoare de erori</vt:lpstr>
      <vt:lpstr>Ce erori pot fi detectate?</vt:lpstr>
      <vt:lpstr>Protocoale elementare pentru legătura de date</vt:lpstr>
      <vt:lpstr>PowerPoint Presentation</vt:lpstr>
      <vt:lpstr>Specificaţie Protocol</vt:lpstr>
      <vt:lpstr>Protocoalele legăturii de 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Protocol simplex pentru un canal cu erori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Functionare protocol cu număr de secvență de un bit</vt:lpstr>
      <vt:lpstr>Fereastra transmitatorului</vt:lpstr>
      <vt:lpstr>Fereastra receptorului</vt:lpstr>
      <vt:lpstr>Fereastra glisantă</vt:lpstr>
      <vt:lpstr>Fereastra receptorului</vt:lpstr>
      <vt:lpstr>Un protocol cu retransmitere neselectivă  “Go Back 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Protocol cu retransmitere selectiva</vt:lpstr>
      <vt:lpstr>PowerPoint Presentation</vt:lpstr>
      <vt:lpstr>PowerPoint Presentation</vt:lpstr>
      <vt:lpstr>PowerPoint Presentation</vt:lpstr>
      <vt:lpstr>PowerPoint Presentation</vt:lpstr>
      <vt:lpstr>Exemple Protocoale Data Link</vt:lpstr>
      <vt:lpstr>Priority Flow Control – IEEE 802.1Qbb</vt:lpstr>
      <vt:lpstr>Functionare Priority Flow Control</vt:lpstr>
      <vt:lpstr>Priority Flow Control</vt:lpstr>
      <vt:lpstr>Legatura de date in Internet</vt:lpstr>
      <vt:lpstr>PPP – Point to Point Protocol</vt:lpstr>
      <vt:lpstr>PPP – Point to Point Protocol (2)</vt:lpstr>
      <vt:lpstr>Tipuri de cadre LCP</vt:lpstr>
      <vt:lpstr>PPPoE</vt:lpstr>
      <vt:lpstr>PPPoE Discovery</vt:lpstr>
      <vt:lpstr>PowerPoint Presentation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Link Layer</dc:title>
  <dc:creator>Steve Armstrong</dc:creator>
  <cp:lastModifiedBy>Ciprian Mihai DOBRE (24408)</cp:lastModifiedBy>
  <cp:revision>268</cp:revision>
  <cp:lastPrinted>2020-03-14T07:48:48Z</cp:lastPrinted>
  <dcterms:created xsi:type="dcterms:W3CDTF">2002-07-07T21:28:42Z</dcterms:created>
  <dcterms:modified xsi:type="dcterms:W3CDTF">2020-03-14T07:48:51Z</dcterms:modified>
</cp:coreProperties>
</file>