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Impact" charset="1" panose="020B0806030902050204"/>
      <p:regular r:id="rId23"/>
    </p:embeddedFont>
    <p:embeddedFont>
      <p:font typeface="Poppins" charset="1" panose="00000500000000000000"/>
      <p:regular r:id="rId24"/>
    </p:embeddedFont>
    <p:embeddedFont>
      <p:font typeface="Canva Sans Bold" charset="1" panose="020B0803030501040103"/>
      <p:regular r:id="rId25"/>
    </p:embeddedFont>
    <p:embeddedFont>
      <p:font typeface="Anton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4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277733" y="3867231"/>
            <a:ext cx="23289760" cy="189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REMOTE ADMINISTRATION TOOL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08020" y="6160443"/>
            <a:ext cx="10695939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PROIECTAREA SISTEMELOR DE OPERARE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50911" y="8852716"/>
            <a:ext cx="6106095" cy="108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0"/>
              </a:lnSpc>
            </a:pPr>
            <a:r>
              <a:rPr lang="en-US" sz="3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Pila Alexandru</a:t>
            </a:r>
          </a:p>
          <a:p>
            <a:pPr algn="ctr">
              <a:lnSpc>
                <a:spcPts val="4360"/>
              </a:lnSpc>
            </a:pPr>
            <a:r>
              <a:rPr lang="en-US" sz="3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Ivescu Mircea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430364"/>
            <a:ext cx="15908946" cy="7120676"/>
          </a:xfrm>
          <a:custGeom>
            <a:avLst/>
            <a:gdLst/>
            <a:ahLst/>
            <a:cxnLst/>
            <a:rect r="r" b="b" t="t" l="l"/>
            <a:pathLst>
              <a:path h="7120676" w="15908946">
                <a:moveTo>
                  <a:pt x="0" y="0"/>
                </a:moveTo>
                <a:lnTo>
                  <a:pt x="15908946" y="0"/>
                </a:lnTo>
                <a:lnTo>
                  <a:pt x="15908946" y="7120677"/>
                </a:lnTo>
                <a:lnTo>
                  <a:pt x="0" y="712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817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54523" y="818074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8907" y="223147"/>
            <a:ext cx="8276191" cy="7380384"/>
          </a:xfrm>
          <a:custGeom>
            <a:avLst/>
            <a:gdLst/>
            <a:ahLst/>
            <a:cxnLst/>
            <a:rect r="r" b="b" t="t" l="l"/>
            <a:pathLst>
              <a:path h="7380384" w="8276191">
                <a:moveTo>
                  <a:pt x="0" y="0"/>
                </a:moveTo>
                <a:lnTo>
                  <a:pt x="8276191" y="0"/>
                </a:lnTo>
                <a:lnTo>
                  <a:pt x="8276191" y="7380384"/>
                </a:lnTo>
                <a:lnTo>
                  <a:pt x="0" y="7380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7868" y="6953939"/>
            <a:ext cx="11301259" cy="3489264"/>
          </a:xfrm>
          <a:custGeom>
            <a:avLst/>
            <a:gdLst/>
            <a:ahLst/>
            <a:cxnLst/>
            <a:rect r="r" b="b" t="t" l="l"/>
            <a:pathLst>
              <a:path h="3489264" w="11301259">
                <a:moveTo>
                  <a:pt x="0" y="0"/>
                </a:moveTo>
                <a:lnTo>
                  <a:pt x="11301259" y="0"/>
                </a:lnTo>
                <a:lnTo>
                  <a:pt x="11301259" y="3489264"/>
                </a:lnTo>
                <a:lnTo>
                  <a:pt x="0" y="34892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52893" y="657225"/>
            <a:ext cx="7689645" cy="8864144"/>
          </a:xfrm>
          <a:custGeom>
            <a:avLst/>
            <a:gdLst/>
            <a:ahLst/>
            <a:cxnLst/>
            <a:rect r="r" b="b" t="t" l="l"/>
            <a:pathLst>
              <a:path h="8864144" w="7689645">
                <a:moveTo>
                  <a:pt x="0" y="0"/>
                </a:moveTo>
                <a:lnTo>
                  <a:pt x="7689645" y="0"/>
                </a:lnTo>
                <a:lnTo>
                  <a:pt x="7689645" y="8864144"/>
                </a:lnTo>
                <a:lnTo>
                  <a:pt x="0" y="8864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15764" y="7811476"/>
            <a:ext cx="37676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47843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93804" y="368052"/>
            <a:ext cx="261702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5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667372" y="4531554"/>
            <a:ext cx="48869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36863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Transfer fisiere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824683"/>
            <a:ext cx="9262982" cy="7668434"/>
          </a:xfrm>
          <a:custGeom>
            <a:avLst/>
            <a:gdLst/>
            <a:ahLst/>
            <a:cxnLst/>
            <a:rect r="r" b="b" t="t" l="l"/>
            <a:pathLst>
              <a:path h="7668434" w="9262982">
                <a:moveTo>
                  <a:pt x="0" y="0"/>
                </a:moveTo>
                <a:lnTo>
                  <a:pt x="9262982" y="0"/>
                </a:lnTo>
                <a:lnTo>
                  <a:pt x="9262982" y="7668435"/>
                </a:lnTo>
                <a:lnTo>
                  <a:pt x="0" y="7668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35378" y="2788206"/>
            <a:ext cx="9260307" cy="5741390"/>
          </a:xfrm>
          <a:custGeom>
            <a:avLst/>
            <a:gdLst/>
            <a:ahLst/>
            <a:cxnLst/>
            <a:rect r="r" b="b" t="t" l="l"/>
            <a:pathLst>
              <a:path h="5741390" w="9260307">
                <a:moveTo>
                  <a:pt x="0" y="0"/>
                </a:moveTo>
                <a:lnTo>
                  <a:pt x="9260307" y="0"/>
                </a:lnTo>
                <a:lnTo>
                  <a:pt x="9260307" y="5741390"/>
                </a:lnTo>
                <a:lnTo>
                  <a:pt x="0" y="57413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23547" y="96837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MONITORIZARE RETEA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13797" y="8539983"/>
            <a:ext cx="343294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5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3554" y="1152878"/>
            <a:ext cx="10062896" cy="8591197"/>
          </a:xfrm>
          <a:custGeom>
            <a:avLst/>
            <a:gdLst/>
            <a:ahLst/>
            <a:cxnLst/>
            <a:rect r="r" b="b" t="t" l="l"/>
            <a:pathLst>
              <a:path h="8591197" w="10062896">
                <a:moveTo>
                  <a:pt x="0" y="0"/>
                </a:moveTo>
                <a:lnTo>
                  <a:pt x="10062895" y="0"/>
                </a:lnTo>
                <a:lnTo>
                  <a:pt x="10062895" y="8591197"/>
                </a:lnTo>
                <a:lnTo>
                  <a:pt x="0" y="85911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39837" y="1209687"/>
            <a:ext cx="6491998" cy="7867626"/>
          </a:xfrm>
          <a:custGeom>
            <a:avLst/>
            <a:gdLst/>
            <a:ahLst/>
            <a:cxnLst/>
            <a:rect r="r" b="b" t="t" l="l"/>
            <a:pathLst>
              <a:path h="7867626" w="6491998">
                <a:moveTo>
                  <a:pt x="0" y="0"/>
                </a:moveTo>
                <a:lnTo>
                  <a:pt x="6491999" y="0"/>
                </a:lnTo>
                <a:lnTo>
                  <a:pt x="6491999" y="7867626"/>
                </a:lnTo>
                <a:lnTo>
                  <a:pt x="0" y="78676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23547" y="96837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MONITORIZARE SISTEM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56062" y="7059719"/>
            <a:ext cx="276517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5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446605" y="7983644"/>
            <a:ext cx="37676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47843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6188" y="1109256"/>
            <a:ext cx="17212775" cy="8068488"/>
          </a:xfrm>
          <a:custGeom>
            <a:avLst/>
            <a:gdLst/>
            <a:ahLst/>
            <a:cxnLst/>
            <a:rect r="r" b="b" t="t" l="l"/>
            <a:pathLst>
              <a:path h="8068488" w="17212775">
                <a:moveTo>
                  <a:pt x="0" y="0"/>
                </a:moveTo>
                <a:lnTo>
                  <a:pt x="17212774" y="0"/>
                </a:lnTo>
                <a:lnTo>
                  <a:pt x="17212774" y="8068488"/>
                </a:lnTo>
                <a:lnTo>
                  <a:pt x="0" y="8068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499" y="0"/>
            <a:ext cx="6571853" cy="10365234"/>
          </a:xfrm>
          <a:custGeom>
            <a:avLst/>
            <a:gdLst/>
            <a:ahLst/>
            <a:cxnLst/>
            <a:rect r="r" b="b" t="t" l="l"/>
            <a:pathLst>
              <a:path h="10365234" w="6571853">
                <a:moveTo>
                  <a:pt x="0" y="0"/>
                </a:moveTo>
                <a:lnTo>
                  <a:pt x="6571852" y="0"/>
                </a:lnTo>
                <a:lnTo>
                  <a:pt x="6571852" y="10365234"/>
                </a:lnTo>
                <a:lnTo>
                  <a:pt x="0" y="103652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57" r="0" b="-17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1333" y="657225"/>
            <a:ext cx="7938917" cy="9244736"/>
          </a:xfrm>
          <a:custGeom>
            <a:avLst/>
            <a:gdLst/>
            <a:ahLst/>
            <a:cxnLst/>
            <a:rect r="r" b="b" t="t" l="l"/>
            <a:pathLst>
              <a:path h="9244736" w="7938917">
                <a:moveTo>
                  <a:pt x="0" y="0"/>
                </a:moveTo>
                <a:lnTo>
                  <a:pt x="7938917" y="0"/>
                </a:lnTo>
                <a:lnTo>
                  <a:pt x="7938917" y="9244736"/>
                </a:lnTo>
                <a:lnTo>
                  <a:pt x="0" y="92447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23547" y="96837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SCREENSHOT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72230" y="5563651"/>
            <a:ext cx="37676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47843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78252" y="4504975"/>
            <a:ext cx="283044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5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7505" y="736051"/>
            <a:ext cx="9273621" cy="8814899"/>
          </a:xfrm>
          <a:custGeom>
            <a:avLst/>
            <a:gdLst/>
            <a:ahLst/>
            <a:cxnLst/>
            <a:rect r="r" b="b" t="t" l="l"/>
            <a:pathLst>
              <a:path h="8814899" w="9273621">
                <a:moveTo>
                  <a:pt x="0" y="0"/>
                </a:moveTo>
                <a:lnTo>
                  <a:pt x="9273621" y="0"/>
                </a:lnTo>
                <a:lnTo>
                  <a:pt x="9273621" y="8814898"/>
                </a:lnTo>
                <a:lnTo>
                  <a:pt x="0" y="8814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24045" y="2082931"/>
            <a:ext cx="9858304" cy="2316701"/>
          </a:xfrm>
          <a:custGeom>
            <a:avLst/>
            <a:gdLst/>
            <a:ahLst/>
            <a:cxnLst/>
            <a:rect r="r" b="b" t="t" l="l"/>
            <a:pathLst>
              <a:path h="2316701" w="9858304">
                <a:moveTo>
                  <a:pt x="0" y="0"/>
                </a:moveTo>
                <a:lnTo>
                  <a:pt x="9858303" y="0"/>
                </a:lnTo>
                <a:lnTo>
                  <a:pt x="9858303" y="2316702"/>
                </a:lnTo>
                <a:lnTo>
                  <a:pt x="0" y="23167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38124" y="6221087"/>
            <a:ext cx="11301259" cy="3037213"/>
          </a:xfrm>
          <a:custGeom>
            <a:avLst/>
            <a:gdLst/>
            <a:ahLst/>
            <a:cxnLst/>
            <a:rect r="r" b="b" t="t" l="l"/>
            <a:pathLst>
              <a:path h="3037213" w="11301259">
                <a:moveTo>
                  <a:pt x="0" y="0"/>
                </a:moveTo>
                <a:lnTo>
                  <a:pt x="11301259" y="0"/>
                </a:lnTo>
                <a:lnTo>
                  <a:pt x="11301259" y="3037213"/>
                </a:lnTo>
                <a:lnTo>
                  <a:pt x="0" y="30372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18394" y="962025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MONITORIZARE CLIENTI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140492"/>
            <a:ext cx="14319257" cy="5189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MULTUMIM</a:t>
            </a:r>
          </a:p>
          <a:p>
            <a:pPr algn="ctr">
              <a:lnSpc>
                <a:spcPts val="20851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55558" y="2743988"/>
            <a:ext cx="4376883" cy="5471104"/>
          </a:xfrm>
          <a:custGeom>
            <a:avLst/>
            <a:gdLst/>
            <a:ahLst/>
            <a:cxnLst/>
            <a:rect r="r" b="b" t="t" l="l"/>
            <a:pathLst>
              <a:path h="5471104" w="4376883">
                <a:moveTo>
                  <a:pt x="0" y="0"/>
                </a:moveTo>
                <a:lnTo>
                  <a:pt x="4376884" y="0"/>
                </a:lnTo>
                <a:lnTo>
                  <a:pt x="4376884" y="5471105"/>
                </a:lnTo>
                <a:lnTo>
                  <a:pt x="0" y="547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5015" y="8177531"/>
            <a:ext cx="775584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Intrebari??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05869" y="1818508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4"/>
                </a:lnTo>
                <a:lnTo>
                  <a:pt x="0" y="664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0277" y="4652577"/>
            <a:ext cx="7341710" cy="4817997"/>
          </a:xfrm>
          <a:custGeom>
            <a:avLst/>
            <a:gdLst/>
            <a:ahLst/>
            <a:cxnLst/>
            <a:rect r="r" b="b" t="t" l="l"/>
            <a:pathLst>
              <a:path h="4817997" w="7341710">
                <a:moveTo>
                  <a:pt x="0" y="0"/>
                </a:moveTo>
                <a:lnTo>
                  <a:pt x="7341711" y="0"/>
                </a:lnTo>
                <a:lnTo>
                  <a:pt x="7341711" y="4817997"/>
                </a:lnTo>
                <a:lnTo>
                  <a:pt x="0" y="4817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929071"/>
            <a:ext cx="8912884" cy="229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1"/>
              </a:lnSpc>
            </a:pPr>
            <a:r>
              <a:rPr lang="en-US" sz="32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Aplicația Remote Administration Tool (RAT) este un instrument dezvoltat pentru controlul complet al unui sistem Linux de la distanța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00697" y="199116"/>
            <a:ext cx="8898426" cy="9888769"/>
          </a:xfrm>
          <a:custGeom>
            <a:avLst/>
            <a:gdLst/>
            <a:ahLst/>
            <a:cxnLst/>
            <a:rect r="r" b="b" t="t" l="l"/>
            <a:pathLst>
              <a:path h="9888769" w="8898426">
                <a:moveTo>
                  <a:pt x="0" y="0"/>
                </a:moveTo>
                <a:lnTo>
                  <a:pt x="8898426" y="0"/>
                </a:lnTo>
                <a:lnTo>
                  <a:pt x="8898426" y="9888768"/>
                </a:lnTo>
                <a:lnTo>
                  <a:pt x="0" y="9888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10" r="-832" b="-291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2588" y="4144998"/>
            <a:ext cx="7086859" cy="5448023"/>
          </a:xfrm>
          <a:custGeom>
            <a:avLst/>
            <a:gdLst/>
            <a:ahLst/>
            <a:cxnLst/>
            <a:rect r="r" b="b" t="t" l="l"/>
            <a:pathLst>
              <a:path h="5448023" w="7086859">
                <a:moveTo>
                  <a:pt x="0" y="0"/>
                </a:moveTo>
                <a:lnTo>
                  <a:pt x="7086859" y="0"/>
                </a:lnTo>
                <a:lnTo>
                  <a:pt x="7086859" y="5448022"/>
                </a:lnTo>
                <a:lnTo>
                  <a:pt x="0" y="5448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25678" y="243616"/>
            <a:ext cx="3774518" cy="9799768"/>
          </a:xfrm>
          <a:custGeom>
            <a:avLst/>
            <a:gdLst/>
            <a:ahLst/>
            <a:cxnLst/>
            <a:rect r="r" b="b" t="t" l="l"/>
            <a:pathLst>
              <a:path h="9799768" w="3774518">
                <a:moveTo>
                  <a:pt x="0" y="0"/>
                </a:moveTo>
                <a:lnTo>
                  <a:pt x="3774518" y="0"/>
                </a:lnTo>
                <a:lnTo>
                  <a:pt x="3774518" y="9799768"/>
                </a:lnTo>
                <a:lnTo>
                  <a:pt x="0" y="97997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8257574" cy="340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6"/>
              </a:lnSpc>
            </a:pPr>
            <a:r>
              <a:rPr lang="en-US" sz="32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Arhitectura client-server:</a:t>
            </a:r>
          </a:p>
          <a:p>
            <a:pPr algn="just" marL="691840" indent="-345920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Serverul gestionează mai mulți clienți prin thread-uri dedicate.</a:t>
            </a:r>
          </a:p>
          <a:p>
            <a:pPr algn="just" marL="691840" indent="-345920" lvl="1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Clientul primește comenzi și trimite date către server.</a:t>
            </a:r>
          </a:p>
          <a:p>
            <a:pPr algn="just">
              <a:lnSpc>
                <a:spcPts val="448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6259" y="4558727"/>
            <a:ext cx="7808950" cy="5527379"/>
          </a:xfrm>
          <a:custGeom>
            <a:avLst/>
            <a:gdLst/>
            <a:ahLst/>
            <a:cxnLst/>
            <a:rect r="r" b="b" t="t" l="l"/>
            <a:pathLst>
              <a:path h="5527379" w="7808950">
                <a:moveTo>
                  <a:pt x="0" y="0"/>
                </a:moveTo>
                <a:lnTo>
                  <a:pt x="7808951" y="0"/>
                </a:lnTo>
                <a:lnTo>
                  <a:pt x="7808951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64050" y="4107572"/>
            <a:ext cx="9823950" cy="4899695"/>
          </a:xfrm>
          <a:custGeom>
            <a:avLst/>
            <a:gdLst/>
            <a:ahLst/>
            <a:cxnLst/>
            <a:rect r="r" b="b" t="t" l="l"/>
            <a:pathLst>
              <a:path h="4899695" w="9823950">
                <a:moveTo>
                  <a:pt x="0" y="0"/>
                </a:moveTo>
                <a:lnTo>
                  <a:pt x="9823950" y="0"/>
                </a:lnTo>
                <a:lnTo>
                  <a:pt x="9823950" y="4899695"/>
                </a:lnTo>
                <a:lnTo>
                  <a:pt x="0" y="48996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23547" y="738878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COMUNICARE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41578" y="1507228"/>
            <a:ext cx="8804844" cy="222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Aplicatia este capabila de a administra mai multi clienti conectati simultan, operand pe mai multe fire de executie si folosindu-se de sockets pentru trasnmiterea datelor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3334" y="1028700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77222" y="2510492"/>
            <a:ext cx="7182078" cy="6165008"/>
          </a:xfrm>
          <a:custGeom>
            <a:avLst/>
            <a:gdLst/>
            <a:ahLst/>
            <a:cxnLst/>
            <a:rect r="r" b="b" t="t" l="l"/>
            <a:pathLst>
              <a:path h="6165008" w="7182078">
                <a:moveTo>
                  <a:pt x="0" y="0"/>
                </a:moveTo>
                <a:lnTo>
                  <a:pt x="7182078" y="0"/>
                </a:lnTo>
                <a:lnTo>
                  <a:pt x="7182078" y="6165008"/>
                </a:lnTo>
                <a:lnTo>
                  <a:pt x="0" y="61650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8836" y="346611"/>
            <a:ext cx="6710146" cy="126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2"/>
              </a:lnSpc>
            </a:pPr>
            <a:r>
              <a:rPr lang="en-US" sz="773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FUNCTIONALITATI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5165" y="1699093"/>
            <a:ext cx="9033461" cy="755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Executie comenzi remote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Scanner parole/user fisier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Preluare informatii sistem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Transfer fisiere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Monitorizare retea 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Monitorizare sistem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Screenshare (kind of)</a:t>
            </a:r>
          </a:p>
          <a:p>
            <a:pPr algn="l" marL="946092" indent="-473046" lvl="1">
              <a:lnSpc>
                <a:spcPts val="7537"/>
              </a:lnSpc>
              <a:buFont typeface="Arial"/>
              <a:buChar char="•"/>
            </a:pPr>
            <a:r>
              <a:rPr lang="en-US" b="true" sz="4382" spc="2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Monitorizare clienti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63512"/>
            <a:ext cx="7574629" cy="4899132"/>
          </a:xfrm>
          <a:custGeom>
            <a:avLst/>
            <a:gdLst/>
            <a:ahLst/>
            <a:cxnLst/>
            <a:rect r="r" b="b" t="t" l="l"/>
            <a:pathLst>
              <a:path h="4899132" w="7574629">
                <a:moveTo>
                  <a:pt x="0" y="0"/>
                </a:moveTo>
                <a:lnTo>
                  <a:pt x="7574629" y="0"/>
                </a:lnTo>
                <a:lnTo>
                  <a:pt x="7574629" y="4899133"/>
                </a:lnTo>
                <a:lnTo>
                  <a:pt x="0" y="48991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5252" y="4387540"/>
            <a:ext cx="6329709" cy="5711223"/>
          </a:xfrm>
          <a:custGeom>
            <a:avLst/>
            <a:gdLst/>
            <a:ahLst/>
            <a:cxnLst/>
            <a:rect r="r" b="b" t="t" l="l"/>
            <a:pathLst>
              <a:path h="5711223" w="6329709">
                <a:moveTo>
                  <a:pt x="0" y="0"/>
                </a:moveTo>
                <a:lnTo>
                  <a:pt x="6329710" y="0"/>
                </a:lnTo>
                <a:lnTo>
                  <a:pt x="6329710" y="5711222"/>
                </a:lnTo>
                <a:lnTo>
                  <a:pt x="0" y="57112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88" r="0" b="-18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62892" y="1697938"/>
            <a:ext cx="6294024" cy="6148173"/>
          </a:xfrm>
          <a:custGeom>
            <a:avLst/>
            <a:gdLst/>
            <a:ahLst/>
            <a:cxnLst/>
            <a:rect r="r" b="b" t="t" l="l"/>
            <a:pathLst>
              <a:path h="6148173" w="6294024">
                <a:moveTo>
                  <a:pt x="0" y="0"/>
                </a:moveTo>
                <a:lnTo>
                  <a:pt x="6294024" y="0"/>
                </a:lnTo>
                <a:lnTo>
                  <a:pt x="6294024" y="6148174"/>
                </a:lnTo>
                <a:lnTo>
                  <a:pt x="0" y="61481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23547" y="96837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EXECUTARE COMENZI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0476"/>
            <a:ext cx="8655945" cy="10452817"/>
          </a:xfrm>
          <a:custGeom>
            <a:avLst/>
            <a:gdLst/>
            <a:ahLst/>
            <a:cxnLst/>
            <a:rect r="r" b="b" t="t" l="l"/>
            <a:pathLst>
              <a:path h="10452817" w="8655945">
                <a:moveTo>
                  <a:pt x="0" y="0"/>
                </a:moveTo>
                <a:lnTo>
                  <a:pt x="8655945" y="0"/>
                </a:lnTo>
                <a:lnTo>
                  <a:pt x="8655945" y="10452817"/>
                </a:lnTo>
                <a:lnTo>
                  <a:pt x="0" y="104528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57" t="0" r="-85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66596" y="10476"/>
            <a:ext cx="9821404" cy="10452817"/>
          </a:xfrm>
          <a:custGeom>
            <a:avLst/>
            <a:gdLst/>
            <a:ahLst/>
            <a:cxnLst/>
            <a:rect r="r" b="b" t="t" l="l"/>
            <a:pathLst>
              <a:path h="10452817" w="9821404">
                <a:moveTo>
                  <a:pt x="0" y="0"/>
                </a:moveTo>
                <a:lnTo>
                  <a:pt x="9821404" y="0"/>
                </a:lnTo>
                <a:lnTo>
                  <a:pt x="9821404" y="10452817"/>
                </a:lnTo>
                <a:lnTo>
                  <a:pt x="0" y="104528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618" r="0" b="-493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32757" y="9188934"/>
            <a:ext cx="9911818" cy="1098066"/>
          </a:xfrm>
          <a:custGeom>
            <a:avLst/>
            <a:gdLst/>
            <a:ahLst/>
            <a:cxnLst/>
            <a:rect r="r" b="b" t="t" l="l"/>
            <a:pathLst>
              <a:path h="1098066" w="9911818">
                <a:moveTo>
                  <a:pt x="0" y="0"/>
                </a:moveTo>
                <a:lnTo>
                  <a:pt x="9911818" y="0"/>
                </a:lnTo>
                <a:lnTo>
                  <a:pt x="9911818" y="1098066"/>
                </a:lnTo>
                <a:lnTo>
                  <a:pt x="0" y="1098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69" r="0" b="-126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85632" y="2033773"/>
            <a:ext cx="5458368" cy="68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4109">
                <a:solidFill>
                  <a:srgbClr val="FFFFFF">
                    <a:alpha val="40000"/>
                  </a:srgbClr>
                </a:solidFill>
                <a:latin typeface="Impact"/>
                <a:ea typeface="Impact"/>
                <a:cs typeface="Impact"/>
                <a:sym typeface="Impact"/>
              </a:rPr>
              <a:t>SCANNER PAROLE FISIERE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47721" y="6852375"/>
            <a:ext cx="271887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5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520335" y="6456452"/>
            <a:ext cx="37676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47843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756"/>
            <a:ext cx="8527043" cy="10123488"/>
          </a:xfrm>
          <a:custGeom>
            <a:avLst/>
            <a:gdLst/>
            <a:ahLst/>
            <a:cxnLst/>
            <a:rect r="r" b="b" t="t" l="l"/>
            <a:pathLst>
              <a:path h="10123488" w="8527043">
                <a:moveTo>
                  <a:pt x="0" y="0"/>
                </a:moveTo>
                <a:lnTo>
                  <a:pt x="8527043" y="0"/>
                </a:lnTo>
                <a:lnTo>
                  <a:pt x="8527043" y="10123488"/>
                </a:lnTo>
                <a:lnTo>
                  <a:pt x="0" y="1012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7043" y="81756"/>
            <a:ext cx="9631255" cy="6631834"/>
          </a:xfrm>
          <a:custGeom>
            <a:avLst/>
            <a:gdLst/>
            <a:ahLst/>
            <a:cxnLst/>
            <a:rect r="r" b="b" t="t" l="l"/>
            <a:pathLst>
              <a:path h="6631834" w="9631255">
                <a:moveTo>
                  <a:pt x="0" y="0"/>
                </a:moveTo>
                <a:lnTo>
                  <a:pt x="9631255" y="0"/>
                </a:lnTo>
                <a:lnTo>
                  <a:pt x="9631255" y="6631835"/>
                </a:lnTo>
                <a:lnTo>
                  <a:pt x="0" y="66318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917" r="0" b="-291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27043" y="6713591"/>
            <a:ext cx="9760957" cy="3417541"/>
          </a:xfrm>
          <a:custGeom>
            <a:avLst/>
            <a:gdLst/>
            <a:ahLst/>
            <a:cxnLst/>
            <a:rect r="r" b="b" t="t" l="l"/>
            <a:pathLst>
              <a:path h="3417541" w="9760957">
                <a:moveTo>
                  <a:pt x="0" y="0"/>
                </a:moveTo>
                <a:lnTo>
                  <a:pt x="9760957" y="0"/>
                </a:lnTo>
                <a:lnTo>
                  <a:pt x="9760957" y="3417541"/>
                </a:lnTo>
                <a:lnTo>
                  <a:pt x="0" y="34175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948" r="-39010" b="-127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78177" y="211137"/>
            <a:ext cx="6310249" cy="78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8"/>
              </a:lnSpc>
            </a:pPr>
            <a:r>
              <a:rPr lang="en-US" sz="4751">
                <a:solidFill>
                  <a:srgbClr val="FFFFFF">
                    <a:alpha val="40784"/>
                  </a:srgbClr>
                </a:solidFill>
                <a:latin typeface="Impact"/>
                <a:ea typeface="Impact"/>
                <a:cs typeface="Impact"/>
                <a:sym typeface="Impact"/>
              </a:rPr>
              <a:t>INFORMATII SISTEM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56062" y="903605"/>
            <a:ext cx="261702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5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945260" y="3302423"/>
            <a:ext cx="37676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>
                    <a:alpha val="47843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DAGcZx43B8s</dc:identifier>
  <dcterms:modified xsi:type="dcterms:W3CDTF">2011-08-01T06:04:30Z</dcterms:modified>
  <cp:revision>1</cp:revision>
  <dc:title>Black and White Modern Tech Company Presentation</dc:title>
</cp:coreProperties>
</file>