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2"/>
  </p:sldMasterIdLst>
  <p:notesMasterIdLst>
    <p:notesMasterId r:id="rId42"/>
  </p:notesMasterIdLst>
  <p:sldIdLst>
    <p:sldId id="256" r:id="rId3"/>
    <p:sldId id="292" r:id="rId4"/>
    <p:sldId id="293" r:id="rId5"/>
    <p:sldId id="294" r:id="rId6"/>
    <p:sldId id="291" r:id="rId7"/>
    <p:sldId id="468" r:id="rId8"/>
    <p:sldId id="462" r:id="rId9"/>
    <p:sldId id="463" r:id="rId10"/>
    <p:sldId id="464" r:id="rId11"/>
    <p:sldId id="465" r:id="rId12"/>
    <p:sldId id="457" r:id="rId13"/>
    <p:sldId id="426" r:id="rId14"/>
    <p:sldId id="436" r:id="rId15"/>
    <p:sldId id="458" r:id="rId16"/>
    <p:sldId id="459" r:id="rId17"/>
    <p:sldId id="423" r:id="rId18"/>
    <p:sldId id="466" r:id="rId19"/>
    <p:sldId id="461" r:id="rId20"/>
    <p:sldId id="424" r:id="rId21"/>
    <p:sldId id="427" r:id="rId22"/>
    <p:sldId id="467" r:id="rId23"/>
    <p:sldId id="422" r:id="rId24"/>
    <p:sldId id="474" r:id="rId25"/>
    <p:sldId id="400" r:id="rId26"/>
    <p:sldId id="437" r:id="rId27"/>
    <p:sldId id="425" r:id="rId28"/>
    <p:sldId id="469" r:id="rId29"/>
    <p:sldId id="470" r:id="rId30"/>
    <p:sldId id="471" r:id="rId31"/>
    <p:sldId id="472" r:id="rId32"/>
    <p:sldId id="473" r:id="rId33"/>
    <p:sldId id="475" r:id="rId34"/>
    <p:sldId id="476" r:id="rId35"/>
    <p:sldId id="477" r:id="rId36"/>
    <p:sldId id="478" r:id="rId37"/>
    <p:sldId id="479" r:id="rId38"/>
    <p:sldId id="480" r:id="rId39"/>
    <p:sldId id="481" r:id="rId40"/>
    <p:sldId id="482"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FF6534-1DA4-4753-B592-4C9E95A63173}" v="11" dt="2025-03-03T19:33:14.03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9316" autoAdjust="0"/>
  </p:normalViewPr>
  <p:slideViewPr>
    <p:cSldViewPr>
      <p:cViewPr varScale="1">
        <p:scale>
          <a:sx n="61" d="100"/>
          <a:sy n="61" d="100"/>
        </p:scale>
        <p:origin x="1368" y="72"/>
      </p:cViewPr>
      <p:guideLst>
        <p:guide orient="horz" pos="2160"/>
        <p:guide pos="2880"/>
      </p:guideLst>
    </p:cSldViewPr>
  </p:slideViewPr>
  <p:outlineViewPr>
    <p:cViewPr>
      <p:scale>
        <a:sx n="33" d="100"/>
        <a:sy n="33" d="100"/>
      </p:scale>
      <p:origin x="0" y="-1455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vatore Cavalieri" userId="c1cc4d89-b2bb-4452-9f1a-03a57ee1a6cf" providerId="ADAL" clId="{F9FF6534-1DA4-4753-B592-4C9E95A63173}"/>
    <pc:docChg chg="custSel mod addSld delSld modSld sldOrd">
      <pc:chgData name="Salvatore Cavalieri" userId="c1cc4d89-b2bb-4452-9f1a-03a57ee1a6cf" providerId="ADAL" clId="{F9FF6534-1DA4-4753-B592-4C9E95A63173}" dt="2025-03-03T19:38:14.238" v="1492" actId="1076"/>
      <pc:docMkLst>
        <pc:docMk/>
      </pc:docMkLst>
      <pc:sldChg chg="del">
        <pc:chgData name="Salvatore Cavalieri" userId="c1cc4d89-b2bb-4452-9f1a-03a57ee1a6cf" providerId="ADAL" clId="{F9FF6534-1DA4-4753-B592-4C9E95A63173}" dt="2025-03-02T19:13:11.321" v="3" actId="2696"/>
        <pc:sldMkLst>
          <pc:docMk/>
          <pc:sldMk cId="534549463" sldId="258"/>
        </pc:sldMkLst>
      </pc:sldChg>
      <pc:sldChg chg="add del">
        <pc:chgData name="Salvatore Cavalieri" userId="c1cc4d89-b2bb-4452-9f1a-03a57ee1a6cf" providerId="ADAL" clId="{F9FF6534-1DA4-4753-B592-4C9E95A63173}" dt="2025-03-02T19:23:08.784" v="302" actId="2696"/>
        <pc:sldMkLst>
          <pc:docMk/>
          <pc:sldMk cId="2288190690" sldId="258"/>
        </pc:sldMkLst>
      </pc:sldChg>
      <pc:sldChg chg="add">
        <pc:chgData name="Salvatore Cavalieri" userId="c1cc4d89-b2bb-4452-9f1a-03a57ee1a6cf" providerId="ADAL" clId="{F9FF6534-1DA4-4753-B592-4C9E95A63173}" dt="2025-03-02T19:23:12.704" v="303"/>
        <pc:sldMkLst>
          <pc:docMk/>
          <pc:sldMk cId="2750062688" sldId="258"/>
        </pc:sldMkLst>
      </pc:sldChg>
      <pc:sldChg chg="modSp mod">
        <pc:chgData name="Salvatore Cavalieri" userId="c1cc4d89-b2bb-4452-9f1a-03a57ee1a6cf" providerId="ADAL" clId="{F9FF6534-1DA4-4753-B592-4C9E95A63173}" dt="2025-03-03T19:35:58.318" v="1463" actId="1076"/>
        <pc:sldMkLst>
          <pc:docMk/>
          <pc:sldMk cId="747381337" sldId="260"/>
        </pc:sldMkLst>
        <pc:spChg chg="mod">
          <ac:chgData name="Salvatore Cavalieri" userId="c1cc4d89-b2bb-4452-9f1a-03a57ee1a6cf" providerId="ADAL" clId="{F9FF6534-1DA4-4753-B592-4C9E95A63173}" dt="2025-03-02T19:23:57.984" v="308"/>
          <ac:spMkLst>
            <pc:docMk/>
            <pc:sldMk cId="747381337" sldId="260"/>
            <ac:spMk id="2" creationId="{00000000-0000-0000-0000-000000000000}"/>
          </ac:spMkLst>
        </pc:spChg>
        <pc:spChg chg="mod">
          <ac:chgData name="Salvatore Cavalieri" userId="c1cc4d89-b2bb-4452-9f1a-03a57ee1a6cf" providerId="ADAL" clId="{F9FF6534-1DA4-4753-B592-4C9E95A63173}" dt="2025-03-03T19:35:58.318" v="1463" actId="1076"/>
          <ac:spMkLst>
            <pc:docMk/>
            <pc:sldMk cId="747381337" sldId="260"/>
            <ac:spMk id="3" creationId="{00000000-0000-0000-0000-000000000000}"/>
          </ac:spMkLst>
        </pc:spChg>
      </pc:sldChg>
      <pc:sldChg chg="del">
        <pc:chgData name="Salvatore Cavalieri" userId="c1cc4d89-b2bb-4452-9f1a-03a57ee1a6cf" providerId="ADAL" clId="{F9FF6534-1DA4-4753-B592-4C9E95A63173}" dt="2025-03-02T19:13:11.321" v="3" actId="2696"/>
        <pc:sldMkLst>
          <pc:docMk/>
          <pc:sldMk cId="802775828" sldId="263"/>
        </pc:sldMkLst>
      </pc:sldChg>
      <pc:sldChg chg="add">
        <pc:chgData name="Salvatore Cavalieri" userId="c1cc4d89-b2bb-4452-9f1a-03a57ee1a6cf" providerId="ADAL" clId="{F9FF6534-1DA4-4753-B592-4C9E95A63173}" dt="2025-03-02T19:23:12.704" v="303"/>
        <pc:sldMkLst>
          <pc:docMk/>
          <pc:sldMk cId="1325470218" sldId="263"/>
        </pc:sldMkLst>
      </pc:sldChg>
      <pc:sldChg chg="add del">
        <pc:chgData name="Salvatore Cavalieri" userId="c1cc4d89-b2bb-4452-9f1a-03a57ee1a6cf" providerId="ADAL" clId="{F9FF6534-1DA4-4753-B592-4C9E95A63173}" dt="2025-03-02T19:23:08.784" v="302" actId="2696"/>
        <pc:sldMkLst>
          <pc:docMk/>
          <pc:sldMk cId="2934767703" sldId="263"/>
        </pc:sldMkLst>
      </pc:sldChg>
      <pc:sldChg chg="del">
        <pc:chgData name="Salvatore Cavalieri" userId="c1cc4d89-b2bb-4452-9f1a-03a57ee1a6cf" providerId="ADAL" clId="{F9FF6534-1DA4-4753-B592-4C9E95A63173}" dt="2025-03-02T19:11:24.709" v="1" actId="2696"/>
        <pc:sldMkLst>
          <pc:docMk/>
          <pc:sldMk cId="1460743308" sldId="291"/>
        </pc:sldMkLst>
      </pc:sldChg>
      <pc:sldChg chg="add">
        <pc:chgData name="Salvatore Cavalieri" userId="c1cc4d89-b2bb-4452-9f1a-03a57ee1a6cf" providerId="ADAL" clId="{F9FF6534-1DA4-4753-B592-4C9E95A63173}" dt="2025-03-02T19:11:27.912" v="2"/>
        <pc:sldMkLst>
          <pc:docMk/>
          <pc:sldMk cId="1717678703" sldId="291"/>
        </pc:sldMkLst>
      </pc:sldChg>
      <pc:sldChg chg="delSp modSp mod">
        <pc:chgData name="Salvatore Cavalieri" userId="c1cc4d89-b2bb-4452-9f1a-03a57ee1a6cf" providerId="ADAL" clId="{F9FF6534-1DA4-4753-B592-4C9E95A63173}" dt="2025-03-02T19:50:04.748" v="494" actId="20577"/>
        <pc:sldMkLst>
          <pc:docMk/>
          <pc:sldMk cId="3430676015" sldId="392"/>
        </pc:sldMkLst>
        <pc:spChg chg="mod">
          <ac:chgData name="Salvatore Cavalieri" userId="c1cc4d89-b2bb-4452-9f1a-03a57ee1a6cf" providerId="ADAL" clId="{F9FF6534-1DA4-4753-B592-4C9E95A63173}" dt="2025-03-02T19:50:04.748" v="494" actId="20577"/>
          <ac:spMkLst>
            <pc:docMk/>
            <pc:sldMk cId="3430676015" sldId="392"/>
            <ac:spMk id="3" creationId="{CD070586-4106-4189-8668-786F75F2CDE7}"/>
          </ac:spMkLst>
        </pc:spChg>
        <pc:spChg chg="del">
          <ac:chgData name="Salvatore Cavalieri" userId="c1cc4d89-b2bb-4452-9f1a-03a57ee1a6cf" providerId="ADAL" clId="{F9FF6534-1DA4-4753-B592-4C9E95A63173}" dt="2025-03-02T19:17:28.083" v="92" actId="478"/>
          <ac:spMkLst>
            <pc:docMk/>
            <pc:sldMk cId="3430676015" sldId="392"/>
            <ac:spMk id="4" creationId="{743E63CE-E059-33CD-0FA8-1BE687829AA3}"/>
          </ac:spMkLst>
        </pc:spChg>
        <pc:spChg chg="del">
          <ac:chgData name="Salvatore Cavalieri" userId="c1cc4d89-b2bb-4452-9f1a-03a57ee1a6cf" providerId="ADAL" clId="{F9FF6534-1DA4-4753-B592-4C9E95A63173}" dt="2025-03-02T19:17:28.083" v="92" actId="478"/>
          <ac:spMkLst>
            <pc:docMk/>
            <pc:sldMk cId="3430676015" sldId="392"/>
            <ac:spMk id="5" creationId="{3D4313C1-0071-D782-56A7-F273F141217D}"/>
          </ac:spMkLst>
        </pc:spChg>
        <pc:grpChg chg="mod">
          <ac:chgData name="Salvatore Cavalieri" userId="c1cc4d89-b2bb-4452-9f1a-03a57ee1a6cf" providerId="ADAL" clId="{F9FF6534-1DA4-4753-B592-4C9E95A63173}" dt="2025-03-02T19:49:57.033" v="468" actId="14100"/>
          <ac:grpSpMkLst>
            <pc:docMk/>
            <pc:sldMk cId="3430676015" sldId="392"/>
            <ac:grpSpMk id="9" creationId="{067E99BE-B8DB-5F52-FF34-540BB8065932}"/>
          </ac:grpSpMkLst>
        </pc:grpChg>
        <pc:picChg chg="del">
          <ac:chgData name="Salvatore Cavalieri" userId="c1cc4d89-b2bb-4452-9f1a-03a57ee1a6cf" providerId="ADAL" clId="{F9FF6534-1DA4-4753-B592-4C9E95A63173}" dt="2025-03-02T19:17:28.083" v="92" actId="478"/>
          <ac:picMkLst>
            <pc:docMk/>
            <pc:sldMk cId="3430676015" sldId="392"/>
            <ac:picMk id="7" creationId="{E603A2AF-E983-94B0-09DE-6657BFBAB361}"/>
          </ac:picMkLst>
        </pc:picChg>
        <pc:picChg chg="del">
          <ac:chgData name="Salvatore Cavalieri" userId="c1cc4d89-b2bb-4452-9f1a-03a57ee1a6cf" providerId="ADAL" clId="{F9FF6534-1DA4-4753-B592-4C9E95A63173}" dt="2025-03-02T19:17:28.083" v="92" actId="478"/>
          <ac:picMkLst>
            <pc:docMk/>
            <pc:sldMk cId="3430676015" sldId="392"/>
            <ac:picMk id="12" creationId="{9CD09F37-F19C-BF97-D4A8-CC5EC103AFDB}"/>
          </ac:picMkLst>
        </pc:picChg>
        <pc:picChg chg="del">
          <ac:chgData name="Salvatore Cavalieri" userId="c1cc4d89-b2bb-4452-9f1a-03a57ee1a6cf" providerId="ADAL" clId="{F9FF6534-1DA4-4753-B592-4C9E95A63173}" dt="2025-03-02T19:17:28.083" v="92" actId="478"/>
          <ac:picMkLst>
            <pc:docMk/>
            <pc:sldMk cId="3430676015" sldId="392"/>
            <ac:picMk id="14" creationId="{D453ED88-CF2C-19B6-2167-CCB8C52BFBD0}"/>
          </ac:picMkLst>
        </pc:picChg>
      </pc:sldChg>
      <pc:sldChg chg="modSp del mod ord">
        <pc:chgData name="Salvatore Cavalieri" userId="c1cc4d89-b2bb-4452-9f1a-03a57ee1a6cf" providerId="ADAL" clId="{F9FF6534-1DA4-4753-B592-4C9E95A63173}" dt="2025-03-03T19:35:21.562" v="1454" actId="2696"/>
        <pc:sldMkLst>
          <pc:docMk/>
          <pc:sldMk cId="4148594889" sldId="395"/>
        </pc:sldMkLst>
        <pc:spChg chg="mod">
          <ac:chgData name="Salvatore Cavalieri" userId="c1cc4d89-b2bb-4452-9f1a-03a57ee1a6cf" providerId="ADAL" clId="{F9FF6534-1DA4-4753-B592-4C9E95A63173}" dt="2025-03-02T19:24:59.345" v="318"/>
          <ac:spMkLst>
            <pc:docMk/>
            <pc:sldMk cId="4148594889" sldId="395"/>
            <ac:spMk id="2" creationId="{4135002F-F2A7-47AA-B58D-0254CCAC6354}"/>
          </ac:spMkLst>
        </pc:spChg>
        <pc:spChg chg="mod">
          <ac:chgData name="Salvatore Cavalieri" userId="c1cc4d89-b2bb-4452-9f1a-03a57ee1a6cf" providerId="ADAL" clId="{F9FF6534-1DA4-4753-B592-4C9E95A63173}" dt="2025-03-02T19:25:04.298" v="319" actId="1076"/>
          <ac:spMkLst>
            <pc:docMk/>
            <pc:sldMk cId="4148594889" sldId="395"/>
            <ac:spMk id="3" creationId="{BEE43877-0A66-9F38-014B-50D3F881AF9B}"/>
          </ac:spMkLst>
        </pc:spChg>
      </pc:sldChg>
      <pc:sldChg chg="addSp delSp modSp mod">
        <pc:chgData name="Salvatore Cavalieri" userId="c1cc4d89-b2bb-4452-9f1a-03a57ee1a6cf" providerId="ADAL" clId="{F9FF6534-1DA4-4753-B592-4C9E95A63173}" dt="2025-03-03T19:36:45.307" v="1488" actId="20577"/>
        <pc:sldMkLst>
          <pc:docMk/>
          <pc:sldMk cId="1453406793" sldId="396"/>
        </pc:sldMkLst>
        <pc:spChg chg="mod">
          <ac:chgData name="Salvatore Cavalieri" userId="c1cc4d89-b2bb-4452-9f1a-03a57ee1a6cf" providerId="ADAL" clId="{F9FF6534-1DA4-4753-B592-4C9E95A63173}" dt="2025-03-02T19:25:12.499" v="322"/>
          <ac:spMkLst>
            <pc:docMk/>
            <pc:sldMk cId="1453406793" sldId="396"/>
            <ac:spMk id="2" creationId="{4135002F-F2A7-47AA-B58D-0254CCAC6354}"/>
          </ac:spMkLst>
        </pc:spChg>
        <pc:spChg chg="del mod">
          <ac:chgData name="Salvatore Cavalieri" userId="c1cc4d89-b2bb-4452-9f1a-03a57ee1a6cf" providerId="ADAL" clId="{F9FF6534-1DA4-4753-B592-4C9E95A63173}" dt="2025-03-03T19:33:24.950" v="1332" actId="478"/>
          <ac:spMkLst>
            <pc:docMk/>
            <pc:sldMk cId="1453406793" sldId="396"/>
            <ac:spMk id="6" creationId="{C693F599-193C-41E4-9AF4-1EED451220B9}"/>
          </ac:spMkLst>
        </pc:spChg>
        <pc:spChg chg="add mod">
          <ac:chgData name="Salvatore Cavalieri" userId="c1cc4d89-b2bb-4452-9f1a-03a57ee1a6cf" providerId="ADAL" clId="{F9FF6534-1DA4-4753-B592-4C9E95A63173}" dt="2025-03-03T19:36:45.307" v="1488" actId="20577"/>
          <ac:spMkLst>
            <pc:docMk/>
            <pc:sldMk cId="1453406793" sldId="396"/>
            <ac:spMk id="8" creationId="{44E4C685-FCA6-17D6-8994-1056593948D6}"/>
          </ac:spMkLst>
        </pc:spChg>
        <pc:spChg chg="add del mod">
          <ac:chgData name="Salvatore Cavalieri" userId="c1cc4d89-b2bb-4452-9f1a-03a57ee1a6cf" providerId="ADAL" clId="{F9FF6534-1DA4-4753-B592-4C9E95A63173}" dt="2025-03-03T19:33:31.015" v="1334" actId="478"/>
          <ac:spMkLst>
            <pc:docMk/>
            <pc:sldMk cId="1453406793" sldId="396"/>
            <ac:spMk id="10" creationId="{30AA74AD-28BA-5932-D5B8-98FF52771F43}"/>
          </ac:spMkLst>
        </pc:spChg>
        <pc:grpChg chg="add mod">
          <ac:chgData name="Salvatore Cavalieri" userId="c1cc4d89-b2bb-4452-9f1a-03a57ee1a6cf" providerId="ADAL" clId="{F9FF6534-1DA4-4753-B592-4C9E95A63173}" dt="2025-03-03T19:35:15.575" v="1453" actId="1076"/>
          <ac:grpSpMkLst>
            <pc:docMk/>
            <pc:sldMk cId="1453406793" sldId="396"/>
            <ac:grpSpMk id="7" creationId="{F83E11A4-F45F-0217-9C68-B22DE1FDB2C7}"/>
          </ac:grpSpMkLst>
        </pc:grpChg>
        <pc:picChg chg="add mod">
          <ac:chgData name="Salvatore Cavalieri" userId="c1cc4d89-b2bb-4452-9f1a-03a57ee1a6cf" providerId="ADAL" clId="{F9FF6534-1DA4-4753-B592-4C9E95A63173}" dt="2025-03-03T19:32:11.478" v="1327" actId="164"/>
          <ac:picMkLst>
            <pc:docMk/>
            <pc:sldMk cId="1453406793" sldId="396"/>
            <ac:picMk id="4" creationId="{0C993F2B-344B-1C7D-C468-ED1AB3F6FF5A}"/>
          </ac:picMkLst>
        </pc:picChg>
        <pc:picChg chg="mod">
          <ac:chgData name="Salvatore Cavalieri" userId="c1cc4d89-b2bb-4452-9f1a-03a57ee1a6cf" providerId="ADAL" clId="{F9FF6534-1DA4-4753-B592-4C9E95A63173}" dt="2025-03-03T19:32:11.478" v="1327" actId="164"/>
          <ac:picMkLst>
            <pc:docMk/>
            <pc:sldMk cId="1453406793" sldId="396"/>
            <ac:picMk id="5" creationId="{431C34E0-57B3-46C8-B49F-854EA7856C91}"/>
          </ac:picMkLst>
        </pc:picChg>
      </pc:sldChg>
      <pc:sldChg chg="modSp mod ord">
        <pc:chgData name="Salvatore Cavalieri" userId="c1cc4d89-b2bb-4452-9f1a-03a57ee1a6cf" providerId="ADAL" clId="{F9FF6534-1DA4-4753-B592-4C9E95A63173}" dt="2025-03-02T19:59:27.025" v="691" actId="1076"/>
        <pc:sldMkLst>
          <pc:docMk/>
          <pc:sldMk cId="1034119982" sldId="398"/>
        </pc:sldMkLst>
        <pc:spChg chg="mod">
          <ac:chgData name="Salvatore Cavalieri" userId="c1cc4d89-b2bb-4452-9f1a-03a57ee1a6cf" providerId="ADAL" clId="{F9FF6534-1DA4-4753-B592-4C9E95A63173}" dt="2025-03-02T19:59:27.025" v="691" actId="1076"/>
          <ac:spMkLst>
            <pc:docMk/>
            <pc:sldMk cId="1034119982" sldId="398"/>
            <ac:spMk id="2" creationId="{4135002F-F2A7-47AA-B58D-0254CCAC6354}"/>
          </ac:spMkLst>
        </pc:spChg>
        <pc:spChg chg="mod">
          <ac:chgData name="Salvatore Cavalieri" userId="c1cc4d89-b2bb-4452-9f1a-03a57ee1a6cf" providerId="ADAL" clId="{F9FF6534-1DA4-4753-B592-4C9E95A63173}" dt="2025-03-02T19:52:41.917" v="551" actId="6549"/>
          <ac:spMkLst>
            <pc:docMk/>
            <pc:sldMk cId="1034119982" sldId="398"/>
            <ac:spMk id="6" creationId="{C693F599-193C-41E4-9AF4-1EED451220B9}"/>
          </ac:spMkLst>
        </pc:spChg>
      </pc:sldChg>
      <pc:sldChg chg="modSp mod">
        <pc:chgData name="Salvatore Cavalieri" userId="c1cc4d89-b2bb-4452-9f1a-03a57ee1a6cf" providerId="ADAL" clId="{F9FF6534-1DA4-4753-B592-4C9E95A63173}" dt="2025-03-02T19:24:06.086" v="310"/>
        <pc:sldMkLst>
          <pc:docMk/>
          <pc:sldMk cId="3437639644" sldId="400"/>
        </pc:sldMkLst>
        <pc:spChg chg="mod">
          <ac:chgData name="Salvatore Cavalieri" userId="c1cc4d89-b2bb-4452-9f1a-03a57ee1a6cf" providerId="ADAL" clId="{F9FF6534-1DA4-4753-B592-4C9E95A63173}" dt="2025-03-02T19:24:06.086" v="310"/>
          <ac:spMkLst>
            <pc:docMk/>
            <pc:sldMk cId="3437639644" sldId="400"/>
            <ac:spMk id="2" creationId="{4135002F-F2A7-47AA-B58D-0254CCAC6354}"/>
          </ac:spMkLst>
        </pc:spChg>
      </pc:sldChg>
      <pc:sldChg chg="modSp del mod">
        <pc:chgData name="Salvatore Cavalieri" userId="c1cc4d89-b2bb-4452-9f1a-03a57ee1a6cf" providerId="ADAL" clId="{F9FF6534-1DA4-4753-B592-4C9E95A63173}" dt="2025-03-02T19:55:34.521" v="598" actId="2696"/>
        <pc:sldMkLst>
          <pc:docMk/>
          <pc:sldMk cId="3697208610" sldId="404"/>
        </pc:sldMkLst>
        <pc:spChg chg="mod">
          <ac:chgData name="Salvatore Cavalieri" userId="c1cc4d89-b2bb-4452-9f1a-03a57ee1a6cf" providerId="ADAL" clId="{F9FF6534-1DA4-4753-B592-4C9E95A63173}" dt="2025-03-02T19:23:54.410" v="307"/>
          <ac:spMkLst>
            <pc:docMk/>
            <pc:sldMk cId="3697208610" sldId="404"/>
            <ac:spMk id="2" creationId="{4135002F-F2A7-47AA-B58D-0254CCAC6354}"/>
          </ac:spMkLst>
        </pc:spChg>
        <pc:spChg chg="mod">
          <ac:chgData name="Salvatore Cavalieri" userId="c1cc4d89-b2bb-4452-9f1a-03a57ee1a6cf" providerId="ADAL" clId="{F9FF6534-1DA4-4753-B592-4C9E95A63173}" dt="2025-03-02T19:26:04.562" v="325" actId="6549"/>
          <ac:spMkLst>
            <pc:docMk/>
            <pc:sldMk cId="3697208610" sldId="404"/>
            <ac:spMk id="6" creationId="{C693F599-193C-41E4-9AF4-1EED451220B9}"/>
          </ac:spMkLst>
        </pc:spChg>
      </pc:sldChg>
      <pc:sldChg chg="modSp mod">
        <pc:chgData name="Salvatore Cavalieri" userId="c1cc4d89-b2bb-4452-9f1a-03a57ee1a6cf" providerId="ADAL" clId="{F9FF6534-1DA4-4753-B592-4C9E95A63173}" dt="2025-03-03T19:37:18.103" v="1490" actId="14100"/>
        <pc:sldMkLst>
          <pc:docMk/>
          <pc:sldMk cId="65247688" sldId="408"/>
        </pc:sldMkLst>
        <pc:spChg chg="mod">
          <ac:chgData name="Salvatore Cavalieri" userId="c1cc4d89-b2bb-4452-9f1a-03a57ee1a6cf" providerId="ADAL" clId="{F9FF6534-1DA4-4753-B592-4C9E95A63173}" dt="2025-03-02T19:24:01.805" v="309"/>
          <ac:spMkLst>
            <pc:docMk/>
            <pc:sldMk cId="65247688" sldId="408"/>
            <ac:spMk id="2" creationId="{4135002F-F2A7-47AA-B58D-0254CCAC6354}"/>
          </ac:spMkLst>
        </pc:spChg>
        <pc:spChg chg="mod">
          <ac:chgData name="Salvatore Cavalieri" userId="c1cc4d89-b2bb-4452-9f1a-03a57ee1a6cf" providerId="ADAL" clId="{F9FF6534-1DA4-4753-B592-4C9E95A63173}" dt="2025-03-03T19:37:18.103" v="1490" actId="14100"/>
          <ac:spMkLst>
            <pc:docMk/>
            <pc:sldMk cId="65247688" sldId="408"/>
            <ac:spMk id="6" creationId="{C693F599-193C-41E4-9AF4-1EED451220B9}"/>
          </ac:spMkLst>
        </pc:spChg>
      </pc:sldChg>
      <pc:sldChg chg="del">
        <pc:chgData name="Salvatore Cavalieri" userId="c1cc4d89-b2bb-4452-9f1a-03a57ee1a6cf" providerId="ADAL" clId="{F9FF6534-1DA4-4753-B592-4C9E95A63173}" dt="2025-03-02T19:11:24.709" v="1" actId="2696"/>
        <pc:sldMkLst>
          <pc:docMk/>
          <pc:sldMk cId="698674291" sldId="414"/>
        </pc:sldMkLst>
      </pc:sldChg>
      <pc:sldChg chg="modSp add mod">
        <pc:chgData name="Salvatore Cavalieri" userId="c1cc4d89-b2bb-4452-9f1a-03a57ee1a6cf" providerId="ADAL" clId="{F9FF6534-1DA4-4753-B592-4C9E95A63173}" dt="2025-03-02T19:21:10.403" v="289" actId="1076"/>
        <pc:sldMkLst>
          <pc:docMk/>
          <pc:sldMk cId="2650781702" sldId="414"/>
        </pc:sldMkLst>
        <pc:spChg chg="mod">
          <ac:chgData name="Salvatore Cavalieri" userId="c1cc4d89-b2bb-4452-9f1a-03a57ee1a6cf" providerId="ADAL" clId="{F9FF6534-1DA4-4753-B592-4C9E95A63173}" dt="2025-03-02T19:21:04.839" v="288" actId="6549"/>
          <ac:spMkLst>
            <pc:docMk/>
            <pc:sldMk cId="2650781702" sldId="414"/>
            <ac:spMk id="6" creationId="{C693F599-193C-41E4-9AF4-1EED451220B9}"/>
          </ac:spMkLst>
        </pc:spChg>
        <pc:grpChg chg="mod">
          <ac:chgData name="Salvatore Cavalieri" userId="c1cc4d89-b2bb-4452-9f1a-03a57ee1a6cf" providerId="ADAL" clId="{F9FF6534-1DA4-4753-B592-4C9E95A63173}" dt="2025-03-02T19:21:10.403" v="289" actId="1076"/>
          <ac:grpSpMkLst>
            <pc:docMk/>
            <pc:sldMk cId="2650781702" sldId="414"/>
            <ac:grpSpMk id="13" creationId="{2FA56346-278B-4101-B90E-5814E542578C}"/>
          </ac:grpSpMkLst>
        </pc:grpChg>
      </pc:sldChg>
      <pc:sldChg chg="modSp mod">
        <pc:chgData name="Salvatore Cavalieri" userId="c1cc4d89-b2bb-4452-9f1a-03a57ee1a6cf" providerId="ADAL" clId="{F9FF6534-1DA4-4753-B592-4C9E95A63173}" dt="2025-03-03T19:38:14.238" v="1492" actId="1076"/>
        <pc:sldMkLst>
          <pc:docMk/>
          <pc:sldMk cId="1765891883" sldId="417"/>
        </pc:sldMkLst>
        <pc:spChg chg="mod">
          <ac:chgData name="Salvatore Cavalieri" userId="c1cc4d89-b2bb-4452-9f1a-03a57ee1a6cf" providerId="ADAL" clId="{F9FF6534-1DA4-4753-B592-4C9E95A63173}" dt="2025-03-03T19:38:14.238" v="1492" actId="1076"/>
          <ac:spMkLst>
            <pc:docMk/>
            <pc:sldMk cId="1765891883" sldId="417"/>
            <ac:spMk id="6" creationId="{C693F599-193C-41E4-9AF4-1EED451220B9}"/>
          </ac:spMkLst>
        </pc:spChg>
      </pc:sldChg>
      <pc:sldChg chg="del">
        <pc:chgData name="Salvatore Cavalieri" userId="c1cc4d89-b2bb-4452-9f1a-03a57ee1a6cf" providerId="ADAL" clId="{F9FF6534-1DA4-4753-B592-4C9E95A63173}" dt="2025-03-02T19:11:24.709" v="1" actId="2696"/>
        <pc:sldMkLst>
          <pc:docMk/>
          <pc:sldMk cId="3116276198" sldId="418"/>
        </pc:sldMkLst>
      </pc:sldChg>
      <pc:sldChg chg="modSp add mod">
        <pc:chgData name="Salvatore Cavalieri" userId="c1cc4d89-b2bb-4452-9f1a-03a57ee1a6cf" providerId="ADAL" clId="{F9FF6534-1DA4-4753-B592-4C9E95A63173}" dt="2025-03-03T19:14:08.761" v="693" actId="403"/>
        <pc:sldMkLst>
          <pc:docMk/>
          <pc:sldMk cId="3569004176" sldId="418"/>
        </pc:sldMkLst>
        <pc:spChg chg="mod">
          <ac:chgData name="Salvatore Cavalieri" userId="c1cc4d89-b2bb-4452-9f1a-03a57ee1a6cf" providerId="ADAL" clId="{F9FF6534-1DA4-4753-B592-4C9E95A63173}" dt="2025-03-03T19:14:08.761" v="693" actId="403"/>
          <ac:spMkLst>
            <pc:docMk/>
            <pc:sldMk cId="3569004176" sldId="418"/>
            <ac:spMk id="3" creationId="{CD070586-4106-4189-8668-786F75F2CDE7}"/>
          </ac:spMkLst>
        </pc:spChg>
      </pc:sldChg>
      <pc:sldChg chg="modSp mod">
        <pc:chgData name="Salvatore Cavalieri" userId="c1cc4d89-b2bb-4452-9f1a-03a57ee1a6cf" providerId="ADAL" clId="{F9FF6534-1DA4-4753-B592-4C9E95A63173}" dt="2025-03-02T19:24:18.085" v="311"/>
        <pc:sldMkLst>
          <pc:docMk/>
          <pc:sldMk cId="270739277" sldId="422"/>
        </pc:sldMkLst>
        <pc:spChg chg="mod">
          <ac:chgData name="Salvatore Cavalieri" userId="c1cc4d89-b2bb-4452-9f1a-03a57ee1a6cf" providerId="ADAL" clId="{F9FF6534-1DA4-4753-B592-4C9E95A63173}" dt="2025-03-02T19:24:18.085" v="311"/>
          <ac:spMkLst>
            <pc:docMk/>
            <pc:sldMk cId="270739277" sldId="422"/>
            <ac:spMk id="2" creationId="{7EBC48B6-996F-4413-075E-B305ECC9EFB8}"/>
          </ac:spMkLst>
        </pc:spChg>
      </pc:sldChg>
      <pc:sldChg chg="addSp delSp modSp mod">
        <pc:chgData name="Salvatore Cavalieri" userId="c1cc4d89-b2bb-4452-9f1a-03a57ee1a6cf" providerId="ADAL" clId="{F9FF6534-1DA4-4753-B592-4C9E95A63173}" dt="2025-03-03T19:27:34.099" v="1266" actId="20577"/>
        <pc:sldMkLst>
          <pc:docMk/>
          <pc:sldMk cId="2414307378" sldId="423"/>
        </pc:sldMkLst>
        <pc:spChg chg="del">
          <ac:chgData name="Salvatore Cavalieri" userId="c1cc4d89-b2bb-4452-9f1a-03a57ee1a6cf" providerId="ADAL" clId="{F9FF6534-1DA4-4753-B592-4C9E95A63173}" dt="2025-03-02T19:22:08.272" v="293" actId="478"/>
          <ac:spMkLst>
            <pc:docMk/>
            <pc:sldMk cId="2414307378" sldId="423"/>
            <ac:spMk id="3" creationId="{3238A94D-F089-A719-5759-84BC384B7597}"/>
          </ac:spMkLst>
        </pc:spChg>
        <pc:spChg chg="mod">
          <ac:chgData name="Salvatore Cavalieri" userId="c1cc4d89-b2bb-4452-9f1a-03a57ee1a6cf" providerId="ADAL" clId="{F9FF6534-1DA4-4753-B592-4C9E95A63173}" dt="2025-03-02T19:22:18.123" v="295" actId="1076"/>
          <ac:spMkLst>
            <pc:docMk/>
            <pc:sldMk cId="2414307378" sldId="423"/>
            <ac:spMk id="4" creationId="{8A3472E4-59DB-1DE6-10BA-DCF9B54518E1}"/>
          </ac:spMkLst>
        </pc:spChg>
        <pc:spChg chg="mod">
          <ac:chgData name="Salvatore Cavalieri" userId="c1cc4d89-b2bb-4452-9f1a-03a57ee1a6cf" providerId="ADAL" clId="{F9FF6534-1DA4-4753-B592-4C9E95A63173}" dt="2025-03-03T19:27:34.099" v="1266" actId="20577"/>
          <ac:spMkLst>
            <pc:docMk/>
            <pc:sldMk cId="2414307378" sldId="423"/>
            <ac:spMk id="5" creationId="{F46F04A8-9673-3012-79A3-5F1CC5EFEF36}"/>
          </ac:spMkLst>
        </pc:spChg>
        <pc:spChg chg="add del mod">
          <ac:chgData name="Salvatore Cavalieri" userId="c1cc4d89-b2bb-4452-9f1a-03a57ee1a6cf" providerId="ADAL" clId="{F9FF6534-1DA4-4753-B592-4C9E95A63173}" dt="2025-03-02T19:22:11.217" v="294" actId="478"/>
          <ac:spMkLst>
            <pc:docMk/>
            <pc:sldMk cId="2414307378" sldId="423"/>
            <ac:spMk id="7" creationId="{0937727A-3A9D-CD94-33C8-EB329B4980A7}"/>
          </ac:spMkLst>
        </pc:spChg>
        <pc:grpChg chg="mod">
          <ac:chgData name="Salvatore Cavalieri" userId="c1cc4d89-b2bb-4452-9f1a-03a57ee1a6cf" providerId="ADAL" clId="{F9FF6534-1DA4-4753-B592-4C9E95A63173}" dt="2025-03-02T19:22:18.123" v="295" actId="1076"/>
          <ac:grpSpMkLst>
            <pc:docMk/>
            <pc:sldMk cId="2414307378" sldId="423"/>
            <ac:grpSpMk id="9" creationId="{F2D70141-ECB9-F54D-7959-971DF6AAFCC8}"/>
          </ac:grpSpMkLst>
        </pc:grpChg>
        <pc:picChg chg="mod">
          <ac:chgData name="Salvatore Cavalieri" userId="c1cc4d89-b2bb-4452-9f1a-03a57ee1a6cf" providerId="ADAL" clId="{F9FF6534-1DA4-4753-B592-4C9E95A63173}" dt="2025-03-02T19:22:18.123" v="295" actId="1076"/>
          <ac:picMkLst>
            <pc:docMk/>
            <pc:sldMk cId="2414307378" sldId="423"/>
            <ac:picMk id="8" creationId="{4FF0619B-D5DD-94FE-B8A0-8E843F5A5DF7}"/>
          </ac:picMkLst>
        </pc:picChg>
        <pc:picChg chg="mod">
          <ac:chgData name="Salvatore Cavalieri" userId="c1cc4d89-b2bb-4452-9f1a-03a57ee1a6cf" providerId="ADAL" clId="{F9FF6534-1DA4-4753-B592-4C9E95A63173}" dt="2025-03-02T19:22:18.123" v="295" actId="1076"/>
          <ac:picMkLst>
            <pc:docMk/>
            <pc:sldMk cId="2414307378" sldId="423"/>
            <ac:picMk id="15" creationId="{295B5218-9F8E-03D0-3B51-24241EBDB203}"/>
          </ac:picMkLst>
        </pc:picChg>
      </pc:sldChg>
      <pc:sldChg chg="addSp delSp modSp mod">
        <pc:chgData name="Salvatore Cavalieri" userId="c1cc4d89-b2bb-4452-9f1a-03a57ee1a6cf" providerId="ADAL" clId="{F9FF6534-1DA4-4753-B592-4C9E95A63173}" dt="2025-03-03T19:27:52.991" v="1269" actId="14100"/>
        <pc:sldMkLst>
          <pc:docMk/>
          <pc:sldMk cId="1058269580" sldId="424"/>
        </pc:sldMkLst>
        <pc:spChg chg="del">
          <ac:chgData name="Salvatore Cavalieri" userId="c1cc4d89-b2bb-4452-9f1a-03a57ee1a6cf" providerId="ADAL" clId="{F9FF6534-1DA4-4753-B592-4C9E95A63173}" dt="2025-03-02T19:22:24.703" v="296" actId="478"/>
          <ac:spMkLst>
            <pc:docMk/>
            <pc:sldMk cId="1058269580" sldId="424"/>
            <ac:spMk id="3" creationId="{DF2D264A-CCA8-7A86-B818-2814928DF681}"/>
          </ac:spMkLst>
        </pc:spChg>
        <pc:spChg chg="mod">
          <ac:chgData name="Salvatore Cavalieri" userId="c1cc4d89-b2bb-4452-9f1a-03a57ee1a6cf" providerId="ADAL" clId="{F9FF6534-1DA4-4753-B592-4C9E95A63173}" dt="2025-03-03T19:27:52.991" v="1269" actId="14100"/>
          <ac:spMkLst>
            <pc:docMk/>
            <pc:sldMk cId="1058269580" sldId="424"/>
            <ac:spMk id="4" creationId="{856BA85A-3841-B558-94EB-E14DE3BF71B8}"/>
          </ac:spMkLst>
        </pc:spChg>
        <pc:spChg chg="mod">
          <ac:chgData name="Salvatore Cavalieri" userId="c1cc4d89-b2bb-4452-9f1a-03a57ee1a6cf" providerId="ADAL" clId="{F9FF6534-1DA4-4753-B592-4C9E95A63173}" dt="2025-03-03T19:27:29.370" v="1265" actId="6549"/>
          <ac:spMkLst>
            <pc:docMk/>
            <pc:sldMk cId="1058269580" sldId="424"/>
            <ac:spMk id="5" creationId="{04E7CC52-B7D6-704E-A376-D17AD91509C2}"/>
          </ac:spMkLst>
        </pc:spChg>
        <pc:spChg chg="add del mod">
          <ac:chgData name="Salvatore Cavalieri" userId="c1cc4d89-b2bb-4452-9f1a-03a57ee1a6cf" providerId="ADAL" clId="{F9FF6534-1DA4-4753-B592-4C9E95A63173}" dt="2025-03-02T19:22:27.541" v="297" actId="478"/>
          <ac:spMkLst>
            <pc:docMk/>
            <pc:sldMk cId="1058269580" sldId="424"/>
            <ac:spMk id="7" creationId="{D73EDA3E-A0EA-F465-49D6-9059F7746C45}"/>
          </ac:spMkLst>
        </pc:spChg>
        <pc:grpChg chg="mod">
          <ac:chgData name="Salvatore Cavalieri" userId="c1cc4d89-b2bb-4452-9f1a-03a57ee1a6cf" providerId="ADAL" clId="{F9FF6534-1DA4-4753-B592-4C9E95A63173}" dt="2025-03-02T19:22:35.291" v="298" actId="1076"/>
          <ac:grpSpMkLst>
            <pc:docMk/>
            <pc:sldMk cId="1058269580" sldId="424"/>
            <ac:grpSpMk id="9" creationId="{4984856C-8E4D-9CB1-1EA0-2224FA674EAB}"/>
          </ac:grpSpMkLst>
        </pc:grpChg>
      </pc:sldChg>
      <pc:sldChg chg="addSp delSp modSp mod">
        <pc:chgData name="Salvatore Cavalieri" userId="c1cc4d89-b2bb-4452-9f1a-03a57ee1a6cf" providerId="ADAL" clId="{F9FF6534-1DA4-4753-B592-4C9E95A63173}" dt="2025-03-03T19:29:04.023" v="1322" actId="14100"/>
        <pc:sldMkLst>
          <pc:docMk/>
          <pc:sldMk cId="3084721601" sldId="425"/>
        </pc:sldMkLst>
        <pc:spChg chg="del">
          <ac:chgData name="Salvatore Cavalieri" userId="c1cc4d89-b2bb-4452-9f1a-03a57ee1a6cf" providerId="ADAL" clId="{F9FF6534-1DA4-4753-B592-4C9E95A63173}" dt="2025-03-02T19:22:41.100" v="299" actId="478"/>
          <ac:spMkLst>
            <pc:docMk/>
            <pc:sldMk cId="3084721601" sldId="425"/>
            <ac:spMk id="3" creationId="{5825EC76-FA39-106F-F3DB-CA37BCF803C7}"/>
          </ac:spMkLst>
        </pc:spChg>
        <pc:spChg chg="mod">
          <ac:chgData name="Salvatore Cavalieri" userId="c1cc4d89-b2bb-4452-9f1a-03a57ee1a6cf" providerId="ADAL" clId="{F9FF6534-1DA4-4753-B592-4C9E95A63173}" dt="2025-03-03T19:29:04.023" v="1322" actId="14100"/>
          <ac:spMkLst>
            <pc:docMk/>
            <pc:sldMk cId="3084721601" sldId="425"/>
            <ac:spMk id="4" creationId="{E09AC54E-6AF4-2B54-59AA-E9119DA0EAD4}"/>
          </ac:spMkLst>
        </pc:spChg>
        <pc:spChg chg="mod">
          <ac:chgData name="Salvatore Cavalieri" userId="c1cc4d89-b2bb-4452-9f1a-03a57ee1a6cf" providerId="ADAL" clId="{F9FF6534-1DA4-4753-B592-4C9E95A63173}" dt="2025-03-03T19:28:58.413" v="1321" actId="6549"/>
          <ac:spMkLst>
            <pc:docMk/>
            <pc:sldMk cId="3084721601" sldId="425"/>
            <ac:spMk id="5" creationId="{6F31A543-E6B5-D773-06AF-D79981FFA1D4}"/>
          </ac:spMkLst>
        </pc:spChg>
        <pc:spChg chg="add del mod">
          <ac:chgData name="Salvatore Cavalieri" userId="c1cc4d89-b2bb-4452-9f1a-03a57ee1a6cf" providerId="ADAL" clId="{F9FF6534-1DA4-4753-B592-4C9E95A63173}" dt="2025-03-02T19:22:44.138" v="300" actId="478"/>
          <ac:spMkLst>
            <pc:docMk/>
            <pc:sldMk cId="3084721601" sldId="425"/>
            <ac:spMk id="7" creationId="{422E3B6E-9925-F8C8-CDA3-761B54424EBD}"/>
          </ac:spMkLst>
        </pc:spChg>
        <pc:spChg chg="mod">
          <ac:chgData name="Salvatore Cavalieri" userId="c1cc4d89-b2bb-4452-9f1a-03a57ee1a6cf" providerId="ADAL" clId="{F9FF6534-1DA4-4753-B592-4C9E95A63173}" dt="2025-03-03T19:28:46.111" v="1291" actId="14100"/>
          <ac:spMkLst>
            <pc:docMk/>
            <pc:sldMk cId="3084721601" sldId="425"/>
            <ac:spMk id="8" creationId="{E686A9BF-41E7-F8AC-F8A9-AE1975EFE46A}"/>
          </ac:spMkLst>
        </pc:spChg>
        <pc:spChg chg="mod">
          <ac:chgData name="Salvatore Cavalieri" userId="c1cc4d89-b2bb-4452-9f1a-03a57ee1a6cf" providerId="ADAL" clId="{F9FF6534-1DA4-4753-B592-4C9E95A63173}" dt="2025-03-03T19:28:40.887" v="1290" actId="5793"/>
          <ac:spMkLst>
            <pc:docMk/>
            <pc:sldMk cId="3084721601" sldId="425"/>
            <ac:spMk id="12" creationId="{2BC4691C-68BA-D995-AFA3-2A84431E97EB}"/>
          </ac:spMkLst>
        </pc:spChg>
        <pc:grpChg chg="mod">
          <ac:chgData name="Salvatore Cavalieri" userId="c1cc4d89-b2bb-4452-9f1a-03a57ee1a6cf" providerId="ADAL" clId="{F9FF6534-1DA4-4753-B592-4C9E95A63173}" dt="2025-03-02T19:22:51.155" v="301" actId="1076"/>
          <ac:grpSpMkLst>
            <pc:docMk/>
            <pc:sldMk cId="3084721601" sldId="425"/>
            <ac:grpSpMk id="9" creationId="{E074CC27-8705-5102-9E6B-F05F5C2AA645}"/>
          </ac:grpSpMkLst>
        </pc:grpChg>
      </pc:sldChg>
      <pc:sldChg chg="addSp delSp modSp add mod">
        <pc:chgData name="Salvatore Cavalieri" userId="c1cc4d89-b2bb-4452-9f1a-03a57ee1a6cf" providerId="ADAL" clId="{F9FF6534-1DA4-4753-B592-4C9E95A63173}" dt="2025-03-03T19:27:40.487" v="1267" actId="20577"/>
        <pc:sldMkLst>
          <pc:docMk/>
          <pc:sldMk cId="2101005672" sldId="426"/>
        </pc:sldMkLst>
        <pc:spChg chg="del">
          <ac:chgData name="Salvatore Cavalieri" userId="c1cc4d89-b2bb-4452-9f1a-03a57ee1a6cf" providerId="ADAL" clId="{F9FF6534-1DA4-4753-B592-4C9E95A63173}" dt="2025-03-02T19:21:51.196" v="290" actId="478"/>
          <ac:spMkLst>
            <pc:docMk/>
            <pc:sldMk cId="2101005672" sldId="426"/>
            <ac:spMk id="3" creationId="{014A9453-1B1B-984F-D041-E95D43453525}"/>
          </ac:spMkLst>
        </pc:spChg>
        <pc:spChg chg="mod">
          <ac:chgData name="Salvatore Cavalieri" userId="c1cc4d89-b2bb-4452-9f1a-03a57ee1a6cf" providerId="ADAL" clId="{F9FF6534-1DA4-4753-B592-4C9E95A63173}" dt="2025-03-03T19:22:28.783" v="923" actId="14100"/>
          <ac:spMkLst>
            <pc:docMk/>
            <pc:sldMk cId="2101005672" sldId="426"/>
            <ac:spMk id="4" creationId="{8CC99611-0D6B-529F-B51C-4803AF8FA136}"/>
          </ac:spMkLst>
        </pc:spChg>
        <pc:spChg chg="mod">
          <ac:chgData name="Salvatore Cavalieri" userId="c1cc4d89-b2bb-4452-9f1a-03a57ee1a6cf" providerId="ADAL" clId="{F9FF6534-1DA4-4753-B592-4C9E95A63173}" dt="2025-03-03T19:27:40.487" v="1267" actId="20577"/>
          <ac:spMkLst>
            <pc:docMk/>
            <pc:sldMk cId="2101005672" sldId="426"/>
            <ac:spMk id="5" creationId="{967BF027-472E-91EB-FDCC-FAEFB5EB3D62}"/>
          </ac:spMkLst>
        </pc:spChg>
        <pc:spChg chg="add del mod">
          <ac:chgData name="Salvatore Cavalieri" userId="c1cc4d89-b2bb-4452-9f1a-03a57ee1a6cf" providerId="ADAL" clId="{F9FF6534-1DA4-4753-B592-4C9E95A63173}" dt="2025-03-02T19:21:54.974" v="291" actId="478"/>
          <ac:spMkLst>
            <pc:docMk/>
            <pc:sldMk cId="2101005672" sldId="426"/>
            <ac:spMk id="8" creationId="{A29543C0-5646-868F-577E-A283473E51D2}"/>
          </ac:spMkLst>
        </pc:spChg>
        <pc:grpChg chg="mod">
          <ac:chgData name="Salvatore Cavalieri" userId="c1cc4d89-b2bb-4452-9f1a-03a57ee1a6cf" providerId="ADAL" clId="{F9FF6534-1DA4-4753-B592-4C9E95A63173}" dt="2025-03-02T19:22:02.283" v="292" actId="1076"/>
          <ac:grpSpMkLst>
            <pc:docMk/>
            <pc:sldMk cId="2101005672" sldId="426"/>
            <ac:grpSpMk id="9" creationId="{A2C054D1-82F1-F0BE-0A59-0EE76F6ABC16}"/>
          </ac:grpSpMkLst>
        </pc:grpChg>
        <pc:picChg chg="mod">
          <ac:chgData name="Salvatore Cavalieri" userId="c1cc4d89-b2bb-4452-9f1a-03a57ee1a6cf" providerId="ADAL" clId="{F9FF6534-1DA4-4753-B592-4C9E95A63173}" dt="2025-03-02T19:22:02.283" v="292" actId="1076"/>
          <ac:picMkLst>
            <pc:docMk/>
            <pc:sldMk cId="2101005672" sldId="426"/>
            <ac:picMk id="7" creationId="{BE7F2FF0-702A-AF13-6AA7-6E4BE73B2ECC}"/>
          </ac:picMkLst>
        </pc:picChg>
        <pc:picChg chg="mod">
          <ac:chgData name="Salvatore Cavalieri" userId="c1cc4d89-b2bb-4452-9f1a-03a57ee1a6cf" providerId="ADAL" clId="{F9FF6534-1DA4-4753-B592-4C9E95A63173}" dt="2025-03-02T19:22:02.283" v="292" actId="1076"/>
          <ac:picMkLst>
            <pc:docMk/>
            <pc:sldMk cId="2101005672" sldId="426"/>
            <ac:picMk id="12" creationId="{5C314C57-E2B6-3C0D-BC20-A93162D894D7}"/>
          </ac:picMkLst>
        </pc:picChg>
        <pc:picChg chg="mod">
          <ac:chgData name="Salvatore Cavalieri" userId="c1cc4d89-b2bb-4452-9f1a-03a57ee1a6cf" providerId="ADAL" clId="{F9FF6534-1DA4-4753-B592-4C9E95A63173}" dt="2025-03-02T19:22:02.283" v="292" actId="1076"/>
          <ac:picMkLst>
            <pc:docMk/>
            <pc:sldMk cId="2101005672" sldId="426"/>
            <ac:picMk id="14" creationId="{B20463DF-1046-B56E-73D2-69D27E0FDC6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A7A704-9F1C-4FD3-85D1-57AF2D7FD0E8}" type="datetimeFigureOut">
              <a:rPr lang="en-US" smtClean="0"/>
              <a:pPr/>
              <a:t>5/10/2025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BFB8C-BBFF-4397-A51C-1E92596422A9}" type="slidenum">
              <a:rPr lang="en-US" smtClean="0"/>
              <a:pPr/>
              <a:t>‹N›</a:t>
            </a:fld>
            <a:endParaRPr lang="en-US" dirty="0"/>
          </a:p>
        </p:txBody>
      </p:sp>
    </p:spTree>
    <p:extLst>
      <p:ext uri="{BB962C8B-B14F-4D97-AF65-F5344CB8AC3E}">
        <p14:creationId xmlns:p14="http://schemas.microsoft.com/office/powerpoint/2010/main" val="3859880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t-IT" noProof="0" dirty="0"/>
          </a:p>
        </p:txBody>
      </p:sp>
      <p:sp>
        <p:nvSpPr>
          <p:cNvPr id="4" name="Slide Number Placeholder 3"/>
          <p:cNvSpPr>
            <a:spLocks noGrp="1"/>
          </p:cNvSpPr>
          <p:nvPr>
            <p:ph type="sldNum" sz="quarter" idx="10"/>
          </p:nvPr>
        </p:nvSpPr>
        <p:spPr/>
        <p:txBody>
          <a:bodyPr/>
          <a:lstStyle/>
          <a:p>
            <a:fld id="{F7EBFB8C-BBFF-4397-A51C-1E92596422A9}" type="slidenum">
              <a:rPr lang="en-US" smtClean="0"/>
              <a:pPr/>
              <a:t>1</a:t>
            </a:fld>
            <a:endParaRPr lang="en-US"/>
          </a:p>
        </p:txBody>
      </p:sp>
    </p:spTree>
    <p:extLst>
      <p:ext uri="{BB962C8B-B14F-4D97-AF65-F5344CB8AC3E}">
        <p14:creationId xmlns:p14="http://schemas.microsoft.com/office/powerpoint/2010/main" val="2172548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4" name="Title 13"/>
          <p:cNvSpPr>
            <a:spLocks noGrp="1"/>
          </p:cNvSpPr>
          <p:nvPr>
            <p:ph type="ctrTitle"/>
          </p:nvPr>
        </p:nvSpPr>
        <p:spPr>
          <a:xfrm>
            <a:off x="1435608" y="435936"/>
            <a:ext cx="7406640" cy="1472184"/>
          </a:xfrm>
        </p:spPr>
        <p:txBody>
          <a:bodyPr anchor="b"/>
          <a:lstStyle>
            <a:lvl1pPr algn="l">
              <a:defRPr/>
            </a:lvl1pPr>
            <a:extLst/>
          </a:lstStyle>
          <a:p>
            <a:r>
              <a:rPr lang="it-IT" noProof="1"/>
              <a:t>Fare clic per modificare lo stile del titolo</a:t>
            </a:r>
            <a:endParaRPr lang="en-US" dirty="0"/>
          </a:p>
        </p:txBody>
      </p:sp>
      <p:sp>
        <p:nvSpPr>
          <p:cNvPr id="22" name="Subtitle 21"/>
          <p:cNvSpPr>
            <a:spLocks noGrp="1"/>
          </p:cNvSpPr>
          <p:nvPr>
            <p:ph type="subTitle" idx="1"/>
          </p:nvPr>
        </p:nvSpPr>
        <p:spPr>
          <a:xfrm>
            <a:off x="1432560" y="1850064"/>
            <a:ext cx="7406640" cy="1752600"/>
          </a:xfrm>
        </p:spPr>
        <p:txBody>
          <a:bodyPr/>
          <a:lstStyle>
            <a:lvl1pPr marL="7315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it-IT" noProof="1"/>
              <a:t>Fare clic per modificare lo stile del sottotitolo dello schema</a:t>
            </a:r>
            <a:endParaRPr lang="en-US" dirty="0"/>
          </a:p>
        </p:txBody>
      </p:sp>
      <p:sp>
        <p:nvSpPr>
          <p:cNvPr id="7" name="Date Placeholder 6"/>
          <p:cNvSpPr>
            <a:spLocks noGrp="1"/>
          </p:cNvSpPr>
          <p:nvPr>
            <p:ph type="dt" sz="half" idx="10"/>
          </p:nvPr>
        </p:nvSpPr>
        <p:spPr/>
        <p:txBody>
          <a:bodyPr/>
          <a:lstStyle/>
          <a:p>
            <a:fld id="{D80A4771-C6EF-4B99-81F4-D30BE4E017A0}" type="datetimeFigureOut">
              <a:rPr lang="en-US" smtClean="0"/>
              <a:pPr/>
              <a:t>5/10/2025</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90B41CA-569D-40E7-8E58-026C0338B2C8}" type="slidenum">
              <a:rPr lang="en-US" smtClean="0"/>
              <a:pPr/>
              <a:t>‹N›</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D80A4771-C6EF-4B99-81F4-D30BE4E017A0}" type="datetimeFigureOut">
              <a:rPr lang="en-US" smtClean="0"/>
              <a:pPr/>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B41CA-569D-40E7-8E58-026C0338B2C8}"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lang="it-IT"/>
              <a:t>Fare clic per modificare lo stile del titolo</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80A4771-C6EF-4B99-81F4-D30BE4E017A0}" type="datetimeFigureOut">
              <a:rPr lang="en-US" smtClean="0"/>
              <a:pPr/>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B41CA-569D-40E7-8E58-026C0338B2C8}"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80A4771-C6EF-4B99-81F4-D30BE4E017A0}" type="datetimeFigureOut">
              <a:rPr lang="en-US" smtClean="0"/>
              <a:pPr/>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B41CA-569D-40E7-8E58-026C0338B2C8}"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it-IT"/>
              <a:t>Fare clic per modificare lo stile del titolo</a:t>
            </a:r>
            <a:endParaRPr lang="en-US" dirty="0"/>
          </a:p>
        </p:txBody>
      </p:sp>
      <p:sp>
        <p:nvSpPr>
          <p:cNvPr id="3" name="Text Placeholder 2"/>
          <p:cNvSpPr>
            <a:spLocks noGrp="1"/>
          </p:cNvSpPr>
          <p:nvPr>
            <p:ph type="body" idx="1"/>
          </p:nvPr>
        </p:nvSpPr>
        <p:spPr>
          <a:xfrm>
            <a:off x="2578392" y="1100138"/>
            <a:ext cx="6400800" cy="1509712"/>
          </a:xfrm>
        </p:spPr>
        <p:txBody>
          <a:bodyPr anchor="b"/>
          <a:lstStyle>
            <a:lvl1pPr marL="27432"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D80A4771-C6EF-4B99-81F4-D30BE4E017A0}" type="datetimeFigureOut">
              <a:rPr lang="en-US" smtClean="0"/>
              <a:pPr/>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0B41CA-569D-40E7-8E58-026C0338B2C8}" type="slidenum">
              <a:rPr lang="en-US" smtClean="0"/>
              <a:pPr/>
              <a:t>‹N›</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50000" t="50000" r="100000" b="1250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e contenuti">
    <p:spTree>
      <p:nvGrpSpPr>
        <p:cNvPr id="1" name=""/>
        <p:cNvGrpSpPr/>
        <p:nvPr/>
      </p:nvGrpSpPr>
      <p:grpSpPr>
        <a:xfrm>
          <a:off x="0" y="0"/>
          <a:ext cx="0" cy="0"/>
          <a:chOff x="0" y="0"/>
          <a:chExt cx="0" cy="0"/>
        </a:xfrm>
      </p:grpSpPr>
      <p:sp>
        <p:nvSpPr>
          <p:cNvPr id="9" name="Pie 8"/>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Oval 9"/>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Rectangle 11"/>
          <p:cNvSpPr/>
          <p:nvPr/>
        </p:nvSpPr>
        <p:spPr>
          <a:xfrm>
            <a:off x="1033974" y="-54"/>
            <a:ext cx="8131127"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435608" y="274320"/>
            <a:ext cx="7498080" cy="1143000"/>
          </a:xfrm>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80A4771-C6EF-4B99-81F4-D30BE4E017A0}" type="datetimeFigureOut">
              <a:rPr lang="en-US" smtClean="0"/>
              <a:pPr/>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B41CA-569D-40E7-8E58-026C0338B2C8}"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lang="it-IT"/>
              <a:t>Fare clic per modificare lo stile del titolo</a:t>
            </a:r>
            <a:endParaRPr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it-IT"/>
              <a:t>Fare clic per modificare stili del testo dello schema</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283464"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it-IT"/>
              <a:t>Fare clic per modificare stili del testo dello schema</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80A4771-C6EF-4B99-81F4-D30BE4E017A0}" type="datetimeFigureOut">
              <a:rPr lang="en-US" smtClean="0"/>
              <a:pPr/>
              <a:t>5/10/2025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0B41CA-569D-40E7-8E58-026C0338B2C8}"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D80A4771-C6EF-4B99-81F4-D30BE4E017A0}" type="datetimeFigureOut">
              <a:rPr lang="en-US" smtClean="0"/>
              <a:pPr/>
              <a:t>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0B41CA-569D-40E7-8E58-026C0338B2C8}"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Date Placeholder 1"/>
          <p:cNvSpPr>
            <a:spLocks noGrp="1"/>
          </p:cNvSpPr>
          <p:nvPr>
            <p:ph type="dt" sz="half" idx="10"/>
          </p:nvPr>
        </p:nvSpPr>
        <p:spPr/>
        <p:txBody>
          <a:bodyPr/>
          <a:lstStyle/>
          <a:p>
            <a:fld id="{D80A4771-C6EF-4B99-81F4-D30BE4E017A0}" type="datetimeFigureOut">
              <a:rPr lang="en-US" smtClean="0"/>
              <a:pPr/>
              <a:t>5/10/2025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0B41CA-569D-40E7-8E58-026C0338B2C8}" type="slidenum">
              <a:rPr lang="en-US" smtClean="0"/>
              <a:pPr/>
              <a:t>‹N›</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810000" cy="1162050"/>
          </a:xfrm>
          <a:ln>
            <a:noFill/>
          </a:ln>
        </p:spPr>
        <p:txBody>
          <a:bodyPr anchor="b"/>
          <a:lstStyle>
            <a:lvl1pPr algn="l">
              <a:lnSpc>
                <a:spcPts val="2000"/>
              </a:lnSpc>
              <a:buNone/>
              <a:defRPr sz="2200" b="1" cap="all" baseline="0"/>
            </a:lvl1pPr>
            <a:extLst/>
          </a:lstStyle>
          <a:p>
            <a:r>
              <a:rPr lang="it-IT"/>
              <a:t>Fare clic per modificare lo stile del titolo</a:t>
            </a:r>
            <a:endParaRPr lang="en-US" dirty="0"/>
          </a:p>
        </p:txBody>
      </p:sp>
      <p:sp>
        <p:nvSpPr>
          <p:cNvPr id="3" name="Text Placeholder 2"/>
          <p:cNvSpPr>
            <a:spLocks noGrp="1"/>
          </p:cNvSpPr>
          <p:nvPr>
            <p:ph type="body" idx="2"/>
          </p:nvPr>
        </p:nvSpPr>
        <p:spPr>
          <a:xfrm>
            <a:off x="457200" y="1435100"/>
            <a:ext cx="3810000" cy="698500"/>
          </a:xfrm>
        </p:spPr>
        <p:txBody>
          <a:bodyPr/>
          <a:lstStyle>
            <a:lvl1pPr marL="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it-IT"/>
              <a:t>Fare clic per modificare stili del testo dello schema</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80A4771-C6EF-4B99-81F4-D30BE4E017A0}" type="datetimeFigureOut">
              <a:rPr lang="en-US" smtClean="0"/>
              <a:pPr/>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B41CA-569D-40E7-8E58-026C0338B2C8}"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it-IT"/>
              <a:t>Fare clic per modificare lo stile del titolo</a:t>
            </a:r>
            <a:endParaRPr lang="en-US" dirty="0"/>
          </a:p>
        </p:txBody>
      </p:sp>
      <p:sp>
        <p:nvSpPr>
          <p:cNvPr id="5" name="Date Placeholder 4"/>
          <p:cNvSpPr>
            <a:spLocks noGrp="1"/>
          </p:cNvSpPr>
          <p:nvPr>
            <p:ph type="dt" sz="half" idx="10"/>
          </p:nvPr>
        </p:nvSpPr>
        <p:spPr/>
        <p:txBody>
          <a:bodyPr/>
          <a:lstStyle/>
          <a:p>
            <a:fld id="{D80A4771-C6EF-4B99-81F4-D30BE4E017A0}" type="datetimeFigureOut">
              <a:rPr lang="en-US" smtClean="0"/>
              <a:pPr/>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0B41CA-569D-40E7-8E58-026C0338B2C8}" type="slidenum">
              <a:rPr lang="en-US" smtClean="0"/>
              <a:pPr/>
              <a:t>‹N›</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0">
            <a:bevelT w="25400" h="19050"/>
            <a:contourClr>
              <a:srgbClr val="969696"/>
            </a:contourClr>
          </a:sp3d>
        </p:spPr>
        <p:txBody>
          <a:bodyPr lIns="91440" tIns="274320" rtlCol="0" anchor="t">
            <a:normAutofit/>
          </a:bodyPr>
          <a:lstStyle/>
          <a:p>
            <a:pPr marL="0" indent="-283464" algn="l" rtl="0" latinLnBrk="0">
              <a:lnSpc>
                <a:spcPts val="3000"/>
              </a:lnSpc>
              <a:spcBef>
                <a:spcPts val="600"/>
              </a:spcBef>
              <a:buClr>
                <a:schemeClr val="accent1"/>
              </a:buClr>
              <a:buSzPct val="80000"/>
              <a:buFont typeface="Wingdings 2"/>
              <a:buNone/>
            </a:pPr>
            <a:endParaRPr lang="en-US" sz="3200" kern="1200">
              <a:solidFill>
                <a:schemeClr val="tx1"/>
              </a:solidFill>
              <a:latin typeface="+mn-lt"/>
              <a:ea typeface="+mn-ea"/>
              <a:cs typeface="+mn-cs"/>
            </a:endParaRPr>
          </a:p>
        </p:txBody>
      </p:sp>
      <p:sp>
        <p:nvSpPr>
          <p:cNvPr id="3" name="Shap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a:r>
              <a:rPr lang="it-IT"/>
              <a:t>Fare clic sull'icona per inserire un'immagine</a:t>
            </a:r>
            <a:endParaRPr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p>
        </p:txBody>
      </p:sp>
      <p:sp>
        <p:nvSpPr>
          <p:cNvPr id="4" name="Text Placeholder 3"/>
          <p:cNvSpPr>
            <a:spLocks noGrp="1"/>
          </p:cNvSpPr>
          <p:nvPr>
            <p:ph type="body" sz="half" idx="2"/>
          </p:nvPr>
        </p:nvSpPr>
        <p:spPr>
          <a:xfrm>
            <a:off x="838200" y="4800600"/>
            <a:ext cx="4419600" cy="762000"/>
          </a:xfrm>
        </p:spPr>
        <p:txBody>
          <a:bodyP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it-IT"/>
              <a:t>Fare clic per modificare stili del testo dello schema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85000" t="100000" r="1000000" b="30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lang="it-IT" noProof="1"/>
              <a:t>Fare clic per modificare lo stile del titolo</a:t>
            </a:r>
            <a:endParaRPr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a:r>
              <a:rPr lang="it-IT" noProof="1"/>
              <a:t>Fare clic per modificare stili del testo dello schema</a:t>
            </a:r>
          </a:p>
          <a:p>
            <a:pPr lvl="1"/>
            <a:r>
              <a:rPr lang="it-IT" noProof="1"/>
              <a:t>Secondo livello</a:t>
            </a:r>
          </a:p>
          <a:p>
            <a:pPr lvl="2"/>
            <a:r>
              <a:rPr lang="it-IT" noProof="1"/>
              <a:t>Terzo livello</a:t>
            </a:r>
          </a:p>
          <a:p>
            <a:pPr lvl="3"/>
            <a:r>
              <a:rPr lang="it-IT" noProof="1"/>
              <a:t>Quarto livello</a:t>
            </a:r>
          </a:p>
          <a:p>
            <a:pPr lvl="4"/>
            <a:r>
              <a:rPr lang="it-IT" noProof="1"/>
              <a:t>Quinto livello</a:t>
            </a:r>
            <a:endParaRPr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a:defRPr sz="1200">
                <a:solidFill>
                  <a:schemeClr val="bg2">
                    <a:shade val="50000"/>
                    <a:satMod val="200000"/>
                  </a:schemeClr>
                </a:solidFill>
              </a:defRPr>
            </a:lvl1pPr>
            <a:extLst/>
          </a:lstStyle>
          <a:p>
            <a:pPr algn="r"/>
            <a:fld id="{D80A4771-C6EF-4B99-81F4-D30BE4E017A0}" type="datetimeFigureOut">
              <a:rPr lang="en-US" smtClean="0"/>
              <a:pPr algn="r"/>
              <a:t>5/10/2025</a:t>
            </a:fld>
            <a:endParaRPr lang="en-US" sz="1200">
              <a:solidFill>
                <a:schemeClr val="bg2">
                  <a:shade val="50000"/>
                </a:scheme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a:defRPr sz="1200">
                <a:solidFill>
                  <a:schemeClr val="bg2">
                    <a:shade val="50000"/>
                    <a:satMod val="200000"/>
                  </a:schemeClr>
                </a:solidFill>
                <a:effectLst/>
              </a:defRPr>
            </a:lvl1pPr>
            <a:extLst/>
          </a:lstStyle>
          <a:p>
            <a:endParaRPr lang="en-US" sz="1200">
              <a:solidFill>
                <a:schemeClr val="bg2">
                  <a:shade val="50000"/>
                </a:schemeClr>
              </a:solidFill>
              <a:effectLst/>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a:defRPr sz="1200">
                <a:solidFill>
                  <a:schemeClr val="bg2">
                    <a:shade val="50000"/>
                    <a:satMod val="200000"/>
                  </a:schemeClr>
                </a:solidFill>
                <a:effectLst/>
              </a:defRPr>
            </a:lvl1pPr>
            <a:extLst/>
          </a:lstStyle>
          <a:p>
            <a:pPr algn="ctr"/>
            <a:fld id="{990B41CA-569D-40E7-8E58-026C0338B2C8}" type="slidenum">
              <a:rPr lang="en-US" smtClean="0"/>
              <a:pPr algn="ctr"/>
              <a:t>‹N›</a:t>
            </a:fld>
            <a:endParaRPr lang="en-US" sz="1200">
              <a:solidFill>
                <a:schemeClr val="bg2">
                  <a:shade val="50000"/>
                </a:schemeClr>
              </a:solidFill>
              <a:effectLst/>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sz="44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ts val="3000"/>
        </a:lnSpc>
        <a:spcBef>
          <a:spcPts val="600"/>
        </a:spcBef>
        <a:buClr>
          <a:schemeClr val="accent1"/>
        </a:buClr>
        <a:buSzPct val="80000"/>
        <a:buFont typeface="Wingdings 2"/>
        <a:buChar char=""/>
        <a:defRPr sz="3200" kern="1200">
          <a:solidFill>
            <a:schemeClr val="tx1"/>
          </a:solidFill>
          <a:latin typeface="+mn-lt"/>
          <a:ea typeface="+mn-ea"/>
          <a:cs typeface="+mn-cs"/>
        </a:defRPr>
      </a:lvl1pPr>
      <a:lvl2pPr marL="640080" indent="-237744" algn="l" rtl="0" eaLnBrk="1" latinLnBrk="0" hangingPunct="1">
        <a:lnSpc>
          <a:spcPts val="3000"/>
        </a:lnSpc>
        <a:spcBef>
          <a:spcPts val="550"/>
        </a:spcBef>
        <a:buClr>
          <a:schemeClr val="accent1"/>
        </a:buClr>
        <a:buFont typeface="Verdana"/>
        <a:buChar char="◦"/>
        <a:defRPr sz="2800" kern="1200">
          <a:solidFill>
            <a:schemeClr val="tx1"/>
          </a:solidFill>
          <a:latin typeface="+mn-lt"/>
          <a:ea typeface="+mn-ea"/>
          <a:cs typeface="+mn-cs"/>
        </a:defRPr>
      </a:lvl2pPr>
      <a:lvl3pPr marL="886968" indent="-228600" algn="l" rtl="0" eaLnBrk="1" latinLnBrk="0" hangingPunct="1">
        <a:lnSpc>
          <a:spcPts val="2800"/>
        </a:lnSpc>
        <a:spcBef>
          <a:spcPct val="20000"/>
        </a:spcBef>
        <a:buClr>
          <a:schemeClr val="accent2"/>
        </a:buClr>
        <a:buFont typeface="Wingdings 2"/>
        <a:buChar char=""/>
        <a:defRPr sz="2400" kern="1200">
          <a:solidFill>
            <a:schemeClr val="tx1"/>
          </a:solidFill>
          <a:latin typeface="+mn-lt"/>
          <a:ea typeface="+mn-ea"/>
          <a:cs typeface="+mn-cs"/>
        </a:defRPr>
      </a:lvl3pPr>
      <a:lvl4pPr marL="1097280" indent="-173736" algn="l" rtl="0" eaLnBrk="1" latinLnBrk="0" hangingPunct="1">
        <a:spcBef>
          <a:spcPct val="20000"/>
        </a:spcBef>
        <a:buClr>
          <a:schemeClr val="accent3"/>
        </a:buClr>
        <a:buFont typeface="Wingdings 2"/>
        <a:buChar char=""/>
        <a:defRPr sz="2000" kern="1200">
          <a:solidFill>
            <a:schemeClr val="tx1"/>
          </a:solidFill>
          <a:latin typeface="+mn-lt"/>
          <a:ea typeface="+mn-ea"/>
          <a:cs typeface="+mn-cs"/>
        </a:defRPr>
      </a:lvl4pPr>
      <a:lvl5pPr marL="1298448" indent="-182880" algn="l" rtl="0" eaLnBrk="1" latinLnBrk="0" hangingPunct="1">
        <a:spcBef>
          <a:spcPct val="20000"/>
        </a:spcBef>
        <a:buClr>
          <a:schemeClr val="accent4"/>
        </a:buClr>
        <a:buFont typeface="Wingdings 2"/>
        <a:buChar char=""/>
        <a:defRPr sz="2000" kern="1200">
          <a:solidFill>
            <a:schemeClr val="tx1"/>
          </a:solidFill>
          <a:latin typeface="+mn-lt"/>
          <a:ea typeface="+mn-ea"/>
          <a:cs typeface="+mn-cs"/>
        </a:defRPr>
      </a:lvl5pPr>
      <a:lvl6pPr marL="1508760" indent="-182880" algn="l" rtl="0" eaLnBrk="1" latinLnBrk="0" hangingPunct="1">
        <a:spcBef>
          <a:spcPct val="20000"/>
        </a:spcBef>
        <a:buClr>
          <a:schemeClr val="accent5"/>
        </a:buClr>
        <a:buFont typeface="Wingdings 2"/>
        <a:buChar char=""/>
        <a:defRPr sz="2000" kern="1200">
          <a:solidFill>
            <a:schemeClr val="tx1"/>
          </a:solidFill>
          <a:latin typeface="+mn-lt"/>
          <a:ea typeface="+mn-ea"/>
          <a:cs typeface="+mn-cs"/>
        </a:defRPr>
      </a:lvl6pPr>
      <a:lvl7pPr marL="171907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7pPr>
      <a:lvl8pPr marL="1920240"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8pPr>
      <a:lvl9pPr marL="2130552" indent="-182880" algn="l" rtl="0" eaLnBrk="1" latinLnBrk="0" hangingPunct="1">
        <a:spcBef>
          <a:spcPct val="20000"/>
        </a:spcBef>
        <a:buClr>
          <a:schemeClr val="accent6"/>
        </a:buClr>
        <a:buFont typeface="Wingdings 2"/>
        <a:buChar char=""/>
        <a:defRPr sz="2000" kern="120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learn.microsoft.com/it-it/cli/azure/install-azure-cli"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code.visualstudio.com/docs/azure/extension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7664" y="836712"/>
            <a:ext cx="7406640" cy="968128"/>
          </a:xfrm>
        </p:spPr>
        <p:txBody>
          <a:bodyPr>
            <a:noAutofit/>
          </a:bodyPr>
          <a:lstStyle/>
          <a:p>
            <a:pPr algn="l"/>
            <a:r>
              <a:rPr lang="it-IT" sz="4000" dirty="0"/>
              <a:t>Azure Digital Twin Services</a:t>
            </a:r>
          </a:p>
        </p:txBody>
      </p:sp>
      <p:sp>
        <p:nvSpPr>
          <p:cNvPr id="9" name="Subtitle 2">
            <a:extLst>
              <a:ext uri="{FF2B5EF4-FFF2-40B4-BE49-F238E27FC236}">
                <a16:creationId xmlns:a16="http://schemas.microsoft.com/office/drawing/2014/main" id="{A1E10BDD-157D-1C05-6BB4-0DFD5371440E}"/>
              </a:ext>
            </a:extLst>
          </p:cNvPr>
          <p:cNvSpPr txBox="1">
            <a:spLocks/>
          </p:cNvSpPr>
          <p:nvPr/>
        </p:nvSpPr>
        <p:spPr>
          <a:xfrm>
            <a:off x="1547664" y="3300561"/>
            <a:ext cx="7406640" cy="1752600"/>
          </a:xfrm>
          <a:prstGeom prst="rect">
            <a:avLst/>
          </a:prstGeom>
        </p:spPr>
        <p:txBody>
          <a:bodyPr>
            <a:normAutofit/>
          </a:bodyPr>
          <a:lstStyle>
            <a:lvl1pPr marL="73152" indent="0" algn="l" rtl="0" eaLnBrk="1" latinLnBrk="0" hangingPunct="1">
              <a:lnSpc>
                <a:spcPts val="3000"/>
              </a:lnSpc>
              <a:spcBef>
                <a:spcPts val="600"/>
              </a:spcBef>
              <a:buClr>
                <a:schemeClr val="accent1"/>
              </a:buClr>
              <a:buSzPct val="80000"/>
              <a:buFont typeface="Wingdings 2"/>
              <a:buNone/>
              <a:defRPr sz="2600" kern="1200">
                <a:solidFill>
                  <a:schemeClr val="tx2">
                    <a:shade val="30000"/>
                    <a:satMod val="150000"/>
                  </a:schemeClr>
                </a:solidFill>
                <a:latin typeface="+mn-lt"/>
                <a:ea typeface="+mn-ea"/>
                <a:cs typeface="+mn-cs"/>
              </a:defRPr>
            </a:lvl1pPr>
            <a:lvl2pPr marL="457200" indent="0" algn="ctr" rtl="0" eaLnBrk="1" latinLnBrk="0" hangingPunct="1">
              <a:lnSpc>
                <a:spcPts val="3000"/>
              </a:lnSpc>
              <a:spcBef>
                <a:spcPts val="550"/>
              </a:spcBef>
              <a:buClr>
                <a:schemeClr val="accent1"/>
              </a:buClr>
              <a:buFont typeface="Verdana"/>
              <a:buNone/>
              <a:defRPr sz="2800" kern="1200">
                <a:solidFill>
                  <a:schemeClr val="tx1"/>
                </a:solidFill>
                <a:latin typeface="+mn-lt"/>
                <a:ea typeface="+mn-ea"/>
                <a:cs typeface="+mn-cs"/>
              </a:defRPr>
            </a:lvl2pPr>
            <a:lvl3pPr marL="914400" indent="0" algn="ctr" rtl="0" eaLnBrk="1" latinLnBrk="0" hangingPunct="1">
              <a:lnSpc>
                <a:spcPts val="2800"/>
              </a:lnSpc>
              <a:spcBef>
                <a:spcPct val="20000"/>
              </a:spcBef>
              <a:buClr>
                <a:schemeClr val="accent2"/>
              </a:buClr>
              <a:buFont typeface="Wingdings 2"/>
              <a:buNone/>
              <a:defRPr sz="2400" kern="1200">
                <a:solidFill>
                  <a:schemeClr val="tx1"/>
                </a:solidFill>
                <a:latin typeface="+mn-lt"/>
                <a:ea typeface="+mn-ea"/>
                <a:cs typeface="+mn-cs"/>
              </a:defRPr>
            </a:lvl3pPr>
            <a:lvl4pPr marL="1371600" indent="0" algn="ctr" rtl="0" eaLnBrk="1" latinLnBrk="0" hangingPunct="1">
              <a:spcBef>
                <a:spcPct val="20000"/>
              </a:spcBef>
              <a:buClr>
                <a:schemeClr val="accent3"/>
              </a:buClr>
              <a:buFont typeface="Wingdings 2"/>
              <a:buNone/>
              <a:defRPr sz="2000" kern="1200">
                <a:solidFill>
                  <a:schemeClr val="tx1"/>
                </a:solidFill>
                <a:latin typeface="+mn-lt"/>
                <a:ea typeface="+mn-ea"/>
                <a:cs typeface="+mn-cs"/>
              </a:defRPr>
            </a:lvl4pPr>
            <a:lvl5pPr marL="1828800" indent="0" algn="ctr" rtl="0" eaLnBrk="1" latinLnBrk="0" hangingPunct="1">
              <a:spcBef>
                <a:spcPct val="20000"/>
              </a:spcBef>
              <a:buClr>
                <a:schemeClr val="accent4"/>
              </a:buClr>
              <a:buFont typeface="Wingdings 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Wingdings 2"/>
              <a:buNone/>
              <a:defRPr sz="2000" kern="1200">
                <a:solidFill>
                  <a:schemeClr val="tx1"/>
                </a:solidFill>
                <a:latin typeface="+mn-lt"/>
                <a:ea typeface="+mn-ea"/>
                <a:cs typeface="+mn-cs"/>
              </a:defRPr>
            </a:lvl6pPr>
            <a:lvl7pPr marL="2743200" indent="0" algn="ctr" rtl="0" eaLnBrk="1" latinLnBrk="0" hangingPunct="1">
              <a:spcBef>
                <a:spcPct val="20000"/>
              </a:spcBef>
              <a:buClr>
                <a:schemeClr val="accent6"/>
              </a:buClr>
              <a:buFont typeface="Wingdings 2"/>
              <a:buNone/>
              <a:defRPr sz="2000" kern="1200">
                <a:solidFill>
                  <a:schemeClr val="tx1"/>
                </a:solidFill>
                <a:latin typeface="+mn-lt"/>
                <a:ea typeface="+mn-ea"/>
                <a:cs typeface="+mn-cs"/>
              </a:defRPr>
            </a:lvl7pPr>
            <a:lvl8pPr marL="3200400" indent="0" algn="ctr" rtl="0" eaLnBrk="1" latinLnBrk="0" hangingPunct="1">
              <a:spcBef>
                <a:spcPct val="20000"/>
              </a:spcBef>
              <a:buClr>
                <a:schemeClr val="accent6"/>
              </a:buClr>
              <a:buFont typeface="Wingdings 2"/>
              <a:buNone/>
              <a:defRPr sz="20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Wingdings 2"/>
              <a:buNone/>
              <a:defRPr sz="2000" kern="1200">
                <a:solidFill>
                  <a:schemeClr val="tx1"/>
                </a:solidFill>
                <a:latin typeface="+mn-lt"/>
                <a:ea typeface="+mn-ea"/>
                <a:cs typeface="+mn-cs"/>
              </a:defRPr>
            </a:lvl9pPr>
            <a:extLst/>
          </a:lstStyle>
          <a:p>
            <a:r>
              <a:rPr lang="it-IT" sz="2400" dirty="0"/>
              <a:t>Università di Catania </a:t>
            </a:r>
          </a:p>
          <a:p>
            <a:r>
              <a:rPr lang="it-IT" sz="2400" dirty="0"/>
              <a:t>Dipartimento di Ingegneria Elettrica Elettronica e Informatica </a:t>
            </a:r>
          </a:p>
          <a:p>
            <a:r>
              <a:rPr lang="it-IT" sz="2400" dirty="0"/>
              <a:t>E-mail: mircoarcangelo.antona@phd.unict.it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903DB1-E694-809E-8EC3-8053622C69BC}"/>
              </a:ext>
            </a:extLst>
          </p:cNvPr>
          <p:cNvSpPr>
            <a:spLocks noGrp="1"/>
          </p:cNvSpPr>
          <p:nvPr>
            <p:ph type="title"/>
          </p:nvPr>
        </p:nvSpPr>
        <p:spPr/>
        <p:txBody>
          <a:bodyPr/>
          <a:lstStyle/>
          <a:p>
            <a:r>
              <a:rPr lang="it-IT" altLang="it-IT" sz="4400" dirty="0"/>
              <a:t>Azure Digital Twins Explorer</a:t>
            </a:r>
            <a:endParaRPr lang="it-IT" dirty="0"/>
          </a:p>
        </p:txBody>
      </p:sp>
      <p:sp>
        <p:nvSpPr>
          <p:cNvPr id="3" name="Segnaposto contenuto 2">
            <a:extLst>
              <a:ext uri="{FF2B5EF4-FFF2-40B4-BE49-F238E27FC236}">
                <a16:creationId xmlns:a16="http://schemas.microsoft.com/office/drawing/2014/main" id="{254780BF-1334-06EA-7B11-8DE9E1AD61AF}"/>
              </a:ext>
            </a:extLst>
          </p:cNvPr>
          <p:cNvSpPr>
            <a:spLocks noGrp="1"/>
          </p:cNvSpPr>
          <p:nvPr>
            <p:ph idx="1"/>
          </p:nvPr>
        </p:nvSpPr>
        <p:spPr>
          <a:xfrm>
            <a:off x="1435608" y="1447800"/>
            <a:ext cx="7498080" cy="2197224"/>
          </a:xfrm>
        </p:spPr>
        <p:txBody>
          <a:bodyPr>
            <a:normAutofit/>
          </a:bodyPr>
          <a:lstStyle/>
          <a:p>
            <a:pPr marL="82296" indent="0">
              <a:buNone/>
            </a:pPr>
            <a:r>
              <a:rPr lang="it-IT" sz="1600" dirty="0">
                <a:solidFill>
                  <a:sysClr val="windowText" lastClr="000000">
                    <a:lumMod val="75000"/>
                    <a:lumOff val="25000"/>
                  </a:sysClr>
                </a:solidFill>
                <a:latin typeface="Trebuchet MS" panose="020B0603020202020204"/>
              </a:rPr>
              <a:t>Creiamo le relazioni tra le istanze:</a:t>
            </a:r>
          </a:p>
          <a:p>
            <a:pPr marL="425196" indent="-342900">
              <a:buFont typeface="+mj-lt"/>
              <a:buAutoNum type="arabicPeriod"/>
            </a:pPr>
            <a:r>
              <a:rPr lang="it-IT" sz="1600" dirty="0">
                <a:solidFill>
                  <a:sysClr val="windowText" lastClr="000000">
                    <a:lumMod val="75000"/>
                    <a:lumOff val="25000"/>
                  </a:sysClr>
                </a:solidFill>
                <a:latin typeface="Trebuchet MS" panose="020B0603020202020204"/>
              </a:rPr>
              <a:t>Selezioniamo il padre della relazione</a:t>
            </a:r>
          </a:p>
          <a:p>
            <a:pPr marL="425196" indent="-342900">
              <a:buFont typeface="+mj-lt"/>
              <a:buAutoNum type="arabicPeriod"/>
            </a:pPr>
            <a:r>
              <a:rPr lang="it-IT" sz="1600" dirty="0">
                <a:solidFill>
                  <a:sysClr val="windowText" lastClr="000000">
                    <a:lumMod val="75000"/>
                    <a:lumOff val="25000"/>
                  </a:sysClr>
                </a:solidFill>
                <a:latin typeface="Trebuchet MS" panose="020B0603020202020204"/>
              </a:rPr>
              <a:t>Tasto destro sul figlio della relazione</a:t>
            </a:r>
          </a:p>
          <a:p>
            <a:pPr marL="425196" indent="-342900">
              <a:buFont typeface="+mj-lt"/>
              <a:buAutoNum type="arabicPeriod"/>
            </a:pPr>
            <a:r>
              <a:rPr lang="it-IT" sz="1600" dirty="0">
                <a:solidFill>
                  <a:sysClr val="windowText" lastClr="000000">
                    <a:lumMod val="75000"/>
                    <a:lumOff val="25000"/>
                  </a:sysClr>
                </a:solidFill>
                <a:latin typeface="Trebuchet MS" panose="020B0603020202020204"/>
              </a:rPr>
              <a:t>Selezionare aggiungi relazione</a:t>
            </a:r>
          </a:p>
        </p:txBody>
      </p:sp>
      <p:pic>
        <p:nvPicPr>
          <p:cNvPr id="5" name="Immagine 4">
            <a:extLst>
              <a:ext uri="{FF2B5EF4-FFF2-40B4-BE49-F238E27FC236}">
                <a16:creationId xmlns:a16="http://schemas.microsoft.com/office/drawing/2014/main" id="{879F1488-0183-BFB1-611A-BD90A92D5993}"/>
              </a:ext>
            </a:extLst>
          </p:cNvPr>
          <p:cNvPicPr>
            <a:picLocks noChangeAspect="1"/>
          </p:cNvPicPr>
          <p:nvPr/>
        </p:nvPicPr>
        <p:blipFill>
          <a:blip r:embed="rId2"/>
          <a:stretch>
            <a:fillRect/>
          </a:stretch>
        </p:blipFill>
        <p:spPr>
          <a:xfrm>
            <a:off x="5171009" y="2915725"/>
            <a:ext cx="1914792" cy="3667637"/>
          </a:xfrm>
          <a:prstGeom prst="rect">
            <a:avLst/>
          </a:prstGeom>
        </p:spPr>
      </p:pic>
    </p:spTree>
    <p:extLst>
      <p:ext uri="{BB962C8B-B14F-4D97-AF65-F5344CB8AC3E}">
        <p14:creationId xmlns:p14="http://schemas.microsoft.com/office/powerpoint/2010/main" val="2770756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18CBC5-83EB-7121-D2C5-B63F0E0FE6A9}"/>
              </a:ext>
            </a:extLst>
          </p:cNvPr>
          <p:cNvSpPr>
            <a:spLocks noGrp="1"/>
          </p:cNvSpPr>
          <p:nvPr>
            <p:ph type="title"/>
          </p:nvPr>
        </p:nvSpPr>
        <p:spPr/>
        <p:txBody>
          <a:bodyPr/>
          <a:lstStyle/>
          <a:p>
            <a:r>
              <a:rPr lang="it-IT" sz="4000" dirty="0"/>
              <a:t>Servizi principali</a:t>
            </a:r>
          </a:p>
        </p:txBody>
      </p:sp>
      <p:sp>
        <p:nvSpPr>
          <p:cNvPr id="3" name="Segnaposto contenuto 2">
            <a:extLst>
              <a:ext uri="{FF2B5EF4-FFF2-40B4-BE49-F238E27FC236}">
                <a16:creationId xmlns:a16="http://schemas.microsoft.com/office/drawing/2014/main" id="{EDB5EA30-0DF2-B11A-6CD5-0D1058E4A3CF}"/>
              </a:ext>
            </a:extLst>
          </p:cNvPr>
          <p:cNvSpPr>
            <a:spLocks noGrp="1"/>
          </p:cNvSpPr>
          <p:nvPr>
            <p:ph idx="1"/>
          </p:nvPr>
        </p:nvSpPr>
        <p:spPr>
          <a:xfrm>
            <a:off x="1435608" y="2443603"/>
            <a:ext cx="7498080" cy="2341240"/>
          </a:xfrm>
        </p:spPr>
        <p:txBody>
          <a:bodyPr/>
          <a:lstStyle/>
          <a:p>
            <a:pPr marL="457200" lvl="1" indent="0" defTabSz="457200">
              <a:lnSpc>
                <a:spcPct val="100000"/>
              </a:lnSpc>
              <a:spcBef>
                <a:spcPts val="1000"/>
              </a:spcBef>
              <a:buClr>
                <a:srgbClr val="DDDDDD"/>
              </a:buClr>
              <a:buSzPct val="80000"/>
              <a:buNone/>
              <a:defRPr/>
            </a:pPr>
            <a:endParaRPr lang="it-IT" sz="1600" dirty="0">
              <a:solidFill>
                <a:sysClr val="windowText" lastClr="000000">
                  <a:lumMod val="75000"/>
                  <a:lumOff val="25000"/>
                </a:sysClr>
              </a:solidFill>
              <a:latin typeface="Trebuchet MS" panose="020B0603020202020204"/>
            </a:endParaRPr>
          </a:p>
          <a:p>
            <a:pPr marL="596646" indent="-514350">
              <a:buFont typeface="+mj-lt"/>
              <a:buAutoNum type="arabicPeriod"/>
            </a:pPr>
            <a:r>
              <a:rPr lang="it-IT" sz="1600" b="1" dirty="0">
                <a:solidFill>
                  <a:sysClr val="windowText" lastClr="000000">
                    <a:lumMod val="75000"/>
                    <a:lumOff val="25000"/>
                  </a:sysClr>
                </a:solidFill>
                <a:latin typeface="Trebuchet MS" panose="020B0603020202020204"/>
              </a:rPr>
              <a:t>Azure IoT Hub</a:t>
            </a:r>
          </a:p>
          <a:p>
            <a:pPr marL="596646" indent="-514350">
              <a:buFont typeface="+mj-lt"/>
              <a:buAutoNum type="arabicPeriod"/>
            </a:pPr>
            <a:r>
              <a:rPr lang="it-IT" sz="1600" b="1" dirty="0">
                <a:solidFill>
                  <a:sysClr val="windowText" lastClr="000000">
                    <a:lumMod val="75000"/>
                    <a:lumOff val="25000"/>
                  </a:sysClr>
                </a:solidFill>
                <a:latin typeface="Trebuchet MS" panose="020B0603020202020204"/>
              </a:rPr>
              <a:t>Azure Event </a:t>
            </a:r>
            <a:r>
              <a:rPr lang="it-IT" sz="1600" b="1" dirty="0" err="1">
                <a:solidFill>
                  <a:sysClr val="windowText" lastClr="000000">
                    <a:lumMod val="75000"/>
                    <a:lumOff val="25000"/>
                  </a:sysClr>
                </a:solidFill>
                <a:latin typeface="Trebuchet MS" panose="020B0603020202020204"/>
              </a:rPr>
              <a:t>Grid</a:t>
            </a:r>
            <a:endParaRPr lang="it-IT" sz="1600" b="1" dirty="0">
              <a:solidFill>
                <a:sysClr val="windowText" lastClr="000000">
                  <a:lumMod val="75000"/>
                  <a:lumOff val="25000"/>
                </a:sysClr>
              </a:solidFill>
              <a:latin typeface="Trebuchet MS" panose="020B0603020202020204"/>
            </a:endParaRPr>
          </a:p>
          <a:p>
            <a:pPr marL="596646" indent="-514350">
              <a:buFont typeface="+mj-lt"/>
              <a:buAutoNum type="arabicPeriod"/>
            </a:pPr>
            <a:r>
              <a:rPr lang="it-IT" sz="1600" b="1" dirty="0">
                <a:solidFill>
                  <a:sysClr val="windowText" lastClr="000000">
                    <a:lumMod val="75000"/>
                    <a:lumOff val="25000"/>
                  </a:sysClr>
                </a:solidFill>
                <a:latin typeface="Trebuchet MS" panose="020B0603020202020204"/>
              </a:rPr>
              <a:t>Azure </a:t>
            </a:r>
            <a:r>
              <a:rPr lang="it-IT" sz="1600" b="1" dirty="0" err="1">
                <a:solidFill>
                  <a:sysClr val="windowText" lastClr="000000">
                    <a:lumMod val="75000"/>
                    <a:lumOff val="25000"/>
                  </a:sysClr>
                </a:solidFill>
                <a:latin typeface="Trebuchet MS" panose="020B0603020202020204"/>
              </a:rPr>
              <a:t>Function</a:t>
            </a:r>
            <a:endParaRPr lang="it-IT" sz="1600" b="1" dirty="0">
              <a:solidFill>
                <a:sysClr val="windowText" lastClr="000000">
                  <a:lumMod val="75000"/>
                  <a:lumOff val="25000"/>
                </a:sysClr>
              </a:solidFill>
              <a:latin typeface="Trebuchet MS" panose="020B0603020202020204"/>
            </a:endParaRPr>
          </a:p>
          <a:p>
            <a:pPr marL="596646" indent="-514350">
              <a:buFont typeface="+mj-lt"/>
              <a:buAutoNum type="arabicPeriod"/>
            </a:pPr>
            <a:r>
              <a:rPr lang="it-IT" sz="1600" b="1" dirty="0">
                <a:solidFill>
                  <a:sysClr val="windowText" lastClr="000000">
                    <a:lumMod val="75000"/>
                    <a:lumOff val="25000"/>
                  </a:sysClr>
                </a:solidFill>
                <a:latin typeface="Trebuchet MS" panose="020B0603020202020204"/>
              </a:rPr>
              <a:t>Account di archiviazione</a:t>
            </a:r>
          </a:p>
          <a:p>
            <a:pPr marL="596646" indent="-514350">
              <a:buFont typeface="+mj-lt"/>
              <a:buAutoNum type="arabicPeriod"/>
            </a:pPr>
            <a:endParaRPr lang="it-IT" dirty="0"/>
          </a:p>
          <a:p>
            <a:pPr marL="82296" indent="0">
              <a:buNone/>
            </a:pPr>
            <a:endParaRPr lang="it-IT" dirty="0"/>
          </a:p>
        </p:txBody>
      </p:sp>
      <p:sp>
        <p:nvSpPr>
          <p:cNvPr id="5" name="CasellaDiTesto 4">
            <a:extLst>
              <a:ext uri="{FF2B5EF4-FFF2-40B4-BE49-F238E27FC236}">
                <a16:creationId xmlns:a16="http://schemas.microsoft.com/office/drawing/2014/main" id="{6998793D-56E4-4725-6174-D7B5C7E93D2F}"/>
              </a:ext>
            </a:extLst>
          </p:cNvPr>
          <p:cNvSpPr txBox="1"/>
          <p:nvPr/>
        </p:nvSpPr>
        <p:spPr>
          <a:xfrm>
            <a:off x="912210" y="1740113"/>
            <a:ext cx="7992888" cy="646331"/>
          </a:xfrm>
          <a:prstGeom prst="rect">
            <a:avLst/>
          </a:prstGeom>
          <a:noFill/>
        </p:spPr>
        <p:txBody>
          <a:bodyPr wrap="square">
            <a:spAutoFit/>
          </a:bodyPr>
          <a:lstStyle/>
          <a:p>
            <a:pPr marL="457200" lvl="1" indent="0" defTabSz="457200">
              <a:lnSpc>
                <a:spcPct val="100000"/>
              </a:lnSpc>
              <a:spcBef>
                <a:spcPts val="1000"/>
              </a:spcBef>
              <a:buClr>
                <a:srgbClr val="DDDDDD"/>
              </a:buClr>
              <a:buSzPct val="80000"/>
              <a:buNone/>
              <a:defRPr/>
            </a:pPr>
            <a:r>
              <a:rPr lang="it-IT" sz="1800" dirty="0">
                <a:solidFill>
                  <a:sysClr val="windowText" lastClr="000000">
                    <a:lumMod val="75000"/>
                    <a:lumOff val="25000"/>
                  </a:sysClr>
                </a:solidFill>
                <a:latin typeface="Trebuchet MS" panose="020B0603020202020204"/>
              </a:rPr>
              <a:t>I servizi principali per la creazione e il funzionamento di un </a:t>
            </a:r>
            <a:r>
              <a:rPr lang="it-IT" sz="1800" dirty="0" err="1">
                <a:solidFill>
                  <a:sysClr val="windowText" lastClr="000000">
                    <a:lumMod val="75000"/>
                    <a:lumOff val="25000"/>
                  </a:sysClr>
                </a:solidFill>
                <a:latin typeface="Trebuchet MS" panose="020B0603020202020204"/>
              </a:rPr>
              <a:t>digital</a:t>
            </a:r>
            <a:r>
              <a:rPr lang="it-IT" sz="1800" dirty="0">
                <a:solidFill>
                  <a:sysClr val="windowText" lastClr="000000">
                    <a:lumMod val="75000"/>
                    <a:lumOff val="25000"/>
                  </a:sysClr>
                </a:solidFill>
                <a:latin typeface="Trebuchet MS" panose="020B0603020202020204"/>
              </a:rPr>
              <a:t> twin su Azure sono:</a:t>
            </a:r>
          </a:p>
        </p:txBody>
      </p:sp>
    </p:spTree>
    <p:extLst>
      <p:ext uri="{BB962C8B-B14F-4D97-AF65-F5344CB8AC3E}">
        <p14:creationId xmlns:p14="http://schemas.microsoft.com/office/powerpoint/2010/main" val="1537307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49383-2A25-D576-FBF0-58F394AA944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E9093B5-C4A4-5285-A34C-30C10F76CCCD}"/>
              </a:ext>
            </a:extLst>
          </p:cNvPr>
          <p:cNvSpPr>
            <a:spLocks noGrp="1"/>
          </p:cNvSpPr>
          <p:nvPr>
            <p:ph type="title"/>
          </p:nvPr>
        </p:nvSpPr>
        <p:spPr>
          <a:xfrm>
            <a:off x="1308760" y="0"/>
            <a:ext cx="7498080" cy="1143000"/>
          </a:xfrm>
        </p:spPr>
        <p:txBody>
          <a:bodyPr>
            <a:normAutofit/>
          </a:bodyPr>
          <a:lstStyle/>
          <a:p>
            <a:r>
              <a:rPr lang="it-IT" sz="4000" dirty="0"/>
              <a:t>Azure IoT Hub</a:t>
            </a:r>
          </a:p>
        </p:txBody>
      </p:sp>
      <p:sp>
        <p:nvSpPr>
          <p:cNvPr id="6" name="Segnaposto contenuto 2">
            <a:extLst>
              <a:ext uri="{FF2B5EF4-FFF2-40B4-BE49-F238E27FC236}">
                <a16:creationId xmlns:a16="http://schemas.microsoft.com/office/drawing/2014/main" id="{F116EB3A-FB66-E58B-A2CC-C7E74BAA614B}"/>
              </a:ext>
            </a:extLst>
          </p:cNvPr>
          <p:cNvSpPr txBox="1">
            <a:spLocks/>
          </p:cNvSpPr>
          <p:nvPr/>
        </p:nvSpPr>
        <p:spPr>
          <a:xfrm>
            <a:off x="1043608" y="980728"/>
            <a:ext cx="8028384" cy="144016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R="0" lvl="0" algn="l" defTabSz="457200" rtl="0" eaLnBrk="1" fontAlgn="auto" latinLnBrk="0" hangingPunct="1">
              <a:lnSpc>
                <a:spcPct val="100000"/>
              </a:lnSpc>
              <a:spcBef>
                <a:spcPts val="1000"/>
              </a:spcBef>
              <a:spcAft>
                <a:spcPts val="0"/>
              </a:spcAft>
              <a:buSzPct val="80000"/>
              <a:buFont typeface="Wingdings" panose="05000000000000000000" pitchFamily="2" charset="2"/>
              <a:buChar char="§"/>
              <a:tabLst/>
              <a:defRPr/>
            </a:pPr>
            <a:r>
              <a:rPr kumimoji="0" lang="it-IT" sz="16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Azure IoT Hub</a:t>
            </a:r>
            <a:r>
              <a:rPr kumimoji="0" lang="it-IT"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è un servizio gestito che funge da punto centrale per la comunicazione tra i dispositivi IoT e il cloud. È progettato per consentire la connessione, il monitoraggio e il controllo di milioni di dispositivi IoT in modo sicuro e scalabile.</a:t>
            </a:r>
          </a:p>
          <a:p>
            <a:pPr marR="0" lvl="0" algn="l" defTabSz="457200" rtl="0" eaLnBrk="1" fontAlgn="auto" latinLnBrk="0" hangingPunct="1">
              <a:lnSpc>
                <a:spcPct val="100000"/>
              </a:lnSpc>
              <a:spcBef>
                <a:spcPts val="1000"/>
              </a:spcBef>
              <a:spcAft>
                <a:spcPts val="0"/>
              </a:spcAft>
              <a:buSzPct val="80000"/>
              <a:buFont typeface="Wingdings" panose="05000000000000000000" pitchFamily="2" charset="2"/>
              <a:buChar char="§"/>
              <a:tabLst/>
              <a:defRPr/>
            </a:pPr>
            <a:r>
              <a:rPr kumimoji="0" lang="it-IT" sz="16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Funzionalità principali:</a:t>
            </a:r>
          </a:p>
          <a:p>
            <a:pPr marR="0" lvl="1" algn="l" defTabSz="457200" rtl="0" eaLnBrk="1" fontAlgn="auto" latinLnBrk="0" hangingPunct="1">
              <a:lnSpc>
                <a:spcPct val="100000"/>
              </a:lnSpc>
              <a:spcBef>
                <a:spcPts val="1000"/>
              </a:spcBef>
              <a:spcAft>
                <a:spcPts val="0"/>
              </a:spcAft>
              <a:buSzPct val="80000"/>
              <a:buFont typeface="Wingdings" panose="05000000000000000000" pitchFamily="2" charset="2"/>
              <a:buChar char="§"/>
              <a:tabLst/>
              <a:defRPr/>
            </a:pPr>
            <a:r>
              <a:rPr kumimoji="0" lang="it-IT"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Gestione della connessione</a:t>
            </a:r>
            <a:r>
              <a:rPr kumimoji="0" lang="it-IT"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Supporta connessioni bidirezionali tra i dispositivi IoT e l'applicazione cloud. I dispositivi possono inviare dati al cloud (telemetria) e ricevere comandi e aggiornamenti dal cloud.</a:t>
            </a:r>
          </a:p>
          <a:p>
            <a:pPr marR="0" lvl="1" algn="l" defTabSz="457200" rtl="0" eaLnBrk="1" fontAlgn="auto" latinLnBrk="0" hangingPunct="1">
              <a:lnSpc>
                <a:spcPct val="100000"/>
              </a:lnSpc>
              <a:spcBef>
                <a:spcPts val="1000"/>
              </a:spcBef>
              <a:spcAft>
                <a:spcPts val="0"/>
              </a:spcAft>
              <a:buSzPct val="80000"/>
              <a:buFont typeface="Wingdings" panose="05000000000000000000" pitchFamily="2" charset="2"/>
              <a:buChar char="§"/>
              <a:tabLst/>
              <a:defRPr/>
            </a:pPr>
            <a:r>
              <a:rPr kumimoji="0" lang="it-IT"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Autenticazione e autorizzazione</a:t>
            </a:r>
            <a:r>
              <a:rPr kumimoji="0" lang="it-IT"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Offre sicurezza per le connessioni dei dispositivi tramite autenticazione basata su chiavi e certificati, e autorizzazione tramite controllo degli accessi basato sui ruoli (RBAC).</a:t>
            </a:r>
          </a:p>
          <a:p>
            <a:pPr marR="0" lvl="1" algn="l" defTabSz="457200" rtl="0" eaLnBrk="1" fontAlgn="auto" latinLnBrk="0" hangingPunct="1">
              <a:lnSpc>
                <a:spcPct val="100000"/>
              </a:lnSpc>
              <a:spcBef>
                <a:spcPts val="1000"/>
              </a:spcBef>
              <a:spcAft>
                <a:spcPts val="0"/>
              </a:spcAft>
              <a:buSzPct val="80000"/>
              <a:buFont typeface="Wingdings" panose="05000000000000000000" pitchFamily="2" charset="2"/>
              <a:buChar char="§"/>
              <a:tabLst/>
              <a:defRPr/>
            </a:pPr>
            <a:r>
              <a:rPr kumimoji="0" lang="it-IT"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Monitoraggio e diagnostica</a:t>
            </a:r>
            <a:r>
              <a:rPr kumimoji="0" lang="it-IT"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Fornisce funzionalità di monitoraggio e diagnostica per gestire la salute e le prestazioni dei dispositivi connessi.</a:t>
            </a:r>
          </a:p>
          <a:p>
            <a:pPr marR="0" lvl="1" algn="l" defTabSz="457200" rtl="0" eaLnBrk="1" fontAlgn="auto" latinLnBrk="0" hangingPunct="1">
              <a:lnSpc>
                <a:spcPct val="100000"/>
              </a:lnSpc>
              <a:spcBef>
                <a:spcPts val="1000"/>
              </a:spcBef>
              <a:spcAft>
                <a:spcPts val="0"/>
              </a:spcAft>
              <a:buSzPct val="80000"/>
              <a:buFont typeface="Wingdings" panose="05000000000000000000" pitchFamily="2" charset="2"/>
              <a:buChar char="§"/>
              <a:tabLst/>
              <a:defRPr/>
            </a:pPr>
            <a:r>
              <a:rPr kumimoji="0" lang="it-IT"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Gestione dei dispositivi</a:t>
            </a:r>
            <a:r>
              <a:rPr kumimoji="0" lang="it-IT"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Permette la gestione e l'aggiornamento dei dispositivi, inclusi il provisioning, la configurazione e l'aggiornamento del firmware.</a:t>
            </a:r>
          </a:p>
          <a:p>
            <a:pPr marR="0" lvl="1" algn="l" defTabSz="457200" rtl="0" eaLnBrk="1" fontAlgn="auto" latinLnBrk="0" hangingPunct="1">
              <a:lnSpc>
                <a:spcPct val="100000"/>
              </a:lnSpc>
              <a:spcBef>
                <a:spcPts val="1000"/>
              </a:spcBef>
              <a:spcAft>
                <a:spcPts val="0"/>
              </a:spcAft>
              <a:buSzPct val="80000"/>
              <a:buFont typeface="Wingdings" panose="05000000000000000000" pitchFamily="2" charset="2"/>
              <a:buChar char="§"/>
              <a:tabLst/>
              <a:defRPr/>
            </a:pPr>
            <a:r>
              <a:rPr kumimoji="0" lang="it-IT"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Integrazione con altri servizi Azure</a:t>
            </a:r>
            <a:r>
              <a:rPr kumimoji="0" lang="it-IT"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Si integra facilmente con altri servizi di Azure come Azure Digital Twins,  Azure Stream Analytics, Azure </a:t>
            </a:r>
            <a:r>
              <a:rPr kumimoji="0" lang="it-IT"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Functions</a:t>
            </a:r>
            <a:r>
              <a:rPr kumimoji="0" lang="it-IT"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Azure Event </a:t>
            </a:r>
            <a:r>
              <a:rPr kumimoji="0" lang="it-IT"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Grid</a:t>
            </a:r>
            <a:r>
              <a:rPr kumimoji="0" lang="it-IT"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e altri per l'elaborazione e l'analisi dei dati.</a:t>
            </a:r>
          </a:p>
          <a:p>
            <a:pPr marR="0" lvl="0" algn="l" defTabSz="457200" rtl="0" eaLnBrk="1" fontAlgn="auto" latinLnBrk="0" hangingPunct="1">
              <a:lnSpc>
                <a:spcPct val="100000"/>
              </a:lnSpc>
              <a:spcBef>
                <a:spcPts val="1000"/>
              </a:spcBef>
              <a:spcAft>
                <a:spcPts val="0"/>
              </a:spcAft>
              <a:buClr>
                <a:srgbClr val="DDDDDD"/>
              </a:buClr>
              <a:buSzPct val="80000"/>
              <a:buFont typeface="Courier New" panose="02070309020205020404" pitchFamily="49" charset="0"/>
              <a:buChar char="o"/>
              <a:tabLst/>
              <a:defRPr/>
            </a:pPr>
            <a:endParaRPr kumimoji="0" lang="it-IT" sz="16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10100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07E337-612D-3550-8DD7-323861911182}"/>
              </a:ext>
            </a:extLst>
          </p:cNvPr>
          <p:cNvSpPr>
            <a:spLocks noGrp="1"/>
          </p:cNvSpPr>
          <p:nvPr>
            <p:ph type="title"/>
          </p:nvPr>
        </p:nvSpPr>
        <p:spPr/>
        <p:txBody>
          <a:bodyPr>
            <a:normAutofit/>
          </a:bodyPr>
          <a:lstStyle/>
          <a:p>
            <a:r>
              <a:rPr lang="it-IT" sz="4000" dirty="0"/>
              <a:t>Azure IoT Hub</a:t>
            </a:r>
          </a:p>
        </p:txBody>
      </p:sp>
      <p:pic>
        <p:nvPicPr>
          <p:cNvPr id="4" name="Segnaposto contenuto 8" descr="Immagine che contiene testo, schermata, numero, Carattere&#10;&#10;Descrizione generata automaticamente">
            <a:extLst>
              <a:ext uri="{FF2B5EF4-FFF2-40B4-BE49-F238E27FC236}">
                <a16:creationId xmlns:a16="http://schemas.microsoft.com/office/drawing/2014/main" id="{244D1B2C-175D-2217-E9A3-2480D6ECEB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5590" y="1447800"/>
            <a:ext cx="6098369" cy="4800600"/>
          </a:xfrm>
        </p:spPr>
      </p:pic>
    </p:spTree>
    <p:extLst>
      <p:ext uri="{BB962C8B-B14F-4D97-AF65-F5344CB8AC3E}">
        <p14:creationId xmlns:p14="http://schemas.microsoft.com/office/powerpoint/2010/main" val="3122294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5C9041-A37A-0B1B-7073-6CA4C154BF1F}"/>
              </a:ext>
            </a:extLst>
          </p:cNvPr>
          <p:cNvSpPr>
            <a:spLocks noGrp="1"/>
          </p:cNvSpPr>
          <p:nvPr>
            <p:ph type="title"/>
          </p:nvPr>
        </p:nvSpPr>
        <p:spPr>
          <a:xfrm>
            <a:off x="1403648" y="0"/>
            <a:ext cx="7498080" cy="1143000"/>
          </a:xfrm>
        </p:spPr>
        <p:txBody>
          <a:bodyPr/>
          <a:lstStyle/>
          <a:p>
            <a:r>
              <a:rPr lang="it-IT" sz="4000" dirty="0"/>
              <a:t>Azure IoT Hub</a:t>
            </a:r>
          </a:p>
        </p:txBody>
      </p:sp>
      <p:pic>
        <p:nvPicPr>
          <p:cNvPr id="5" name="Segnaposto contenuto 4">
            <a:extLst>
              <a:ext uri="{FF2B5EF4-FFF2-40B4-BE49-F238E27FC236}">
                <a16:creationId xmlns:a16="http://schemas.microsoft.com/office/drawing/2014/main" id="{20EADD8F-8498-B514-8F5D-D352083767FF}"/>
              </a:ext>
            </a:extLst>
          </p:cNvPr>
          <p:cNvPicPr>
            <a:picLocks noGrp="1" noChangeAspect="1"/>
          </p:cNvPicPr>
          <p:nvPr>
            <p:ph idx="1"/>
          </p:nvPr>
        </p:nvPicPr>
        <p:blipFill>
          <a:blip r:embed="rId2"/>
          <a:stretch>
            <a:fillRect/>
          </a:stretch>
        </p:blipFill>
        <p:spPr>
          <a:xfrm>
            <a:off x="1286408" y="1124744"/>
            <a:ext cx="7498080" cy="2731442"/>
          </a:xfrm>
        </p:spPr>
      </p:pic>
      <p:pic>
        <p:nvPicPr>
          <p:cNvPr id="4" name="Immagine 3">
            <a:extLst>
              <a:ext uri="{FF2B5EF4-FFF2-40B4-BE49-F238E27FC236}">
                <a16:creationId xmlns:a16="http://schemas.microsoft.com/office/drawing/2014/main" id="{0FF5E7B4-3E5B-C71A-C02C-629D7FDD722C}"/>
              </a:ext>
            </a:extLst>
          </p:cNvPr>
          <p:cNvPicPr>
            <a:picLocks noChangeAspect="1"/>
          </p:cNvPicPr>
          <p:nvPr/>
        </p:nvPicPr>
        <p:blipFill>
          <a:blip r:embed="rId3"/>
          <a:stretch>
            <a:fillRect/>
          </a:stretch>
        </p:blipFill>
        <p:spPr>
          <a:xfrm>
            <a:off x="1286408" y="4005064"/>
            <a:ext cx="7498081" cy="2707764"/>
          </a:xfrm>
          <a:prstGeom prst="rect">
            <a:avLst/>
          </a:prstGeom>
        </p:spPr>
      </p:pic>
      <p:sp>
        <p:nvSpPr>
          <p:cNvPr id="3" name="Ovale 2">
            <a:extLst>
              <a:ext uri="{FF2B5EF4-FFF2-40B4-BE49-F238E27FC236}">
                <a16:creationId xmlns:a16="http://schemas.microsoft.com/office/drawing/2014/main" id="{7EAA5006-C38B-9743-AAA5-334E83C9203C}"/>
              </a:ext>
            </a:extLst>
          </p:cNvPr>
          <p:cNvSpPr/>
          <p:nvPr/>
        </p:nvSpPr>
        <p:spPr>
          <a:xfrm>
            <a:off x="2699792" y="4941168"/>
            <a:ext cx="864096" cy="360040"/>
          </a:xfrm>
          <a:prstGeom prst="ellipse">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4150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AADFE7-C478-0948-2DDE-96F825B5CB96}"/>
              </a:ext>
            </a:extLst>
          </p:cNvPr>
          <p:cNvSpPr>
            <a:spLocks noGrp="1"/>
          </p:cNvSpPr>
          <p:nvPr>
            <p:ph type="title"/>
          </p:nvPr>
        </p:nvSpPr>
        <p:spPr/>
        <p:txBody>
          <a:bodyPr/>
          <a:lstStyle/>
          <a:p>
            <a:r>
              <a:rPr lang="it-IT" sz="4000" dirty="0"/>
              <a:t>Azure IoT Hub</a:t>
            </a:r>
          </a:p>
        </p:txBody>
      </p:sp>
      <p:pic>
        <p:nvPicPr>
          <p:cNvPr id="7" name="Segnaposto contenuto 6">
            <a:extLst>
              <a:ext uri="{FF2B5EF4-FFF2-40B4-BE49-F238E27FC236}">
                <a16:creationId xmlns:a16="http://schemas.microsoft.com/office/drawing/2014/main" id="{23E42DEB-A9BE-5F62-0C5F-8A1BC0A00402}"/>
              </a:ext>
            </a:extLst>
          </p:cNvPr>
          <p:cNvPicPr>
            <a:picLocks noGrp="1" noChangeAspect="1"/>
          </p:cNvPicPr>
          <p:nvPr>
            <p:ph idx="1"/>
          </p:nvPr>
        </p:nvPicPr>
        <p:blipFill>
          <a:blip r:embed="rId2"/>
          <a:stretch>
            <a:fillRect/>
          </a:stretch>
        </p:blipFill>
        <p:spPr>
          <a:xfrm>
            <a:off x="1435100" y="2150190"/>
            <a:ext cx="7499350" cy="3395819"/>
          </a:xfrm>
        </p:spPr>
      </p:pic>
    </p:spTree>
    <p:extLst>
      <p:ext uri="{BB962C8B-B14F-4D97-AF65-F5344CB8AC3E}">
        <p14:creationId xmlns:p14="http://schemas.microsoft.com/office/powerpoint/2010/main" val="47695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29421-A00E-A278-086D-60C3704200E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3AB7053-9C16-51E9-2E82-00CADAC2D9E2}"/>
              </a:ext>
            </a:extLst>
          </p:cNvPr>
          <p:cNvSpPr>
            <a:spLocks noGrp="1"/>
          </p:cNvSpPr>
          <p:nvPr>
            <p:ph type="title"/>
          </p:nvPr>
        </p:nvSpPr>
        <p:spPr>
          <a:xfrm>
            <a:off x="1344764" y="0"/>
            <a:ext cx="7498080" cy="1143000"/>
          </a:xfrm>
        </p:spPr>
        <p:txBody>
          <a:bodyPr/>
          <a:lstStyle/>
          <a:p>
            <a:r>
              <a:rPr lang="it-IT" sz="4000" dirty="0"/>
              <a:t>Azure Event </a:t>
            </a:r>
            <a:r>
              <a:rPr lang="it-IT" sz="4000" dirty="0" err="1"/>
              <a:t>Grid</a:t>
            </a:r>
            <a:endParaRPr lang="it-IT" sz="4000" dirty="0"/>
          </a:p>
        </p:txBody>
      </p:sp>
      <p:sp>
        <p:nvSpPr>
          <p:cNvPr id="6" name="CasellaDiTesto 5">
            <a:extLst>
              <a:ext uri="{FF2B5EF4-FFF2-40B4-BE49-F238E27FC236}">
                <a16:creationId xmlns:a16="http://schemas.microsoft.com/office/drawing/2014/main" id="{0535BE4B-584F-3F9F-F40D-F17FD0CA4720}"/>
              </a:ext>
            </a:extLst>
          </p:cNvPr>
          <p:cNvSpPr txBox="1"/>
          <p:nvPr/>
        </p:nvSpPr>
        <p:spPr>
          <a:xfrm>
            <a:off x="1007604" y="1159004"/>
            <a:ext cx="8172400" cy="5698996"/>
          </a:xfrm>
          <a:prstGeom prst="rect">
            <a:avLst/>
          </a:prstGeom>
          <a:noFill/>
        </p:spPr>
        <p:txBody>
          <a:bodyPr wrap="square">
            <a:spAutoFit/>
          </a:bodyPr>
          <a:lstStyle/>
          <a:p>
            <a:pPr marL="342900" indent="-342900" defTabSz="457200">
              <a:spcBef>
                <a:spcPts val="1000"/>
              </a:spcBef>
              <a:buClr>
                <a:schemeClr val="accent1"/>
              </a:buClr>
              <a:buSzPct val="80000"/>
              <a:buFont typeface="Wingdings" panose="05000000000000000000" pitchFamily="2" charset="2"/>
              <a:buChar char="§"/>
              <a:defRPr/>
            </a:pPr>
            <a:r>
              <a:rPr lang="it-IT" sz="1600" dirty="0">
                <a:solidFill>
                  <a:sysClr val="windowText" lastClr="000000">
                    <a:lumMod val="75000"/>
                    <a:lumOff val="25000"/>
                  </a:sysClr>
                </a:solidFill>
                <a:latin typeface="Trebuchet MS" panose="020B0603020202020204"/>
              </a:rPr>
              <a:t>Azure Event </a:t>
            </a:r>
            <a:r>
              <a:rPr lang="it-IT" sz="1600" dirty="0" err="1">
                <a:solidFill>
                  <a:sysClr val="windowText" lastClr="000000">
                    <a:lumMod val="75000"/>
                    <a:lumOff val="25000"/>
                  </a:sysClr>
                </a:solidFill>
                <a:latin typeface="Trebuchet MS" panose="020B0603020202020204"/>
              </a:rPr>
              <a:t>Grid</a:t>
            </a:r>
            <a:r>
              <a:rPr lang="it-IT" sz="1600" dirty="0">
                <a:solidFill>
                  <a:sysClr val="windowText" lastClr="000000">
                    <a:lumMod val="75000"/>
                    <a:lumOff val="25000"/>
                  </a:sysClr>
                </a:solidFill>
                <a:latin typeface="Trebuchet MS" panose="020B0603020202020204"/>
              </a:rPr>
              <a:t> è un servizio di </a:t>
            </a:r>
            <a:r>
              <a:rPr lang="it-IT" sz="1600" dirty="0" err="1">
                <a:solidFill>
                  <a:sysClr val="windowText" lastClr="000000">
                    <a:lumMod val="75000"/>
                    <a:lumOff val="25000"/>
                  </a:sysClr>
                </a:solidFill>
                <a:latin typeface="Trebuchet MS" panose="020B0603020202020204"/>
              </a:rPr>
              <a:t>routing</a:t>
            </a:r>
            <a:r>
              <a:rPr lang="it-IT" sz="1600" dirty="0">
                <a:solidFill>
                  <a:sysClr val="windowText" lastClr="000000">
                    <a:lumMod val="75000"/>
                    <a:lumOff val="25000"/>
                  </a:sysClr>
                </a:solidFill>
                <a:latin typeface="Trebuchet MS" panose="020B0603020202020204"/>
              </a:rPr>
              <a:t> degli eventi in tempo reale che facilita la costruzione di applicazioni basate sugli eventi. Consente di inviare notifiche degli eventi da varie origini a numerosi servizi di destinazione, gestendo in modo efficiente la distribuzione degli eventi.</a:t>
            </a:r>
          </a:p>
          <a:p>
            <a:pPr marL="342900" indent="-342900" defTabSz="457200">
              <a:spcBef>
                <a:spcPts val="1000"/>
              </a:spcBef>
              <a:buClr>
                <a:schemeClr val="accent1"/>
              </a:buClr>
              <a:buSzPct val="80000"/>
              <a:buFont typeface="Wingdings" panose="05000000000000000000" pitchFamily="2" charset="2"/>
              <a:buChar char="§"/>
              <a:defRPr/>
            </a:pPr>
            <a:r>
              <a:rPr lang="it-IT" sz="1600" dirty="0">
                <a:solidFill>
                  <a:sysClr val="windowText" lastClr="000000">
                    <a:lumMod val="75000"/>
                    <a:lumOff val="25000"/>
                  </a:sysClr>
                </a:solidFill>
                <a:latin typeface="Trebuchet MS" panose="020B0603020202020204"/>
              </a:rPr>
              <a:t>Funzionalità principali:</a:t>
            </a:r>
          </a:p>
          <a:p>
            <a:pPr lvl="2" indent="-457200" defTabSz="457200">
              <a:spcBef>
                <a:spcPts val="1000"/>
              </a:spcBef>
              <a:buClr>
                <a:schemeClr val="accent1"/>
              </a:buClr>
              <a:buSzPct val="80000"/>
              <a:buFont typeface="Wingdings" panose="05000000000000000000" pitchFamily="2" charset="2"/>
              <a:buChar char="§"/>
              <a:defRPr/>
            </a:pPr>
            <a:r>
              <a:rPr lang="it-IT" sz="1600" dirty="0">
                <a:solidFill>
                  <a:sysClr val="windowText" lastClr="000000">
                    <a:lumMod val="75000"/>
                    <a:lumOff val="25000"/>
                  </a:sysClr>
                </a:solidFill>
                <a:latin typeface="Trebuchet MS" panose="020B0603020202020204"/>
              </a:rPr>
              <a:t>Routing degli eventi: Consente di instradare eventi da più origini a più destinazioni tramite il modello di pub/sub (</a:t>
            </a:r>
            <a:r>
              <a:rPr lang="it-IT" sz="1600" dirty="0" err="1">
                <a:solidFill>
                  <a:sysClr val="windowText" lastClr="000000">
                    <a:lumMod val="75000"/>
                    <a:lumOff val="25000"/>
                  </a:sysClr>
                </a:solidFill>
                <a:latin typeface="Trebuchet MS" panose="020B0603020202020204"/>
              </a:rPr>
              <a:t>publish</a:t>
            </a:r>
            <a:r>
              <a:rPr lang="it-IT" sz="1600" dirty="0">
                <a:solidFill>
                  <a:sysClr val="windowText" lastClr="000000">
                    <a:lumMod val="75000"/>
                    <a:lumOff val="25000"/>
                  </a:sysClr>
                </a:solidFill>
                <a:latin typeface="Trebuchet MS" panose="020B0603020202020204"/>
              </a:rPr>
              <a:t>/</a:t>
            </a:r>
            <a:r>
              <a:rPr lang="it-IT" sz="1600" dirty="0" err="1">
                <a:solidFill>
                  <a:sysClr val="windowText" lastClr="000000">
                    <a:lumMod val="75000"/>
                    <a:lumOff val="25000"/>
                  </a:sysClr>
                </a:solidFill>
                <a:latin typeface="Trebuchet MS" panose="020B0603020202020204"/>
              </a:rPr>
              <a:t>subscribe</a:t>
            </a:r>
            <a:r>
              <a:rPr lang="it-IT" sz="1600" dirty="0">
                <a:solidFill>
                  <a:sysClr val="windowText" lastClr="000000">
                    <a:lumMod val="75000"/>
                    <a:lumOff val="25000"/>
                  </a:sysClr>
                </a:solidFill>
                <a:latin typeface="Trebuchet MS" panose="020B0603020202020204"/>
              </a:rPr>
              <a:t>).</a:t>
            </a:r>
          </a:p>
          <a:p>
            <a:pPr lvl="2" indent="-457200" defTabSz="457200">
              <a:spcBef>
                <a:spcPts val="1000"/>
              </a:spcBef>
              <a:buClr>
                <a:schemeClr val="accent1"/>
              </a:buClr>
              <a:buSzPct val="80000"/>
              <a:buFont typeface="Wingdings" panose="05000000000000000000" pitchFamily="2" charset="2"/>
              <a:buChar char="§"/>
              <a:defRPr/>
            </a:pPr>
            <a:r>
              <a:rPr lang="it-IT" sz="1600" dirty="0">
                <a:solidFill>
                  <a:sysClr val="windowText" lastClr="000000">
                    <a:lumMod val="75000"/>
                    <a:lumOff val="25000"/>
                  </a:sysClr>
                </a:solidFill>
                <a:latin typeface="Trebuchet MS" panose="020B0603020202020204"/>
              </a:rPr>
              <a:t>Origini degli eventi: Supporta una varietà di origini degli eventi, come Azure Blob Storage, Azure Resource Manager, Azure IoT Hub, applicazioni personalizzate e altro ancora.</a:t>
            </a:r>
          </a:p>
          <a:p>
            <a:pPr lvl="2" indent="-457200" defTabSz="457200">
              <a:spcBef>
                <a:spcPts val="1000"/>
              </a:spcBef>
              <a:buClr>
                <a:schemeClr val="accent1"/>
              </a:buClr>
              <a:buSzPct val="80000"/>
              <a:buFont typeface="Wingdings" panose="05000000000000000000" pitchFamily="2" charset="2"/>
              <a:buChar char="§"/>
              <a:defRPr/>
            </a:pPr>
            <a:r>
              <a:rPr lang="it-IT" sz="1600" dirty="0">
                <a:solidFill>
                  <a:sysClr val="windowText" lastClr="000000">
                    <a:lumMod val="75000"/>
                    <a:lumOff val="25000"/>
                  </a:sysClr>
                </a:solidFill>
                <a:latin typeface="Trebuchet MS" panose="020B0603020202020204"/>
              </a:rPr>
              <a:t>Sottoscrittori degli eventi: Può inoltrare eventi a numerosi sottoscrittori, come Azure </a:t>
            </a:r>
            <a:r>
              <a:rPr lang="it-IT" sz="1600" dirty="0" err="1">
                <a:solidFill>
                  <a:sysClr val="windowText" lastClr="000000">
                    <a:lumMod val="75000"/>
                    <a:lumOff val="25000"/>
                  </a:sysClr>
                </a:solidFill>
                <a:latin typeface="Trebuchet MS" panose="020B0603020202020204"/>
              </a:rPr>
              <a:t>Functions</a:t>
            </a:r>
            <a:r>
              <a:rPr lang="it-IT" sz="1600" dirty="0">
                <a:solidFill>
                  <a:sysClr val="windowText" lastClr="000000">
                    <a:lumMod val="75000"/>
                    <a:lumOff val="25000"/>
                  </a:sysClr>
                </a:solidFill>
                <a:latin typeface="Trebuchet MS" panose="020B0603020202020204"/>
              </a:rPr>
              <a:t>, Azure </a:t>
            </a:r>
            <a:r>
              <a:rPr lang="it-IT" sz="1600" dirty="0" err="1">
                <a:solidFill>
                  <a:sysClr val="windowText" lastClr="000000">
                    <a:lumMod val="75000"/>
                    <a:lumOff val="25000"/>
                  </a:sysClr>
                </a:solidFill>
                <a:latin typeface="Trebuchet MS" panose="020B0603020202020204"/>
              </a:rPr>
              <a:t>Logic</a:t>
            </a:r>
            <a:r>
              <a:rPr lang="it-IT" sz="1600" dirty="0">
                <a:solidFill>
                  <a:sysClr val="windowText" lastClr="000000">
                    <a:lumMod val="75000"/>
                    <a:lumOff val="25000"/>
                  </a:sysClr>
                </a:solidFill>
                <a:latin typeface="Trebuchet MS" panose="020B0603020202020204"/>
              </a:rPr>
              <a:t> Apps, Azure Service Bus, e applicazioni personalizzate tramite </a:t>
            </a:r>
            <a:r>
              <a:rPr lang="it-IT" sz="1600" dirty="0" err="1">
                <a:solidFill>
                  <a:sysClr val="windowText" lastClr="000000">
                    <a:lumMod val="75000"/>
                    <a:lumOff val="25000"/>
                  </a:sysClr>
                </a:solidFill>
                <a:latin typeface="Trebuchet MS" panose="020B0603020202020204"/>
              </a:rPr>
              <a:t>webhook</a:t>
            </a:r>
            <a:r>
              <a:rPr lang="it-IT" sz="1600" dirty="0">
                <a:solidFill>
                  <a:sysClr val="windowText" lastClr="000000">
                    <a:lumMod val="75000"/>
                    <a:lumOff val="25000"/>
                  </a:sysClr>
                </a:solidFill>
                <a:latin typeface="Trebuchet MS" panose="020B0603020202020204"/>
              </a:rPr>
              <a:t>.</a:t>
            </a:r>
          </a:p>
          <a:p>
            <a:pPr lvl="2" indent="-457200" defTabSz="457200">
              <a:spcBef>
                <a:spcPts val="1000"/>
              </a:spcBef>
              <a:buClr>
                <a:schemeClr val="accent1"/>
              </a:buClr>
              <a:buSzPct val="80000"/>
              <a:buFont typeface="Wingdings" panose="05000000000000000000" pitchFamily="2" charset="2"/>
              <a:buChar char="§"/>
              <a:defRPr/>
            </a:pPr>
            <a:r>
              <a:rPr lang="it-IT" sz="1600" dirty="0">
                <a:solidFill>
                  <a:sysClr val="windowText" lastClr="000000">
                    <a:lumMod val="75000"/>
                    <a:lumOff val="25000"/>
                  </a:sysClr>
                </a:solidFill>
                <a:latin typeface="Trebuchet MS" panose="020B0603020202020204"/>
              </a:rPr>
              <a:t>Alta scalabilità: Progettato per gestire milioni di eventi al secondo, garantendo bassa latenza e alta affidabilità.</a:t>
            </a:r>
          </a:p>
          <a:p>
            <a:pPr lvl="2" indent="-457200" defTabSz="457200">
              <a:spcBef>
                <a:spcPts val="1000"/>
              </a:spcBef>
              <a:buClr>
                <a:schemeClr val="accent1"/>
              </a:buClr>
              <a:buSzPct val="80000"/>
              <a:buFont typeface="Wingdings" panose="05000000000000000000" pitchFamily="2" charset="2"/>
              <a:buChar char="§"/>
              <a:defRPr/>
            </a:pPr>
            <a:r>
              <a:rPr lang="it-IT" sz="1600" dirty="0">
                <a:solidFill>
                  <a:sysClr val="windowText" lastClr="000000">
                    <a:lumMod val="75000"/>
                    <a:lumOff val="25000"/>
                  </a:sysClr>
                </a:solidFill>
                <a:latin typeface="Trebuchet MS" panose="020B0603020202020204"/>
              </a:rPr>
              <a:t>Filtraggio degli eventi: Permette di applicare filtri agli eventi, in modo che solo gli eventi rilevanti vengano inoltrati ai sottoscrittori.</a:t>
            </a:r>
          </a:p>
          <a:p>
            <a:pPr lvl="2" indent="-457200" defTabSz="457200">
              <a:spcBef>
                <a:spcPts val="1000"/>
              </a:spcBef>
              <a:buClr>
                <a:schemeClr val="accent1"/>
              </a:buClr>
              <a:buSzPct val="80000"/>
              <a:buFont typeface="Wingdings" panose="05000000000000000000" pitchFamily="2" charset="2"/>
              <a:buChar char="§"/>
              <a:defRPr/>
            </a:pPr>
            <a:r>
              <a:rPr lang="it-IT" sz="1600" dirty="0">
                <a:solidFill>
                  <a:sysClr val="windowText" lastClr="000000">
                    <a:lumMod val="75000"/>
                    <a:lumOff val="25000"/>
                  </a:sysClr>
                </a:solidFill>
                <a:latin typeface="Trebuchet MS" panose="020B0603020202020204"/>
              </a:rPr>
              <a:t>Sicurezza: Protezione dei dati e la sicurezza degli eventi.</a:t>
            </a:r>
          </a:p>
          <a:p>
            <a:endParaRPr lang="it-IT" dirty="0"/>
          </a:p>
        </p:txBody>
      </p:sp>
    </p:spTree>
    <p:extLst>
      <p:ext uri="{BB962C8B-B14F-4D97-AF65-F5344CB8AC3E}">
        <p14:creationId xmlns:p14="http://schemas.microsoft.com/office/powerpoint/2010/main" val="241430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A14D1-5E61-F776-94A1-CCF95D823DF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8539B73-83E3-C408-35D0-F3241CE82245}"/>
              </a:ext>
            </a:extLst>
          </p:cNvPr>
          <p:cNvSpPr>
            <a:spLocks noGrp="1"/>
          </p:cNvSpPr>
          <p:nvPr>
            <p:ph type="title"/>
          </p:nvPr>
        </p:nvSpPr>
        <p:spPr>
          <a:xfrm>
            <a:off x="1344764" y="0"/>
            <a:ext cx="7498080" cy="1143000"/>
          </a:xfrm>
        </p:spPr>
        <p:txBody>
          <a:bodyPr/>
          <a:lstStyle/>
          <a:p>
            <a:r>
              <a:rPr lang="it-IT" sz="4000" dirty="0"/>
              <a:t>Azure Event </a:t>
            </a:r>
            <a:r>
              <a:rPr lang="it-IT" sz="4000" dirty="0" err="1"/>
              <a:t>Grid</a:t>
            </a:r>
            <a:endParaRPr lang="it-IT" sz="4000" dirty="0"/>
          </a:p>
        </p:txBody>
      </p:sp>
      <p:pic>
        <p:nvPicPr>
          <p:cNvPr id="4" name="Immagine 3">
            <a:extLst>
              <a:ext uri="{FF2B5EF4-FFF2-40B4-BE49-F238E27FC236}">
                <a16:creationId xmlns:a16="http://schemas.microsoft.com/office/drawing/2014/main" id="{64286EAF-7BF8-ADD8-E307-B97F6C2ED1FA}"/>
              </a:ext>
            </a:extLst>
          </p:cNvPr>
          <p:cNvPicPr>
            <a:picLocks noChangeAspect="1"/>
          </p:cNvPicPr>
          <p:nvPr/>
        </p:nvPicPr>
        <p:blipFill>
          <a:blip r:embed="rId2"/>
          <a:stretch>
            <a:fillRect/>
          </a:stretch>
        </p:blipFill>
        <p:spPr>
          <a:xfrm>
            <a:off x="1127107" y="1412776"/>
            <a:ext cx="7702045" cy="5040560"/>
          </a:xfrm>
          <a:prstGeom prst="rect">
            <a:avLst/>
          </a:prstGeom>
        </p:spPr>
      </p:pic>
      <p:sp>
        <p:nvSpPr>
          <p:cNvPr id="5" name="Ovale 4">
            <a:extLst>
              <a:ext uri="{FF2B5EF4-FFF2-40B4-BE49-F238E27FC236}">
                <a16:creationId xmlns:a16="http://schemas.microsoft.com/office/drawing/2014/main" id="{7D679B82-1CBA-9663-4E80-F60CB0220364}"/>
              </a:ext>
            </a:extLst>
          </p:cNvPr>
          <p:cNvSpPr/>
          <p:nvPr/>
        </p:nvSpPr>
        <p:spPr>
          <a:xfrm>
            <a:off x="1187624" y="4293096"/>
            <a:ext cx="2088232" cy="432048"/>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
        <p:nvSpPr>
          <p:cNvPr id="7" name="Ovale 6">
            <a:extLst>
              <a:ext uri="{FF2B5EF4-FFF2-40B4-BE49-F238E27FC236}">
                <a16:creationId xmlns:a16="http://schemas.microsoft.com/office/drawing/2014/main" id="{8B2DEB7D-0B0A-5379-2D05-30D6E4255220}"/>
              </a:ext>
            </a:extLst>
          </p:cNvPr>
          <p:cNvSpPr/>
          <p:nvPr/>
        </p:nvSpPr>
        <p:spPr>
          <a:xfrm>
            <a:off x="6588224" y="2420888"/>
            <a:ext cx="2088232" cy="432048"/>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2511799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320B11-56CF-F51B-8949-986A104B9515}"/>
              </a:ext>
            </a:extLst>
          </p:cNvPr>
          <p:cNvSpPr>
            <a:spLocks noGrp="1"/>
          </p:cNvSpPr>
          <p:nvPr>
            <p:ph type="title"/>
          </p:nvPr>
        </p:nvSpPr>
        <p:spPr/>
        <p:txBody>
          <a:bodyPr/>
          <a:lstStyle/>
          <a:p>
            <a:r>
              <a:rPr lang="it-IT" sz="4000" dirty="0"/>
              <a:t>Azure</a:t>
            </a:r>
            <a:r>
              <a:rPr lang="it-IT" sz="4400" dirty="0">
                <a:solidFill>
                  <a:srgbClr val="666666"/>
                </a:solidFill>
                <a:latin typeface="Roboto Condensed" panose="02000000000000000000" pitchFamily="2" charset="0"/>
              </a:rPr>
              <a:t> </a:t>
            </a:r>
            <a:r>
              <a:rPr lang="it-IT" sz="4000" dirty="0"/>
              <a:t>Event </a:t>
            </a:r>
            <a:r>
              <a:rPr lang="it-IT" sz="4000" dirty="0" err="1"/>
              <a:t>Grid</a:t>
            </a:r>
            <a:endParaRPr lang="it-IT" sz="4000" dirty="0"/>
          </a:p>
        </p:txBody>
      </p:sp>
      <p:pic>
        <p:nvPicPr>
          <p:cNvPr id="5" name="Segnaposto contenuto 4">
            <a:extLst>
              <a:ext uri="{FF2B5EF4-FFF2-40B4-BE49-F238E27FC236}">
                <a16:creationId xmlns:a16="http://schemas.microsoft.com/office/drawing/2014/main" id="{E57D72F7-B403-15BE-DD37-864274764237}"/>
              </a:ext>
            </a:extLst>
          </p:cNvPr>
          <p:cNvPicPr>
            <a:picLocks noGrp="1" noChangeAspect="1"/>
          </p:cNvPicPr>
          <p:nvPr>
            <p:ph idx="1"/>
          </p:nvPr>
        </p:nvPicPr>
        <p:blipFill>
          <a:blip r:embed="rId2"/>
          <a:stretch>
            <a:fillRect/>
          </a:stretch>
        </p:blipFill>
        <p:spPr>
          <a:xfrm>
            <a:off x="1425075" y="1484784"/>
            <a:ext cx="7499350" cy="2584497"/>
          </a:xfrm>
        </p:spPr>
      </p:pic>
      <p:pic>
        <p:nvPicPr>
          <p:cNvPr id="7" name="Immagine 6">
            <a:extLst>
              <a:ext uri="{FF2B5EF4-FFF2-40B4-BE49-F238E27FC236}">
                <a16:creationId xmlns:a16="http://schemas.microsoft.com/office/drawing/2014/main" id="{C3C379C2-C7A6-CDB7-9D61-6DC336B514F5}"/>
              </a:ext>
            </a:extLst>
          </p:cNvPr>
          <p:cNvPicPr>
            <a:picLocks noChangeAspect="1"/>
          </p:cNvPicPr>
          <p:nvPr/>
        </p:nvPicPr>
        <p:blipFill>
          <a:blip r:embed="rId3"/>
          <a:stretch>
            <a:fillRect/>
          </a:stretch>
        </p:blipFill>
        <p:spPr>
          <a:xfrm>
            <a:off x="1479504" y="4144676"/>
            <a:ext cx="7488817" cy="2584497"/>
          </a:xfrm>
          <a:prstGeom prst="rect">
            <a:avLst/>
          </a:prstGeom>
        </p:spPr>
      </p:pic>
    </p:spTree>
    <p:extLst>
      <p:ext uri="{BB962C8B-B14F-4D97-AF65-F5344CB8AC3E}">
        <p14:creationId xmlns:p14="http://schemas.microsoft.com/office/powerpoint/2010/main" val="3798451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23CD7-2EEF-C88D-F8D1-DFC4482B3C4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45BBD3E-6C8D-C73F-AA93-798BC368B3CF}"/>
              </a:ext>
            </a:extLst>
          </p:cNvPr>
          <p:cNvSpPr>
            <a:spLocks noGrp="1"/>
          </p:cNvSpPr>
          <p:nvPr>
            <p:ph type="title"/>
          </p:nvPr>
        </p:nvSpPr>
        <p:spPr>
          <a:xfrm>
            <a:off x="1439909" y="9376"/>
            <a:ext cx="7498080" cy="1143000"/>
          </a:xfrm>
        </p:spPr>
        <p:txBody>
          <a:bodyPr/>
          <a:lstStyle/>
          <a:p>
            <a:r>
              <a:rPr lang="it-IT" sz="4000" dirty="0"/>
              <a:t>Azure </a:t>
            </a:r>
            <a:r>
              <a:rPr lang="it-IT" sz="4000" dirty="0" err="1"/>
              <a:t>Functions</a:t>
            </a:r>
            <a:endParaRPr lang="it-IT" sz="4000" dirty="0"/>
          </a:p>
        </p:txBody>
      </p:sp>
      <p:sp>
        <p:nvSpPr>
          <p:cNvPr id="6" name="CasellaDiTesto 5">
            <a:extLst>
              <a:ext uri="{FF2B5EF4-FFF2-40B4-BE49-F238E27FC236}">
                <a16:creationId xmlns:a16="http://schemas.microsoft.com/office/drawing/2014/main" id="{632126D7-CA01-63D3-B47B-FC240C2FFC54}"/>
              </a:ext>
            </a:extLst>
          </p:cNvPr>
          <p:cNvSpPr txBox="1"/>
          <p:nvPr/>
        </p:nvSpPr>
        <p:spPr>
          <a:xfrm>
            <a:off x="1103459" y="980728"/>
            <a:ext cx="7933037" cy="5463034"/>
          </a:xfrm>
          <a:prstGeom prst="rect">
            <a:avLst/>
          </a:prstGeom>
          <a:noFill/>
        </p:spPr>
        <p:txBody>
          <a:bodyPr wrap="square">
            <a:spAutoFit/>
          </a:bodyPr>
          <a:lstStyle/>
          <a:p>
            <a:pPr marL="342900" marR="0" lvl="0" indent="-342900" defTabSz="457200" fontAlgn="base">
              <a:lnSpc>
                <a:spcPct val="100000"/>
              </a:lnSpc>
              <a:spcBef>
                <a:spcPts val="1000"/>
              </a:spcBef>
              <a:spcAft>
                <a:spcPct val="0"/>
              </a:spcAft>
              <a:buClr>
                <a:schemeClr val="accent1"/>
              </a:buClr>
              <a:buSzPct val="80000"/>
              <a:buFont typeface="Wingdings" panose="05000000000000000000" pitchFamily="2" charset="2"/>
              <a:buChar char="§"/>
              <a:tabLst/>
              <a:defRPr/>
            </a:pPr>
            <a:r>
              <a:rPr lang="it-IT" altLang="it-IT" sz="1600" dirty="0">
                <a:solidFill>
                  <a:sysClr val="windowText" lastClr="000000">
                    <a:lumMod val="75000"/>
                    <a:lumOff val="25000"/>
                  </a:sysClr>
                </a:solidFill>
                <a:latin typeface="Trebuchet MS" panose="020B0603020202020204"/>
              </a:rPr>
              <a:t>Azure </a:t>
            </a:r>
            <a:r>
              <a:rPr lang="it-IT" altLang="it-IT" sz="1600" dirty="0" err="1">
                <a:solidFill>
                  <a:sysClr val="windowText" lastClr="000000">
                    <a:lumMod val="75000"/>
                    <a:lumOff val="25000"/>
                  </a:sysClr>
                </a:solidFill>
                <a:latin typeface="Trebuchet MS" panose="020B0603020202020204"/>
              </a:rPr>
              <a:t>Functions</a:t>
            </a:r>
            <a:r>
              <a:rPr lang="it-IT" altLang="it-IT" sz="1600" dirty="0">
                <a:solidFill>
                  <a:sysClr val="windowText" lastClr="000000">
                    <a:lumMod val="75000"/>
                    <a:lumOff val="25000"/>
                  </a:sysClr>
                </a:solidFill>
                <a:latin typeface="Trebuchet MS" panose="020B0603020202020204"/>
              </a:rPr>
              <a:t> è un servizio di calcolo </a:t>
            </a:r>
            <a:r>
              <a:rPr lang="it-IT" altLang="it-IT" sz="1600" dirty="0" err="1">
                <a:solidFill>
                  <a:sysClr val="windowText" lastClr="000000">
                    <a:lumMod val="75000"/>
                    <a:lumOff val="25000"/>
                  </a:sysClr>
                </a:solidFill>
                <a:latin typeface="Trebuchet MS" panose="020B0603020202020204"/>
              </a:rPr>
              <a:t>serverless</a:t>
            </a:r>
            <a:r>
              <a:rPr lang="it-IT" altLang="it-IT" sz="1600" dirty="0">
                <a:solidFill>
                  <a:sysClr val="windowText" lastClr="000000">
                    <a:lumMod val="75000"/>
                    <a:lumOff val="25000"/>
                  </a:sysClr>
                </a:solidFill>
                <a:latin typeface="Trebuchet MS" panose="020B0603020202020204"/>
              </a:rPr>
              <a:t> fornito da Microsoft Azure, che consente di eseguire codice in risposta a eventi senza dover gestire l'infrastruttura. </a:t>
            </a:r>
          </a:p>
          <a:p>
            <a:pPr marL="342900" marR="0" lvl="0" indent="-342900" defTabSz="457200" fontAlgn="base">
              <a:lnSpc>
                <a:spcPct val="100000"/>
              </a:lnSpc>
              <a:spcBef>
                <a:spcPts val="1000"/>
              </a:spcBef>
              <a:spcAft>
                <a:spcPct val="0"/>
              </a:spcAft>
              <a:buClr>
                <a:schemeClr val="accent1"/>
              </a:buClr>
              <a:buSzPct val="80000"/>
              <a:buFont typeface="Wingdings" panose="05000000000000000000" pitchFamily="2" charset="2"/>
              <a:buChar char="§"/>
              <a:tabLst/>
              <a:defRPr/>
            </a:pPr>
            <a:r>
              <a:rPr lang="it-IT" altLang="it-IT" sz="1600" dirty="0">
                <a:solidFill>
                  <a:sysClr val="windowText" lastClr="000000">
                    <a:lumMod val="75000"/>
                    <a:lumOff val="25000"/>
                  </a:sysClr>
                </a:solidFill>
                <a:latin typeface="Trebuchet MS" panose="020B0603020202020204"/>
              </a:rPr>
              <a:t>Questo modello di calcolo </a:t>
            </a:r>
            <a:r>
              <a:rPr lang="it-IT" altLang="it-IT" sz="1600" dirty="0" err="1">
                <a:solidFill>
                  <a:sysClr val="windowText" lastClr="000000">
                    <a:lumMod val="75000"/>
                    <a:lumOff val="25000"/>
                  </a:sysClr>
                </a:solidFill>
                <a:latin typeface="Trebuchet MS" panose="020B0603020202020204"/>
              </a:rPr>
              <a:t>serverless</a:t>
            </a:r>
            <a:r>
              <a:rPr lang="it-IT" altLang="it-IT" sz="1600" dirty="0">
                <a:solidFill>
                  <a:sysClr val="windowText" lastClr="000000">
                    <a:lumMod val="75000"/>
                    <a:lumOff val="25000"/>
                  </a:sysClr>
                </a:solidFill>
                <a:latin typeface="Trebuchet MS" panose="020B0603020202020204"/>
              </a:rPr>
              <a:t> permette agli sviluppatori di concentrarsi sulla scrittura del codice applicativo piuttosto che sulla gestione dei server.</a:t>
            </a:r>
          </a:p>
          <a:p>
            <a:pPr marL="342900" marR="0" lvl="0" indent="-342900" defTabSz="457200" fontAlgn="base">
              <a:lnSpc>
                <a:spcPct val="100000"/>
              </a:lnSpc>
              <a:spcBef>
                <a:spcPts val="1000"/>
              </a:spcBef>
              <a:spcAft>
                <a:spcPct val="0"/>
              </a:spcAft>
              <a:buClr>
                <a:schemeClr val="accent1"/>
              </a:buClr>
              <a:buSzPct val="80000"/>
              <a:buFont typeface="Wingdings" panose="05000000000000000000" pitchFamily="2" charset="2"/>
              <a:buChar char="§"/>
              <a:tabLst/>
              <a:defRPr/>
            </a:pPr>
            <a:r>
              <a:rPr lang="it-IT" altLang="it-IT" sz="1600" dirty="0">
                <a:solidFill>
                  <a:sysClr val="windowText" lastClr="000000">
                    <a:lumMod val="75000"/>
                    <a:lumOff val="25000"/>
                  </a:sysClr>
                </a:solidFill>
                <a:latin typeface="Trebuchet MS" panose="020B0603020202020204"/>
              </a:rPr>
              <a:t>Caratteristiche principali di Azure </a:t>
            </a:r>
            <a:r>
              <a:rPr lang="it-IT" altLang="it-IT" sz="1600" dirty="0" err="1">
                <a:solidFill>
                  <a:sysClr val="windowText" lastClr="000000">
                    <a:lumMod val="75000"/>
                    <a:lumOff val="25000"/>
                  </a:sysClr>
                </a:solidFill>
                <a:latin typeface="Trebuchet MS" panose="020B0603020202020204"/>
              </a:rPr>
              <a:t>Functions</a:t>
            </a:r>
            <a:endParaRPr lang="it-IT" altLang="it-IT" sz="1600" dirty="0">
              <a:solidFill>
                <a:sysClr val="windowText" lastClr="000000">
                  <a:lumMod val="75000"/>
                  <a:lumOff val="25000"/>
                </a:sysClr>
              </a:solidFill>
              <a:latin typeface="Trebuchet MS" panose="020B0603020202020204"/>
            </a:endParaRPr>
          </a:p>
          <a:p>
            <a:pPr marL="742950" lvl="1" indent="-342900" defTabSz="457200" fontAlgn="base">
              <a:spcBef>
                <a:spcPts val="1000"/>
              </a:spcBef>
              <a:spcAft>
                <a:spcPct val="0"/>
              </a:spcAft>
              <a:buClr>
                <a:schemeClr val="accent1"/>
              </a:buClr>
              <a:buSzPct val="80000"/>
              <a:buFont typeface="+mj-lt"/>
              <a:buAutoNum type="arabicPeriod"/>
              <a:defRPr/>
            </a:pPr>
            <a:r>
              <a:rPr lang="it-IT" altLang="it-IT" sz="1600" b="1" dirty="0">
                <a:solidFill>
                  <a:sysClr val="windowText" lastClr="000000">
                    <a:lumMod val="75000"/>
                    <a:lumOff val="25000"/>
                  </a:sysClr>
                </a:solidFill>
                <a:latin typeface="Trebuchet MS" panose="020B0603020202020204"/>
              </a:rPr>
              <a:t>Event-</a:t>
            </a:r>
            <a:r>
              <a:rPr lang="it-IT" altLang="it-IT" sz="1600" b="1" dirty="0" err="1">
                <a:solidFill>
                  <a:sysClr val="windowText" lastClr="000000">
                    <a:lumMod val="75000"/>
                    <a:lumOff val="25000"/>
                  </a:sysClr>
                </a:solidFill>
                <a:latin typeface="Trebuchet MS" panose="020B0603020202020204"/>
              </a:rPr>
              <a:t>Driven</a:t>
            </a:r>
            <a:r>
              <a:rPr lang="it-IT" altLang="it-IT" sz="1600" dirty="0">
                <a:solidFill>
                  <a:sysClr val="windowText" lastClr="000000">
                    <a:lumMod val="75000"/>
                    <a:lumOff val="25000"/>
                  </a:sysClr>
                </a:solidFill>
                <a:latin typeface="Trebuchet MS" panose="020B0603020202020204"/>
              </a:rPr>
              <a:t>: Azure </a:t>
            </a:r>
            <a:r>
              <a:rPr lang="it-IT" altLang="it-IT" sz="1600" dirty="0" err="1">
                <a:solidFill>
                  <a:sysClr val="windowText" lastClr="000000">
                    <a:lumMod val="75000"/>
                    <a:lumOff val="25000"/>
                  </a:sysClr>
                </a:solidFill>
                <a:latin typeface="Trebuchet MS" panose="020B0603020202020204"/>
              </a:rPr>
              <a:t>Functions</a:t>
            </a:r>
            <a:r>
              <a:rPr lang="it-IT" altLang="it-IT" sz="1600" dirty="0">
                <a:solidFill>
                  <a:sysClr val="windowText" lastClr="000000">
                    <a:lumMod val="75000"/>
                    <a:lumOff val="25000"/>
                  </a:sysClr>
                </a:solidFill>
                <a:latin typeface="Trebuchet MS" panose="020B0603020202020204"/>
              </a:rPr>
              <a:t> è progettato per rispondere a vari eventi, noti come "trigger". Questi trigger possono provenire da una vasta gamma di fonti, tra cui:</a:t>
            </a:r>
          </a:p>
          <a:p>
            <a:pPr marL="1257300" lvl="2" indent="-342900" defTabSz="457200" fontAlgn="base">
              <a:spcBef>
                <a:spcPts val="1000"/>
              </a:spcBef>
              <a:spcAft>
                <a:spcPct val="0"/>
              </a:spcAft>
              <a:buClr>
                <a:schemeClr val="accent1"/>
              </a:buClr>
              <a:buSzPct val="80000"/>
              <a:buFont typeface="Wingdings" panose="05000000000000000000" pitchFamily="2" charset="2"/>
              <a:buChar char="§"/>
              <a:defRPr/>
            </a:pPr>
            <a:r>
              <a:rPr lang="it-IT" altLang="it-IT" sz="1600" dirty="0">
                <a:solidFill>
                  <a:sysClr val="windowText" lastClr="000000">
                    <a:lumMod val="75000"/>
                    <a:lumOff val="25000"/>
                  </a:sysClr>
                </a:solidFill>
                <a:latin typeface="Trebuchet MS" panose="020B0603020202020204"/>
              </a:rPr>
              <a:t>Timer: Esecuzione del codice in base a un programma definito.</a:t>
            </a:r>
          </a:p>
          <a:p>
            <a:pPr marL="1257300" lvl="2" indent="-342900" defTabSz="457200" fontAlgn="base">
              <a:spcBef>
                <a:spcPts val="1000"/>
              </a:spcBef>
              <a:spcAft>
                <a:spcPct val="0"/>
              </a:spcAft>
              <a:buClr>
                <a:schemeClr val="accent1"/>
              </a:buClr>
              <a:buSzPct val="80000"/>
              <a:buFont typeface="Wingdings" panose="05000000000000000000" pitchFamily="2" charset="2"/>
              <a:buChar char="§"/>
              <a:defRPr/>
            </a:pPr>
            <a:r>
              <a:rPr lang="it-IT" altLang="it-IT" sz="1600" dirty="0">
                <a:solidFill>
                  <a:sysClr val="windowText" lastClr="000000">
                    <a:lumMod val="75000"/>
                    <a:lumOff val="25000"/>
                  </a:sysClr>
                </a:solidFill>
                <a:latin typeface="Trebuchet MS" panose="020B0603020202020204"/>
              </a:rPr>
              <a:t>HTTP: Risposta a richieste HTTP.</a:t>
            </a:r>
          </a:p>
          <a:p>
            <a:pPr marL="1257300" lvl="2" indent="-342900" defTabSz="457200" fontAlgn="base">
              <a:spcBef>
                <a:spcPts val="1000"/>
              </a:spcBef>
              <a:spcAft>
                <a:spcPct val="0"/>
              </a:spcAft>
              <a:buClr>
                <a:schemeClr val="accent1"/>
              </a:buClr>
              <a:buSzPct val="80000"/>
              <a:buFont typeface="Wingdings" panose="05000000000000000000" pitchFamily="2" charset="2"/>
              <a:buChar char="§"/>
              <a:defRPr/>
            </a:pPr>
            <a:r>
              <a:rPr lang="it-IT" altLang="it-IT" sz="1600" dirty="0">
                <a:solidFill>
                  <a:sysClr val="windowText" lastClr="000000">
                    <a:lumMod val="75000"/>
                    <a:lumOff val="25000"/>
                  </a:sysClr>
                </a:solidFill>
                <a:latin typeface="Trebuchet MS" panose="020B0603020202020204"/>
              </a:rPr>
              <a:t>Azure Blob Storage: Reazione a modifiche nei file archiviati nei BLOB di Azure.</a:t>
            </a:r>
          </a:p>
          <a:p>
            <a:pPr marL="1257300" lvl="2" indent="-342900" defTabSz="457200" fontAlgn="base">
              <a:spcBef>
                <a:spcPts val="1000"/>
              </a:spcBef>
              <a:spcAft>
                <a:spcPct val="0"/>
              </a:spcAft>
              <a:buClr>
                <a:schemeClr val="accent1"/>
              </a:buClr>
              <a:buSzPct val="80000"/>
              <a:buFont typeface="Wingdings" panose="05000000000000000000" pitchFamily="2" charset="2"/>
              <a:buChar char="§"/>
              <a:defRPr/>
            </a:pPr>
            <a:r>
              <a:rPr lang="it-IT" altLang="it-IT" sz="1600" dirty="0">
                <a:solidFill>
                  <a:sysClr val="windowText" lastClr="000000">
                    <a:lumMod val="75000"/>
                    <a:lumOff val="25000"/>
                  </a:sysClr>
                </a:solidFill>
                <a:latin typeface="Trebuchet MS" panose="020B0603020202020204"/>
              </a:rPr>
              <a:t>Azure Queue Storage: Risposta a messaggi in una coda.</a:t>
            </a:r>
          </a:p>
          <a:p>
            <a:pPr marL="1257300" lvl="2" indent="-342900" defTabSz="457200" fontAlgn="base">
              <a:spcBef>
                <a:spcPts val="1000"/>
              </a:spcBef>
              <a:spcAft>
                <a:spcPct val="0"/>
              </a:spcAft>
              <a:buClr>
                <a:schemeClr val="accent1"/>
              </a:buClr>
              <a:buSzPct val="80000"/>
              <a:buFont typeface="Wingdings" panose="05000000000000000000" pitchFamily="2" charset="2"/>
              <a:buChar char="§"/>
              <a:defRPr/>
            </a:pPr>
            <a:r>
              <a:rPr lang="it-IT" altLang="it-IT" sz="1600" dirty="0">
                <a:solidFill>
                  <a:sysClr val="windowText" lastClr="000000">
                    <a:lumMod val="75000"/>
                    <a:lumOff val="25000"/>
                  </a:sysClr>
                </a:solidFill>
                <a:latin typeface="Trebuchet MS" panose="020B0603020202020204"/>
              </a:rPr>
              <a:t>Azure Event Hubs: Gestione di flussi di dati in tempo reale.</a:t>
            </a:r>
          </a:p>
          <a:p>
            <a:pPr marL="1257300" lvl="2" indent="-342900" defTabSz="457200" fontAlgn="base">
              <a:spcBef>
                <a:spcPts val="1000"/>
              </a:spcBef>
              <a:spcAft>
                <a:spcPct val="0"/>
              </a:spcAft>
              <a:buClr>
                <a:schemeClr val="accent1"/>
              </a:buClr>
              <a:buSzPct val="80000"/>
              <a:buFont typeface="Wingdings" panose="05000000000000000000" pitchFamily="2" charset="2"/>
              <a:buChar char="§"/>
              <a:defRPr/>
            </a:pPr>
            <a:r>
              <a:rPr lang="it-IT" altLang="it-IT" sz="1600" dirty="0">
                <a:solidFill>
                  <a:sysClr val="windowText" lastClr="000000">
                    <a:lumMod val="75000"/>
                    <a:lumOff val="25000"/>
                  </a:sysClr>
                </a:solidFill>
                <a:latin typeface="Trebuchet MS" panose="020B0603020202020204"/>
              </a:rPr>
              <a:t>Azure Service Bus: Risposta a messaggi e code nel bus di servizio.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826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4FB8A6C5-5AE3-5E13-7016-65480FB0AE04}"/>
              </a:ext>
            </a:extLst>
          </p:cNvPr>
          <p:cNvPicPr>
            <a:picLocks noChangeAspect="1"/>
          </p:cNvPicPr>
          <p:nvPr/>
        </p:nvPicPr>
        <p:blipFill>
          <a:blip r:embed="rId2"/>
          <a:stretch>
            <a:fillRect/>
          </a:stretch>
        </p:blipFill>
        <p:spPr>
          <a:xfrm>
            <a:off x="1366055" y="2697162"/>
            <a:ext cx="7498080" cy="2743200"/>
          </a:xfrm>
          <a:prstGeom prst="rect">
            <a:avLst/>
          </a:prstGeom>
          <a:noFill/>
        </p:spPr>
      </p:pic>
      <p:sp>
        <p:nvSpPr>
          <p:cNvPr id="7" name="CasellaDiTesto 6">
            <a:extLst>
              <a:ext uri="{FF2B5EF4-FFF2-40B4-BE49-F238E27FC236}">
                <a16:creationId xmlns:a16="http://schemas.microsoft.com/office/drawing/2014/main" id="{A79DA256-FAD7-CFF8-B62E-334BCE69DD17}"/>
              </a:ext>
            </a:extLst>
          </p:cNvPr>
          <p:cNvSpPr txBox="1"/>
          <p:nvPr/>
        </p:nvSpPr>
        <p:spPr>
          <a:xfrm>
            <a:off x="683568" y="1380292"/>
            <a:ext cx="8074144" cy="1020792"/>
          </a:xfrm>
          <a:prstGeom prst="rect">
            <a:avLst/>
          </a:prstGeom>
          <a:noFill/>
        </p:spPr>
        <p:txBody>
          <a:bodyPr wrap="square">
            <a:spAutoFit/>
          </a:bodyPr>
          <a:lstStyle/>
          <a:p>
            <a:pPr algn="l"/>
            <a:endParaRPr lang="it-IT" sz="2000" b="0" i="0" u="none" strike="noStrike" baseline="0" dirty="0">
              <a:solidFill>
                <a:srgbClr val="000000"/>
              </a:solidFill>
              <a:latin typeface="Times New Roman" panose="02020603050405020304" pitchFamily="18" charset="0"/>
            </a:endParaRPr>
          </a:p>
          <a:p>
            <a:pPr marL="742950" lvl="1" indent="-285750" defTabSz="457200">
              <a:spcBef>
                <a:spcPts val="1000"/>
              </a:spcBef>
              <a:buClr>
                <a:schemeClr val="accent1"/>
              </a:buClr>
              <a:buSzPct val="80000"/>
              <a:buFont typeface="Wingdings" panose="05000000000000000000" pitchFamily="2" charset="2"/>
              <a:buChar char="§"/>
              <a:defRPr/>
            </a:pPr>
            <a:r>
              <a:rPr lang="it-IT" sz="1600" dirty="0">
                <a:solidFill>
                  <a:sysClr val="windowText" lastClr="000000">
                    <a:lumMod val="75000"/>
                    <a:lumOff val="25000"/>
                  </a:sysClr>
                </a:solidFill>
                <a:latin typeface="Trebuchet MS" panose="020B0603020202020204"/>
              </a:rPr>
              <a:t>Selezionando </a:t>
            </a:r>
            <a:r>
              <a:rPr lang="it-IT" sz="1600" b="1" dirty="0">
                <a:solidFill>
                  <a:sysClr val="windowText" lastClr="000000">
                    <a:lumMod val="75000"/>
                    <a:lumOff val="25000"/>
                  </a:sysClr>
                </a:solidFill>
                <a:latin typeface="Trebuchet MS" panose="020B0603020202020204"/>
              </a:rPr>
              <a:t>Crea una risorsa </a:t>
            </a:r>
            <a:r>
              <a:rPr lang="it-IT" sz="1600" dirty="0">
                <a:solidFill>
                  <a:sysClr val="windowText" lastClr="000000">
                    <a:lumMod val="75000"/>
                    <a:lumOff val="25000"/>
                  </a:sysClr>
                </a:solidFill>
                <a:latin typeface="Trebuchet MS" panose="020B0603020202020204"/>
              </a:rPr>
              <a:t>nel menu della home page dei servizi di Azure. </a:t>
            </a:r>
          </a:p>
        </p:txBody>
      </p:sp>
      <p:sp>
        <p:nvSpPr>
          <p:cNvPr id="11" name="Title 1">
            <a:extLst>
              <a:ext uri="{FF2B5EF4-FFF2-40B4-BE49-F238E27FC236}">
                <a16:creationId xmlns:a16="http://schemas.microsoft.com/office/drawing/2014/main" id="{0758B72B-4068-5367-0EDB-01D66F4211C5}"/>
              </a:ext>
            </a:extLst>
          </p:cNvPr>
          <p:cNvSpPr>
            <a:spLocks noGrp="1"/>
          </p:cNvSpPr>
          <p:nvPr>
            <p:ph type="title"/>
          </p:nvPr>
        </p:nvSpPr>
        <p:spPr>
          <a:xfrm>
            <a:off x="1435100" y="274638"/>
            <a:ext cx="7499350" cy="1143000"/>
          </a:xfrm>
        </p:spPr>
        <p:txBody>
          <a:bodyPr/>
          <a:lstStyle/>
          <a:p>
            <a:r>
              <a:rPr lang="it-IT" sz="4000" dirty="0"/>
              <a:t>Prerequisiti</a:t>
            </a:r>
            <a:endParaRPr lang="en-US" sz="4000" dirty="0"/>
          </a:p>
        </p:txBody>
      </p:sp>
    </p:spTree>
    <p:extLst>
      <p:ext uri="{BB962C8B-B14F-4D97-AF65-F5344CB8AC3E}">
        <p14:creationId xmlns:p14="http://schemas.microsoft.com/office/powerpoint/2010/main" val="935105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F4408-4E6A-195A-CB8D-9EF10416B2A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81AE01A-0520-7B75-5D26-5FB397B62E62}"/>
              </a:ext>
            </a:extLst>
          </p:cNvPr>
          <p:cNvSpPr>
            <a:spLocks noGrp="1"/>
          </p:cNvSpPr>
          <p:nvPr>
            <p:ph type="title"/>
          </p:nvPr>
        </p:nvSpPr>
        <p:spPr>
          <a:xfrm>
            <a:off x="1439909" y="9376"/>
            <a:ext cx="7498080" cy="1143000"/>
          </a:xfrm>
        </p:spPr>
        <p:txBody>
          <a:bodyPr/>
          <a:lstStyle/>
          <a:p>
            <a:r>
              <a:rPr lang="it-IT" sz="4000" dirty="0"/>
              <a:t>Azure </a:t>
            </a:r>
            <a:r>
              <a:rPr lang="it-IT" sz="4000" dirty="0" err="1"/>
              <a:t>Functions</a:t>
            </a:r>
            <a:endParaRPr lang="it-IT" sz="4000" dirty="0"/>
          </a:p>
        </p:txBody>
      </p:sp>
      <p:sp>
        <p:nvSpPr>
          <p:cNvPr id="6" name="CasellaDiTesto 5">
            <a:extLst>
              <a:ext uri="{FF2B5EF4-FFF2-40B4-BE49-F238E27FC236}">
                <a16:creationId xmlns:a16="http://schemas.microsoft.com/office/drawing/2014/main" id="{33DB39B7-A45C-47D3-F918-EEDDD4CCDC73}"/>
              </a:ext>
            </a:extLst>
          </p:cNvPr>
          <p:cNvSpPr txBox="1"/>
          <p:nvPr/>
        </p:nvSpPr>
        <p:spPr>
          <a:xfrm>
            <a:off x="973021" y="1268760"/>
            <a:ext cx="8170979" cy="3816429"/>
          </a:xfrm>
          <a:prstGeom prst="rect">
            <a:avLst/>
          </a:prstGeom>
          <a:noFill/>
        </p:spPr>
        <p:txBody>
          <a:bodyPr wrap="square">
            <a:spAutoFit/>
          </a:bodyPr>
          <a:lstStyle/>
          <a:p>
            <a:pPr marL="742950" lvl="1" indent="-342900" fontAlgn="base">
              <a:spcBef>
                <a:spcPct val="0"/>
              </a:spcBef>
              <a:spcAft>
                <a:spcPct val="0"/>
              </a:spcAft>
              <a:buClr>
                <a:schemeClr val="accent1"/>
              </a:buClr>
              <a:buSzPct val="80000"/>
              <a:buFont typeface="+mj-lt"/>
              <a:buAutoNum type="arabicPeriod" startAt="2"/>
            </a:pPr>
            <a:r>
              <a:rPr lang="it-IT" altLang="it-IT" sz="1600" b="1" dirty="0">
                <a:solidFill>
                  <a:sysClr val="windowText" lastClr="000000">
                    <a:lumMod val="75000"/>
                    <a:lumOff val="25000"/>
                  </a:sysClr>
                </a:solidFill>
                <a:latin typeface="Trebuchet MS" panose="020B0603020202020204"/>
              </a:rPr>
              <a:t>Scalabilità automatica</a:t>
            </a:r>
            <a:r>
              <a:rPr lang="it-IT" altLang="it-IT" sz="1600" dirty="0">
                <a:solidFill>
                  <a:sysClr val="windowText" lastClr="000000">
                    <a:lumMod val="75000"/>
                    <a:lumOff val="25000"/>
                  </a:sysClr>
                </a:solidFill>
                <a:latin typeface="Trebuchet MS" panose="020B0603020202020204"/>
              </a:rPr>
              <a:t>: Azure </a:t>
            </a:r>
            <a:r>
              <a:rPr lang="it-IT" altLang="it-IT" sz="1600" dirty="0" err="1">
                <a:solidFill>
                  <a:sysClr val="windowText" lastClr="000000">
                    <a:lumMod val="75000"/>
                    <a:lumOff val="25000"/>
                  </a:sysClr>
                </a:solidFill>
                <a:latin typeface="Trebuchet MS" panose="020B0603020202020204"/>
              </a:rPr>
              <a:t>Functions</a:t>
            </a:r>
            <a:r>
              <a:rPr lang="it-IT" altLang="it-IT" sz="1600" dirty="0">
                <a:solidFill>
                  <a:sysClr val="windowText" lastClr="000000">
                    <a:lumMod val="75000"/>
                    <a:lumOff val="25000"/>
                  </a:sysClr>
                </a:solidFill>
                <a:latin typeface="Trebuchet MS" panose="020B0603020202020204"/>
              </a:rPr>
              <a:t> scala automaticamente in base al volume degli eventi che deve gestire. Se c'è un picco nel numero di eventi, il servizio crea automaticamente istanze aggiuntive della funzione per gestire il carico.</a:t>
            </a:r>
          </a:p>
          <a:p>
            <a:pPr marL="742950" lvl="1" indent="-342900" fontAlgn="base">
              <a:spcBef>
                <a:spcPct val="0"/>
              </a:spcBef>
              <a:spcAft>
                <a:spcPct val="0"/>
              </a:spcAft>
              <a:buFont typeface="+mj-lt"/>
              <a:buAutoNum type="arabicPeriod" startAt="2"/>
            </a:pPr>
            <a:endParaRPr lang="it-IT" altLang="it-IT" sz="1600" dirty="0">
              <a:solidFill>
                <a:sysClr val="windowText" lastClr="000000">
                  <a:lumMod val="75000"/>
                  <a:lumOff val="25000"/>
                </a:sysClr>
              </a:solidFill>
              <a:latin typeface="Trebuchet MS" panose="020B0603020202020204"/>
            </a:endParaRPr>
          </a:p>
          <a:p>
            <a:pPr marL="742950" lvl="1" indent="-342900" defTabSz="914400" fontAlgn="base">
              <a:spcBef>
                <a:spcPct val="0"/>
              </a:spcBef>
              <a:spcAft>
                <a:spcPct val="0"/>
              </a:spcAft>
              <a:buClr>
                <a:schemeClr val="accent1"/>
              </a:buClr>
              <a:buSzPct val="80000"/>
              <a:buFont typeface="+mj-lt"/>
              <a:buAutoNum type="arabicPeriod" startAt="2"/>
            </a:pPr>
            <a:r>
              <a:rPr lang="it-IT" altLang="it-IT" sz="1600" b="1" dirty="0">
                <a:solidFill>
                  <a:sysClr val="windowText" lastClr="000000">
                    <a:lumMod val="75000"/>
                    <a:lumOff val="25000"/>
                  </a:sysClr>
                </a:solidFill>
                <a:latin typeface="Trebuchet MS" panose="020B0603020202020204"/>
              </a:rPr>
              <a:t>Supporto per più linguaggi</a:t>
            </a:r>
            <a:r>
              <a:rPr lang="it-IT" altLang="it-IT" sz="1600" dirty="0">
                <a:solidFill>
                  <a:sysClr val="windowText" lastClr="000000">
                    <a:lumMod val="75000"/>
                    <a:lumOff val="25000"/>
                  </a:sysClr>
                </a:solidFill>
                <a:latin typeface="Trebuchet MS" panose="020B0603020202020204"/>
              </a:rPr>
              <a:t>: Azure </a:t>
            </a:r>
            <a:r>
              <a:rPr lang="it-IT" altLang="it-IT" sz="1600" dirty="0" err="1">
                <a:solidFill>
                  <a:sysClr val="windowText" lastClr="000000">
                    <a:lumMod val="75000"/>
                    <a:lumOff val="25000"/>
                  </a:sysClr>
                </a:solidFill>
                <a:latin typeface="Trebuchet MS" panose="020B0603020202020204"/>
              </a:rPr>
              <a:t>Functions</a:t>
            </a:r>
            <a:r>
              <a:rPr lang="it-IT" altLang="it-IT" sz="1600" dirty="0">
                <a:solidFill>
                  <a:sysClr val="windowText" lastClr="000000">
                    <a:lumMod val="75000"/>
                    <a:lumOff val="25000"/>
                  </a:sysClr>
                </a:solidFill>
                <a:latin typeface="Trebuchet MS" panose="020B0603020202020204"/>
              </a:rPr>
              <a:t> supporta vari linguaggi di programmazione, inclusi C#, JavaScript, Python, Java, </a:t>
            </a:r>
            <a:r>
              <a:rPr lang="it-IT" altLang="it-IT" sz="1600" dirty="0" err="1">
                <a:solidFill>
                  <a:sysClr val="windowText" lastClr="000000">
                    <a:lumMod val="75000"/>
                    <a:lumOff val="25000"/>
                  </a:sysClr>
                </a:solidFill>
                <a:latin typeface="Trebuchet MS" panose="020B0603020202020204"/>
              </a:rPr>
              <a:t>PowerShell</a:t>
            </a:r>
            <a:r>
              <a:rPr lang="it-IT" altLang="it-IT" sz="1600" dirty="0">
                <a:solidFill>
                  <a:sysClr val="windowText" lastClr="000000">
                    <a:lumMod val="75000"/>
                    <a:lumOff val="25000"/>
                  </a:sysClr>
                </a:solidFill>
                <a:latin typeface="Trebuchet MS" panose="020B0603020202020204"/>
              </a:rPr>
              <a:t> e altri. Questo permette agli sviluppatori di scrivere funzioni nel linguaggio con cui si sentono più a loro agio.</a:t>
            </a:r>
          </a:p>
          <a:p>
            <a:pPr marL="742950" lvl="1" indent="-342900" defTabSz="914400" fontAlgn="base">
              <a:spcBef>
                <a:spcPct val="0"/>
              </a:spcBef>
              <a:spcAft>
                <a:spcPct val="0"/>
              </a:spcAft>
              <a:buClrTx/>
              <a:buSzTx/>
              <a:buFont typeface="+mj-lt"/>
              <a:buAutoNum type="arabicPeriod" startAt="2"/>
            </a:pPr>
            <a:endParaRPr lang="it-IT" altLang="it-IT" sz="1600" b="1" dirty="0">
              <a:solidFill>
                <a:sysClr val="windowText" lastClr="000000">
                  <a:lumMod val="75000"/>
                  <a:lumOff val="25000"/>
                </a:sysClr>
              </a:solidFill>
              <a:latin typeface="Trebuchet MS" panose="020B0603020202020204"/>
            </a:endParaRPr>
          </a:p>
          <a:p>
            <a:pPr marL="742950" lvl="1" indent="-342900" defTabSz="914400" fontAlgn="base">
              <a:spcBef>
                <a:spcPct val="0"/>
              </a:spcBef>
              <a:spcAft>
                <a:spcPct val="0"/>
              </a:spcAft>
              <a:buClr>
                <a:schemeClr val="accent1"/>
              </a:buClr>
              <a:buSzPct val="80000"/>
              <a:buFont typeface="+mj-lt"/>
              <a:buAutoNum type="arabicPeriod" startAt="2"/>
            </a:pPr>
            <a:r>
              <a:rPr lang="it-IT" altLang="it-IT" sz="1600" b="1" dirty="0">
                <a:solidFill>
                  <a:sysClr val="windowText" lastClr="000000">
                    <a:lumMod val="75000"/>
                    <a:lumOff val="25000"/>
                  </a:sysClr>
                </a:solidFill>
                <a:latin typeface="Trebuchet MS" panose="020B0603020202020204"/>
              </a:rPr>
              <a:t>Integrazione con altri servizi Azure</a:t>
            </a:r>
            <a:r>
              <a:rPr lang="it-IT" altLang="it-IT" sz="1600" dirty="0">
                <a:solidFill>
                  <a:sysClr val="windowText" lastClr="000000">
                    <a:lumMod val="75000"/>
                    <a:lumOff val="25000"/>
                  </a:sysClr>
                </a:solidFill>
                <a:latin typeface="Trebuchet MS" panose="020B0603020202020204"/>
              </a:rPr>
              <a:t>: Azure </a:t>
            </a:r>
            <a:r>
              <a:rPr lang="it-IT" altLang="it-IT" sz="1600" dirty="0" err="1">
                <a:solidFill>
                  <a:sysClr val="windowText" lastClr="000000">
                    <a:lumMod val="75000"/>
                    <a:lumOff val="25000"/>
                  </a:sysClr>
                </a:solidFill>
                <a:latin typeface="Trebuchet MS" panose="020B0603020202020204"/>
              </a:rPr>
              <a:t>Functions</a:t>
            </a:r>
            <a:r>
              <a:rPr lang="it-IT" altLang="it-IT" sz="1600" dirty="0">
                <a:solidFill>
                  <a:sysClr val="windowText" lastClr="000000">
                    <a:lumMod val="75000"/>
                    <a:lumOff val="25000"/>
                  </a:sysClr>
                </a:solidFill>
                <a:latin typeface="Trebuchet MS" panose="020B0603020202020204"/>
              </a:rPr>
              <a:t> si integra perfettamente con altri servizi Azure come Azure Cosmos DB, Azure Event </a:t>
            </a:r>
            <a:r>
              <a:rPr lang="it-IT" altLang="it-IT" sz="1600" dirty="0" err="1">
                <a:solidFill>
                  <a:sysClr val="windowText" lastClr="000000">
                    <a:lumMod val="75000"/>
                    <a:lumOff val="25000"/>
                  </a:sysClr>
                </a:solidFill>
                <a:latin typeface="Trebuchet MS" panose="020B0603020202020204"/>
              </a:rPr>
              <a:t>Grid</a:t>
            </a:r>
            <a:r>
              <a:rPr lang="it-IT" altLang="it-IT" sz="1600" dirty="0">
                <a:solidFill>
                  <a:sysClr val="windowText" lastClr="000000">
                    <a:lumMod val="75000"/>
                    <a:lumOff val="25000"/>
                  </a:sysClr>
                </a:solidFill>
                <a:latin typeface="Trebuchet MS" panose="020B0603020202020204"/>
              </a:rPr>
              <a:t>, Azure IoT Hub, Azure </a:t>
            </a:r>
            <a:r>
              <a:rPr lang="it-IT" altLang="it-IT" sz="1600" dirty="0" err="1">
                <a:solidFill>
                  <a:sysClr val="windowText" lastClr="000000">
                    <a:lumMod val="75000"/>
                    <a:lumOff val="25000"/>
                  </a:sysClr>
                </a:solidFill>
                <a:latin typeface="Trebuchet MS" panose="020B0603020202020204"/>
              </a:rPr>
              <a:t>Logic</a:t>
            </a:r>
            <a:r>
              <a:rPr lang="it-IT" altLang="it-IT" sz="1600" dirty="0">
                <a:solidFill>
                  <a:sysClr val="windowText" lastClr="000000">
                    <a:lumMod val="75000"/>
                    <a:lumOff val="25000"/>
                  </a:sysClr>
                </a:solidFill>
                <a:latin typeface="Trebuchet MS" panose="020B0603020202020204"/>
              </a:rPr>
              <a:t> Apps e molti altri, facilitando la costruzione di soluzioni complete e interconnesse.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9390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605584-E0D6-A7D1-4783-981BC850BBC0}"/>
              </a:ext>
            </a:extLst>
          </p:cNvPr>
          <p:cNvSpPr>
            <a:spLocks noGrp="1"/>
          </p:cNvSpPr>
          <p:nvPr>
            <p:ph type="title"/>
          </p:nvPr>
        </p:nvSpPr>
        <p:spPr/>
        <p:txBody>
          <a:bodyPr/>
          <a:lstStyle/>
          <a:p>
            <a:r>
              <a:rPr lang="it-IT" sz="4400" dirty="0"/>
              <a:t>Azure </a:t>
            </a:r>
            <a:r>
              <a:rPr lang="it-IT" sz="4400" dirty="0" err="1"/>
              <a:t>Functions</a:t>
            </a:r>
            <a:endParaRPr lang="it-IT" dirty="0"/>
          </a:p>
        </p:txBody>
      </p:sp>
      <p:pic>
        <p:nvPicPr>
          <p:cNvPr id="4" name="Segnaposto contenuto 3">
            <a:extLst>
              <a:ext uri="{FF2B5EF4-FFF2-40B4-BE49-F238E27FC236}">
                <a16:creationId xmlns:a16="http://schemas.microsoft.com/office/drawing/2014/main" id="{AA4416E4-642F-33BB-90D5-2EBE306EBCBD}"/>
              </a:ext>
            </a:extLst>
          </p:cNvPr>
          <p:cNvPicPr>
            <a:picLocks noGrp="1" noChangeAspect="1"/>
          </p:cNvPicPr>
          <p:nvPr>
            <p:ph idx="1"/>
          </p:nvPr>
        </p:nvPicPr>
        <p:blipFill>
          <a:blip r:embed="rId2"/>
          <a:stretch>
            <a:fillRect/>
          </a:stretch>
        </p:blipFill>
        <p:spPr>
          <a:xfrm>
            <a:off x="1043608" y="1772817"/>
            <a:ext cx="7890080" cy="3927088"/>
          </a:xfrm>
          <a:prstGeom prst="rect">
            <a:avLst/>
          </a:prstGeom>
        </p:spPr>
      </p:pic>
    </p:spTree>
    <p:extLst>
      <p:ext uri="{BB962C8B-B14F-4D97-AF65-F5344CB8AC3E}">
        <p14:creationId xmlns:p14="http://schemas.microsoft.com/office/powerpoint/2010/main" val="1004244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1D036-516F-A36E-D73B-C408D6EED64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EBC48B6-996F-4413-075E-B305ECC9EFB8}"/>
              </a:ext>
            </a:extLst>
          </p:cNvPr>
          <p:cNvSpPr>
            <a:spLocks noGrp="1"/>
          </p:cNvSpPr>
          <p:nvPr>
            <p:ph type="title"/>
          </p:nvPr>
        </p:nvSpPr>
        <p:spPr/>
        <p:txBody>
          <a:bodyPr>
            <a:normAutofit fontScale="90000"/>
          </a:bodyPr>
          <a:lstStyle/>
          <a:p>
            <a:r>
              <a:rPr lang="it-IT" sz="4000" dirty="0"/>
              <a:t>Creare un app per le funzioni di Azure</a:t>
            </a:r>
          </a:p>
        </p:txBody>
      </p:sp>
      <p:pic>
        <p:nvPicPr>
          <p:cNvPr id="7" name="Segnaposto contenuto 8" descr="Immagine che contiene testo, schermata, numero, Carattere&#10;&#10;Descrizione generata automaticamente">
            <a:extLst>
              <a:ext uri="{FF2B5EF4-FFF2-40B4-BE49-F238E27FC236}">
                <a16:creationId xmlns:a16="http://schemas.microsoft.com/office/drawing/2014/main" id="{1012FBDD-B3C1-EC12-5038-E23F1793EF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5335" y="1447800"/>
            <a:ext cx="6918880" cy="4800600"/>
          </a:xfrm>
        </p:spPr>
      </p:pic>
    </p:spTree>
    <p:extLst>
      <p:ext uri="{BB962C8B-B14F-4D97-AF65-F5344CB8AC3E}">
        <p14:creationId xmlns:p14="http://schemas.microsoft.com/office/powerpoint/2010/main" val="270739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8EEE5D-AC03-6C57-2641-860155EEA02B}"/>
              </a:ext>
            </a:extLst>
          </p:cNvPr>
          <p:cNvSpPr>
            <a:spLocks noGrp="1"/>
          </p:cNvSpPr>
          <p:nvPr>
            <p:ph type="title"/>
          </p:nvPr>
        </p:nvSpPr>
        <p:spPr/>
        <p:txBody>
          <a:bodyPr>
            <a:normAutofit/>
          </a:bodyPr>
          <a:lstStyle/>
          <a:p>
            <a:r>
              <a:rPr lang="it-IT" sz="3600" dirty="0"/>
              <a:t>Account di archiviazione</a:t>
            </a:r>
          </a:p>
        </p:txBody>
      </p:sp>
      <p:sp>
        <p:nvSpPr>
          <p:cNvPr id="3" name="Segnaposto contenuto 2">
            <a:extLst>
              <a:ext uri="{FF2B5EF4-FFF2-40B4-BE49-F238E27FC236}">
                <a16:creationId xmlns:a16="http://schemas.microsoft.com/office/drawing/2014/main" id="{6FE91E59-DE39-17C7-C171-D2544A5BB5EC}"/>
              </a:ext>
            </a:extLst>
          </p:cNvPr>
          <p:cNvSpPr>
            <a:spLocks noGrp="1"/>
          </p:cNvSpPr>
          <p:nvPr>
            <p:ph idx="1"/>
          </p:nvPr>
        </p:nvSpPr>
        <p:spPr/>
        <p:txBody>
          <a:bodyPr>
            <a:normAutofit/>
          </a:bodyPr>
          <a:lstStyle/>
          <a:p>
            <a:r>
              <a:rPr lang="it-IT" sz="1600" dirty="0">
                <a:solidFill>
                  <a:sysClr val="windowText" lastClr="000000">
                    <a:lumMod val="75000"/>
                    <a:lumOff val="25000"/>
                  </a:sysClr>
                </a:solidFill>
                <a:latin typeface="Trebuchet MS" panose="020B0603020202020204"/>
              </a:rPr>
              <a:t>Per pubblicare l'app per le funzioni in Azure, è necessario creare un </a:t>
            </a:r>
            <a:r>
              <a:rPr lang="it-IT" sz="1600" b="1" dirty="0">
                <a:solidFill>
                  <a:sysClr val="windowText" lastClr="000000">
                    <a:lumMod val="75000"/>
                    <a:lumOff val="25000"/>
                  </a:sysClr>
                </a:solidFill>
                <a:latin typeface="Trebuchet MS" panose="020B0603020202020204"/>
              </a:rPr>
              <a:t>account di archiviazione (creata da Azure ogni volta che viene creata un app per le funzioni)</a:t>
            </a:r>
          </a:p>
          <a:p>
            <a:r>
              <a:rPr lang="it-IT" sz="1600" dirty="0">
                <a:solidFill>
                  <a:sysClr val="windowText" lastClr="000000">
                    <a:lumMod val="75000"/>
                    <a:lumOff val="25000"/>
                  </a:sysClr>
                </a:solidFill>
                <a:latin typeface="Trebuchet MS" panose="020B0603020202020204"/>
              </a:rPr>
              <a:t>Un </a:t>
            </a:r>
            <a:r>
              <a:rPr lang="it-IT" sz="1600" b="1" dirty="0">
                <a:solidFill>
                  <a:sysClr val="windowText" lastClr="000000">
                    <a:lumMod val="75000"/>
                    <a:lumOff val="25000"/>
                  </a:sysClr>
                </a:solidFill>
                <a:latin typeface="Trebuchet MS" panose="020B0603020202020204"/>
              </a:rPr>
              <a:t>account di archiviazione </a:t>
            </a:r>
            <a:r>
              <a:rPr lang="it-IT" sz="1600" dirty="0">
                <a:solidFill>
                  <a:sysClr val="windowText" lastClr="000000">
                    <a:lumMod val="75000"/>
                    <a:lumOff val="25000"/>
                  </a:sysClr>
                </a:solidFill>
                <a:latin typeface="Trebuchet MS" panose="020B0603020202020204"/>
              </a:rPr>
              <a:t>in Azure è un servizio cloud che fornisce un'infrastruttura per archiviare e gestire dati e informazioni. È uno dei servizi di base di Azure e fornisce una soluzione scalabile e affidabile per archiviare grandi quantità di dati in modo distribuito su data center di Azure in tutto il mondo. In questo caso archivieremo la funzione appena creata.</a:t>
            </a:r>
          </a:p>
          <a:p>
            <a:endParaRPr lang="it-IT" dirty="0"/>
          </a:p>
        </p:txBody>
      </p:sp>
    </p:spTree>
    <p:extLst>
      <p:ext uri="{BB962C8B-B14F-4D97-AF65-F5344CB8AC3E}">
        <p14:creationId xmlns:p14="http://schemas.microsoft.com/office/powerpoint/2010/main" val="1253555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35002F-F2A7-47AA-B58D-0254CCAC6354}"/>
              </a:ext>
            </a:extLst>
          </p:cNvPr>
          <p:cNvSpPr>
            <a:spLocks noGrp="1"/>
          </p:cNvSpPr>
          <p:nvPr>
            <p:ph type="title"/>
          </p:nvPr>
        </p:nvSpPr>
        <p:spPr>
          <a:xfrm>
            <a:off x="1259632" y="299130"/>
            <a:ext cx="7498080" cy="1143000"/>
          </a:xfrm>
        </p:spPr>
        <p:txBody>
          <a:bodyPr>
            <a:normAutofit/>
          </a:bodyPr>
          <a:lstStyle/>
          <a:p>
            <a:r>
              <a:rPr lang="it-IT" sz="3600" dirty="0"/>
              <a:t>Account di archiviazione</a:t>
            </a:r>
          </a:p>
        </p:txBody>
      </p:sp>
      <p:pic>
        <p:nvPicPr>
          <p:cNvPr id="7" name="Segnaposto contenuto 4" descr="Immagine che contiene testo, schermata, Carattere, numero&#10;&#10;Descrizione generata automaticamente">
            <a:extLst>
              <a:ext uri="{FF2B5EF4-FFF2-40B4-BE49-F238E27FC236}">
                <a16:creationId xmlns:a16="http://schemas.microsoft.com/office/drawing/2014/main" id="{18D1A344-63E3-BF79-3182-6FC2C265D6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170" y="1447800"/>
            <a:ext cx="5989210" cy="4800600"/>
          </a:xfrm>
        </p:spPr>
      </p:pic>
    </p:spTree>
    <p:extLst>
      <p:ext uri="{BB962C8B-B14F-4D97-AF65-F5344CB8AC3E}">
        <p14:creationId xmlns:p14="http://schemas.microsoft.com/office/powerpoint/2010/main" val="3437639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7528D7-5EE4-805E-7490-AD832225EA42}"/>
              </a:ext>
            </a:extLst>
          </p:cNvPr>
          <p:cNvSpPr>
            <a:spLocks noGrp="1"/>
          </p:cNvSpPr>
          <p:nvPr>
            <p:ph type="title"/>
          </p:nvPr>
        </p:nvSpPr>
        <p:spPr>
          <a:xfrm>
            <a:off x="1115616" y="764704"/>
            <a:ext cx="7498080" cy="1143000"/>
          </a:xfrm>
        </p:spPr>
        <p:txBody>
          <a:bodyPr>
            <a:normAutofit fontScale="90000"/>
          </a:bodyPr>
          <a:lstStyle/>
          <a:p>
            <a:pPr algn="l"/>
            <a:r>
              <a:rPr lang="it-IT" sz="4000" dirty="0"/>
              <a:t>Connettere l'hub IoT alla funzione di Azure</a:t>
            </a:r>
            <a:br>
              <a:rPr lang="it-IT" b="1" i="0" dirty="0">
                <a:solidFill>
                  <a:srgbClr val="161616"/>
                </a:solidFill>
                <a:effectLst/>
                <a:latin typeface="Segoe UI" panose="020B0502040204020203" pitchFamily="34" charset="0"/>
              </a:rPr>
            </a:br>
            <a:br>
              <a:rPr lang="it-IT" sz="1800" b="1" dirty="0">
                <a:solidFill>
                  <a:sysClr val="windowText" lastClr="000000">
                    <a:lumMod val="75000"/>
                    <a:lumOff val="25000"/>
                  </a:sysClr>
                </a:solidFill>
                <a:effectLst/>
                <a:latin typeface="Trebuchet MS" panose="020B0603020202020204"/>
                <a:ea typeface="+mn-ea"/>
                <a:cs typeface="+mn-cs"/>
              </a:rPr>
            </a:br>
            <a:br>
              <a:rPr lang="it-IT" sz="1800" b="1" dirty="0">
                <a:solidFill>
                  <a:sysClr val="windowText" lastClr="000000">
                    <a:lumMod val="75000"/>
                    <a:lumOff val="25000"/>
                  </a:sysClr>
                </a:solidFill>
                <a:effectLst/>
                <a:latin typeface="Trebuchet MS" panose="020B0603020202020204"/>
                <a:ea typeface="+mn-ea"/>
                <a:cs typeface="+mn-cs"/>
              </a:rPr>
            </a:br>
            <a:endParaRPr lang="it-IT" dirty="0"/>
          </a:p>
        </p:txBody>
      </p:sp>
      <p:sp>
        <p:nvSpPr>
          <p:cNvPr id="4" name="CasellaDiTesto 3">
            <a:extLst>
              <a:ext uri="{FF2B5EF4-FFF2-40B4-BE49-F238E27FC236}">
                <a16:creationId xmlns:a16="http://schemas.microsoft.com/office/drawing/2014/main" id="{421F8B66-3FCE-9625-6EFC-664CA6A815F6}"/>
              </a:ext>
            </a:extLst>
          </p:cNvPr>
          <p:cNvSpPr txBox="1"/>
          <p:nvPr/>
        </p:nvSpPr>
        <p:spPr>
          <a:xfrm>
            <a:off x="1115616" y="2132856"/>
            <a:ext cx="7704856" cy="1815882"/>
          </a:xfrm>
          <a:prstGeom prst="rect">
            <a:avLst/>
          </a:prstGeom>
          <a:noFill/>
        </p:spPr>
        <p:txBody>
          <a:bodyPr wrap="square">
            <a:spAutoFit/>
          </a:bodyPr>
          <a:lstStyle/>
          <a:p>
            <a:r>
              <a:rPr lang="it-IT" sz="1600" dirty="0">
                <a:solidFill>
                  <a:sysClr val="windowText" lastClr="000000">
                    <a:lumMod val="75000"/>
                    <a:lumOff val="25000"/>
                  </a:sysClr>
                </a:solidFill>
                <a:effectLst/>
                <a:latin typeface="Trebuchet MS" panose="020B0603020202020204"/>
                <a:ea typeface="+mn-ea"/>
                <a:cs typeface="+mn-cs"/>
              </a:rPr>
              <a:t>Connettere quindi l'hub IoT all’app per le funzioni di Azure la funzione pubblicata in precedenza, in modo che i dati possano essere trasmessi dal dispositivo nell'hub IoT tramite la funzione, che aggiorna Gemelli digitali di Azure.</a:t>
            </a:r>
          </a:p>
          <a:p>
            <a:br>
              <a:rPr lang="it-IT" sz="1600" dirty="0">
                <a:solidFill>
                  <a:sysClr val="windowText" lastClr="000000">
                    <a:lumMod val="75000"/>
                    <a:lumOff val="25000"/>
                  </a:sysClr>
                </a:solidFill>
                <a:effectLst/>
                <a:latin typeface="Trebuchet MS" panose="020B0603020202020204"/>
                <a:ea typeface="+mn-ea"/>
                <a:cs typeface="+mn-cs"/>
              </a:rPr>
            </a:br>
            <a:r>
              <a:rPr lang="it-IT" sz="1600" dirty="0">
                <a:solidFill>
                  <a:sysClr val="windowText" lastClr="000000">
                    <a:lumMod val="75000"/>
                    <a:lumOff val="25000"/>
                  </a:sysClr>
                </a:solidFill>
                <a:effectLst/>
                <a:latin typeface="Trebuchet MS" panose="020B0603020202020204"/>
                <a:ea typeface="+mn-ea"/>
                <a:cs typeface="+mn-cs"/>
              </a:rPr>
              <a:t>A tale scopo, si creerà una sottoscrizione di eventi nel hub IoT, con la funzione di Azure come endpoint. In questo modo si "sottoscrive" la funzione agli eventi che si verificano nell'hub IoT.</a:t>
            </a:r>
            <a:endParaRPr lang="it-IT" sz="1600" dirty="0"/>
          </a:p>
        </p:txBody>
      </p:sp>
    </p:spTree>
    <p:extLst>
      <p:ext uri="{BB962C8B-B14F-4D97-AF65-F5344CB8AC3E}">
        <p14:creationId xmlns:p14="http://schemas.microsoft.com/office/powerpoint/2010/main" val="3990016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6F572-056F-D9C5-A026-C79FFE36F59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A454092-0548-1B0D-4DF2-330076703458}"/>
              </a:ext>
            </a:extLst>
          </p:cNvPr>
          <p:cNvSpPr>
            <a:spLocks noGrp="1"/>
          </p:cNvSpPr>
          <p:nvPr>
            <p:ph type="title"/>
          </p:nvPr>
        </p:nvSpPr>
        <p:spPr>
          <a:xfrm>
            <a:off x="1187624" y="97864"/>
            <a:ext cx="7498080" cy="1143000"/>
          </a:xfrm>
        </p:spPr>
        <p:txBody>
          <a:bodyPr>
            <a:normAutofit/>
          </a:bodyPr>
          <a:lstStyle/>
          <a:p>
            <a:r>
              <a:rPr lang="it-IT" sz="3600" dirty="0"/>
              <a:t>Lista delle operazioni da fare</a:t>
            </a:r>
          </a:p>
        </p:txBody>
      </p:sp>
      <p:sp>
        <p:nvSpPr>
          <p:cNvPr id="6" name="CasellaDiTesto 5">
            <a:extLst>
              <a:ext uri="{FF2B5EF4-FFF2-40B4-BE49-F238E27FC236}">
                <a16:creationId xmlns:a16="http://schemas.microsoft.com/office/drawing/2014/main" id="{C9FFD558-70CC-8EF8-4354-4D0DC49AF986}"/>
              </a:ext>
            </a:extLst>
          </p:cNvPr>
          <p:cNvSpPr txBox="1"/>
          <p:nvPr/>
        </p:nvSpPr>
        <p:spPr>
          <a:xfrm>
            <a:off x="1409087" y="1484784"/>
            <a:ext cx="7956376" cy="4703852"/>
          </a:xfrm>
          <a:prstGeom prst="rect">
            <a:avLst/>
          </a:prstGeom>
          <a:noFill/>
        </p:spPr>
        <p:txBody>
          <a:bodyPr wrap="square">
            <a:spAutoFit/>
          </a:bodyPr>
          <a:lstStyle/>
          <a:p>
            <a:pPr defTabSz="457200">
              <a:spcBef>
                <a:spcPts val="1000"/>
              </a:spcBef>
              <a:buClr>
                <a:srgbClr val="DDDDDD"/>
              </a:buClr>
              <a:buSzPct val="80000"/>
            </a:pPr>
            <a:r>
              <a:rPr lang="it-IT" sz="1600" b="1" dirty="0">
                <a:solidFill>
                  <a:schemeClr val="accent1"/>
                </a:solidFill>
                <a:latin typeface="Trebuchet MS" panose="020B0603020202020204"/>
              </a:rPr>
              <a:t>1</a:t>
            </a:r>
            <a:r>
              <a:rPr lang="it-IT" sz="1600" dirty="0">
                <a:solidFill>
                  <a:schemeClr val="accent1"/>
                </a:solidFill>
                <a:latin typeface="Trebuchet MS" panose="020B0603020202020204"/>
              </a:rPr>
              <a:t>. </a:t>
            </a:r>
            <a:r>
              <a:rPr lang="it-IT" sz="1600" dirty="0">
                <a:solidFill>
                  <a:sysClr val="windowText" lastClr="000000">
                    <a:lumMod val="75000"/>
                    <a:lumOff val="25000"/>
                  </a:sysClr>
                </a:solidFill>
                <a:latin typeface="Trebuchet MS" panose="020B0603020202020204"/>
              </a:rPr>
              <a:t>Creare un'istanza del grafo dei gemelli </a:t>
            </a:r>
          </a:p>
          <a:p>
            <a:pPr defTabSz="457200">
              <a:spcBef>
                <a:spcPts val="1000"/>
              </a:spcBef>
              <a:buClr>
                <a:srgbClr val="DDDDDD"/>
              </a:buClr>
              <a:buSzPct val="80000"/>
            </a:pPr>
            <a:r>
              <a:rPr lang="it-IT" sz="1600" dirty="0">
                <a:solidFill>
                  <a:schemeClr val="accent1"/>
                </a:solidFill>
                <a:latin typeface="Trebuchet MS" panose="020B0603020202020204"/>
              </a:rPr>
              <a:t>2. </a:t>
            </a:r>
            <a:r>
              <a:rPr lang="it-IT" sz="1600" dirty="0">
                <a:solidFill>
                  <a:sysClr val="windowText" lastClr="000000">
                    <a:lumMod val="75000"/>
                    <a:lumOff val="25000"/>
                  </a:sysClr>
                </a:solidFill>
                <a:latin typeface="Trebuchet MS" panose="020B0603020202020204"/>
              </a:rPr>
              <a:t>Creare Azure </a:t>
            </a:r>
            <a:r>
              <a:rPr lang="it-IT" sz="1600" dirty="0" err="1">
                <a:solidFill>
                  <a:sysClr val="windowText" lastClr="000000">
                    <a:lumMod val="75000"/>
                    <a:lumOff val="25000"/>
                  </a:sysClr>
                </a:solidFill>
                <a:latin typeface="Trebuchet MS" panose="020B0603020202020204"/>
              </a:rPr>
              <a:t>Function</a:t>
            </a:r>
            <a:endParaRPr lang="it-IT" sz="1600" dirty="0">
              <a:solidFill>
                <a:sysClr val="windowText" lastClr="000000">
                  <a:lumMod val="75000"/>
                  <a:lumOff val="25000"/>
                </a:sysClr>
              </a:solidFill>
              <a:latin typeface="Trebuchet MS" panose="020B0603020202020204"/>
            </a:endParaRPr>
          </a:p>
          <a:p>
            <a:pPr lvl="1" defTabSz="457200">
              <a:spcBef>
                <a:spcPts val="1000"/>
              </a:spcBef>
              <a:buClr>
                <a:srgbClr val="DDDDDD"/>
              </a:buClr>
              <a:buSzPct val="80000"/>
            </a:pPr>
            <a:r>
              <a:rPr lang="it-IT" sz="1600" dirty="0">
                <a:solidFill>
                  <a:schemeClr val="accent1"/>
                </a:solidFill>
                <a:latin typeface="Trebuchet MS" panose="020B0603020202020204"/>
              </a:rPr>
              <a:t>2.1 </a:t>
            </a:r>
            <a:r>
              <a:rPr lang="it-IT" sz="1600" dirty="0">
                <a:solidFill>
                  <a:sysClr val="windowText" lastClr="000000">
                    <a:lumMod val="75000"/>
                    <a:lumOff val="25000"/>
                  </a:sysClr>
                </a:solidFill>
                <a:latin typeface="Trebuchet MS" panose="020B0603020202020204"/>
              </a:rPr>
              <a:t>Pubblicare l’app</a:t>
            </a:r>
          </a:p>
          <a:p>
            <a:pPr lvl="1" defTabSz="457200">
              <a:spcBef>
                <a:spcPts val="1000"/>
              </a:spcBef>
              <a:buClr>
                <a:srgbClr val="DDDDDD"/>
              </a:buClr>
              <a:buSzPct val="80000"/>
            </a:pPr>
            <a:r>
              <a:rPr lang="it-IT" sz="1600" dirty="0">
                <a:solidFill>
                  <a:schemeClr val="accent1"/>
                </a:solidFill>
                <a:latin typeface="Trebuchet MS" panose="020B0603020202020204"/>
              </a:rPr>
              <a:t>2.2 </a:t>
            </a:r>
            <a:r>
              <a:rPr lang="it-IT" sz="1600" dirty="0">
                <a:solidFill>
                  <a:sysClr val="windowText" lastClr="000000">
                    <a:lumMod val="75000"/>
                    <a:lumOff val="25000"/>
                  </a:sysClr>
                </a:solidFill>
                <a:latin typeface="Trebuchet MS" panose="020B0603020202020204"/>
              </a:rPr>
              <a:t>Creare un Account di archiviazione</a:t>
            </a:r>
          </a:p>
          <a:p>
            <a:pPr lvl="1" defTabSz="457200">
              <a:spcBef>
                <a:spcPts val="1000"/>
              </a:spcBef>
              <a:buClr>
                <a:srgbClr val="DDDDDD"/>
              </a:buClr>
              <a:buSzPct val="80000"/>
            </a:pPr>
            <a:r>
              <a:rPr lang="it-IT" sz="1600" dirty="0">
                <a:solidFill>
                  <a:schemeClr val="accent1"/>
                </a:solidFill>
                <a:latin typeface="Trebuchet MS" panose="020B0603020202020204"/>
              </a:rPr>
              <a:t>2.3 </a:t>
            </a:r>
            <a:r>
              <a:rPr lang="it-IT" sz="1600" dirty="0">
                <a:solidFill>
                  <a:sysClr val="windowText" lastClr="000000">
                    <a:lumMod val="75000"/>
                    <a:lumOff val="25000"/>
                  </a:sysClr>
                </a:solidFill>
                <a:latin typeface="Trebuchet MS" panose="020B0603020202020204"/>
              </a:rPr>
              <a:t>Creare un app per le funzioni di Azure</a:t>
            </a:r>
          </a:p>
          <a:p>
            <a:pPr lvl="1" defTabSz="457200">
              <a:spcBef>
                <a:spcPts val="1000"/>
              </a:spcBef>
              <a:buClr>
                <a:srgbClr val="DDDDDD"/>
              </a:buClr>
              <a:buSzPct val="80000"/>
            </a:pPr>
            <a:r>
              <a:rPr lang="it-IT" sz="1600" dirty="0">
                <a:solidFill>
                  <a:schemeClr val="accent1"/>
                </a:solidFill>
                <a:latin typeface="Trebuchet MS" panose="020B0603020202020204"/>
              </a:rPr>
              <a:t>2.4 </a:t>
            </a:r>
            <a:r>
              <a:rPr lang="it-IT" sz="1600" dirty="0">
                <a:solidFill>
                  <a:sysClr val="windowText" lastClr="000000">
                    <a:lumMod val="75000"/>
                    <a:lumOff val="25000"/>
                  </a:sysClr>
                </a:solidFill>
                <a:latin typeface="Trebuchet MS" panose="020B0603020202020204"/>
              </a:rPr>
              <a:t>Pubblicare la funzione</a:t>
            </a:r>
          </a:p>
          <a:p>
            <a:pPr lvl="1" defTabSz="457200">
              <a:spcBef>
                <a:spcPts val="1000"/>
              </a:spcBef>
              <a:buClr>
                <a:srgbClr val="DDDDDD"/>
              </a:buClr>
              <a:buSzPct val="80000"/>
            </a:pPr>
            <a:r>
              <a:rPr lang="it-IT" sz="1600" dirty="0">
                <a:solidFill>
                  <a:schemeClr val="accent1"/>
                </a:solidFill>
                <a:latin typeface="Trebuchet MS" panose="020B0603020202020204"/>
              </a:rPr>
              <a:t>2.5</a:t>
            </a:r>
            <a:r>
              <a:rPr lang="it-IT" sz="1600" dirty="0">
                <a:solidFill>
                  <a:sysClr val="windowText" lastClr="000000">
                    <a:lumMod val="75000"/>
                    <a:lumOff val="25000"/>
                  </a:sysClr>
                </a:solidFill>
                <a:latin typeface="Trebuchet MS" panose="020B0603020202020204"/>
              </a:rPr>
              <a:t> Configurare le autorizzazioni per l'app per le funzioni</a:t>
            </a:r>
          </a:p>
          <a:p>
            <a:pPr marL="0" lvl="1" defTabSz="457200">
              <a:spcBef>
                <a:spcPts val="1000"/>
              </a:spcBef>
              <a:buClr>
                <a:srgbClr val="DDDDDD"/>
              </a:buClr>
              <a:buSzPct val="80000"/>
            </a:pPr>
            <a:r>
              <a:rPr lang="it-IT" sz="1600" dirty="0">
                <a:solidFill>
                  <a:schemeClr val="accent1"/>
                </a:solidFill>
                <a:latin typeface="Trebuchet MS" panose="020B0603020202020204"/>
              </a:rPr>
              <a:t>3. </a:t>
            </a:r>
            <a:r>
              <a:rPr lang="it-IT" sz="1600" dirty="0">
                <a:solidFill>
                  <a:sysClr val="windowText" lastClr="000000">
                    <a:lumMod val="75000"/>
                    <a:lumOff val="25000"/>
                  </a:sysClr>
                </a:solidFill>
                <a:latin typeface="Trebuchet MS" panose="020B0603020202020204"/>
              </a:rPr>
              <a:t>Creare un'istanza dell'hub IoT</a:t>
            </a:r>
          </a:p>
          <a:p>
            <a:pPr marL="0" lvl="1" defTabSz="457200">
              <a:spcBef>
                <a:spcPts val="1000"/>
              </a:spcBef>
              <a:buClr>
                <a:srgbClr val="DDDDDD"/>
              </a:buClr>
              <a:buSzPct val="80000"/>
            </a:pPr>
            <a:r>
              <a:rPr lang="it-IT" sz="1600" dirty="0">
                <a:solidFill>
                  <a:schemeClr val="accent1"/>
                </a:solidFill>
                <a:latin typeface="Trebuchet MS" panose="020B0603020202020204"/>
              </a:rPr>
              <a:t>4. </a:t>
            </a:r>
            <a:r>
              <a:rPr lang="it-IT" sz="1600" dirty="0">
                <a:solidFill>
                  <a:sysClr val="windowText" lastClr="000000">
                    <a:lumMod val="75000"/>
                    <a:lumOff val="25000"/>
                  </a:sysClr>
                </a:solidFill>
                <a:latin typeface="Trebuchet MS" panose="020B0603020202020204"/>
              </a:rPr>
              <a:t>Connettere l'hub IoT alla funzione di Azure</a:t>
            </a:r>
          </a:p>
          <a:p>
            <a:pPr marL="0" lvl="1" defTabSz="457200">
              <a:spcBef>
                <a:spcPts val="1000"/>
              </a:spcBef>
              <a:buClr>
                <a:srgbClr val="DDDDDD"/>
              </a:buClr>
              <a:buSzPct val="80000"/>
            </a:pPr>
            <a:r>
              <a:rPr lang="it-IT" sz="1600" dirty="0">
                <a:solidFill>
                  <a:schemeClr val="accent1"/>
                </a:solidFill>
                <a:latin typeface="Trebuchet MS" panose="020B0603020202020204"/>
              </a:rPr>
              <a:t>5. </a:t>
            </a:r>
            <a:r>
              <a:rPr lang="it-IT" sz="1600" dirty="0">
                <a:solidFill>
                  <a:sysClr val="windowText" lastClr="000000">
                    <a:lumMod val="75000"/>
                    <a:lumOff val="25000"/>
                  </a:sysClr>
                </a:solidFill>
                <a:latin typeface="Trebuchet MS" panose="020B0603020202020204"/>
              </a:rPr>
              <a:t>Registrare il dispositivo simulato con l'hub IoT</a:t>
            </a:r>
          </a:p>
          <a:p>
            <a:pPr marL="0" lvl="1" defTabSz="457200">
              <a:spcBef>
                <a:spcPts val="1000"/>
              </a:spcBef>
              <a:buClr>
                <a:srgbClr val="DDDDDD"/>
              </a:buClr>
              <a:buSzPct val="80000"/>
            </a:pPr>
            <a:r>
              <a:rPr lang="it-IT" sz="1600" dirty="0">
                <a:solidFill>
                  <a:schemeClr val="accent1"/>
                </a:solidFill>
                <a:latin typeface="Trebuchet MS" panose="020B0603020202020204"/>
              </a:rPr>
              <a:t>6. </a:t>
            </a:r>
            <a:r>
              <a:rPr lang="it-IT" sz="1600" dirty="0">
                <a:solidFill>
                  <a:sysClr val="windowText" lastClr="000000">
                    <a:lumMod val="75000"/>
                    <a:lumOff val="25000"/>
                  </a:sysClr>
                </a:solidFill>
                <a:latin typeface="Trebuchet MS" panose="020B0603020202020204"/>
              </a:rPr>
              <a:t>Creare il simulatore del dispositivo per inviare dati all'istanza dell'hub IoT</a:t>
            </a:r>
          </a:p>
          <a:p>
            <a:pPr marL="342900" lvl="1" indent="-342900" defTabSz="457200">
              <a:spcBef>
                <a:spcPts val="1000"/>
              </a:spcBef>
              <a:buClr>
                <a:srgbClr val="DDDDDD"/>
              </a:buClr>
              <a:buSzPct val="80000"/>
              <a:buFont typeface="Courier New" panose="02070309020205020404" pitchFamily="49" charset="0"/>
              <a:buChar char="o"/>
            </a:pPr>
            <a:endParaRPr lang="it-IT" sz="1600" b="1" dirty="0">
              <a:solidFill>
                <a:sysClr val="windowText" lastClr="000000">
                  <a:lumMod val="75000"/>
                  <a:lumOff val="25000"/>
                </a:sysClr>
              </a:solidFill>
              <a:latin typeface="Trebuchet MS" panose="020B0603020202020204"/>
            </a:endParaRPr>
          </a:p>
          <a:p>
            <a:pPr lvl="1"/>
            <a:endParaRPr lang="it-IT" sz="1600" dirty="0">
              <a:solidFill>
                <a:srgbClr val="666666"/>
              </a:solidFill>
              <a:latin typeface="Roboto Condensed" panose="02000000000000000000" pitchFamily="2" charset="0"/>
            </a:endParaRPr>
          </a:p>
        </p:txBody>
      </p:sp>
    </p:spTree>
    <p:extLst>
      <p:ext uri="{BB962C8B-B14F-4D97-AF65-F5344CB8AC3E}">
        <p14:creationId xmlns:p14="http://schemas.microsoft.com/office/powerpoint/2010/main" val="3084721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066FF7-23DD-2146-3C53-553BDFADA854}"/>
              </a:ext>
            </a:extLst>
          </p:cNvPr>
          <p:cNvSpPr>
            <a:spLocks noGrp="1"/>
          </p:cNvSpPr>
          <p:nvPr>
            <p:ph type="title"/>
          </p:nvPr>
        </p:nvSpPr>
        <p:spPr/>
        <p:txBody>
          <a:bodyPr>
            <a:normAutofit fontScale="90000"/>
          </a:bodyPr>
          <a:lstStyle/>
          <a:p>
            <a:r>
              <a:rPr lang="it-IT" sz="3600" dirty="0"/>
              <a:t>Configurare la sessione accedendo da riga di comando</a:t>
            </a:r>
          </a:p>
        </p:txBody>
      </p:sp>
      <p:sp>
        <p:nvSpPr>
          <p:cNvPr id="3" name="Segnaposto contenuto 2">
            <a:extLst>
              <a:ext uri="{FF2B5EF4-FFF2-40B4-BE49-F238E27FC236}">
                <a16:creationId xmlns:a16="http://schemas.microsoft.com/office/drawing/2014/main" id="{DD021F1F-A583-6B0E-2514-D0DCA67DB3C0}"/>
              </a:ext>
            </a:extLst>
          </p:cNvPr>
          <p:cNvSpPr>
            <a:spLocks noGrp="1"/>
          </p:cNvSpPr>
          <p:nvPr>
            <p:ph idx="1"/>
          </p:nvPr>
        </p:nvSpPr>
        <p:spPr/>
        <p:txBody>
          <a:bodyPr/>
          <a:lstStyle/>
          <a:p>
            <a:pPr marL="562356" lvl="1" indent="-342900" defTabSz="457200">
              <a:spcBef>
                <a:spcPts val="1000"/>
              </a:spcBef>
              <a:buSzPct val="80000"/>
              <a:buFont typeface="+mj-lt"/>
              <a:buAutoNum type="arabicPeriod"/>
            </a:pPr>
            <a:r>
              <a:rPr lang="it-IT" sz="1600" dirty="0">
                <a:solidFill>
                  <a:sysClr val="windowText" lastClr="000000">
                    <a:lumMod val="75000"/>
                    <a:lumOff val="25000"/>
                  </a:sysClr>
                </a:solidFill>
                <a:latin typeface="Trebuchet MS" panose="020B0603020202020204"/>
              </a:rPr>
              <a:t>Installare Azure </a:t>
            </a:r>
            <a:r>
              <a:rPr lang="it-IT" sz="1600" dirty="0" err="1">
                <a:solidFill>
                  <a:sysClr val="windowText" lastClr="000000">
                    <a:lumMod val="75000"/>
                    <a:lumOff val="25000"/>
                  </a:sysClr>
                </a:solidFill>
                <a:latin typeface="Trebuchet MS" panose="020B0603020202020204"/>
              </a:rPr>
              <a:t>Cli</a:t>
            </a:r>
            <a:r>
              <a:rPr lang="it-IT" sz="1600" dirty="0">
                <a:solidFill>
                  <a:sysClr val="windowText" lastClr="000000">
                    <a:lumMod val="75000"/>
                    <a:lumOff val="25000"/>
                  </a:sysClr>
                </a:solidFill>
                <a:latin typeface="Trebuchet MS" panose="020B0603020202020204"/>
              </a:rPr>
              <a:t>: </a:t>
            </a:r>
            <a:r>
              <a:rPr lang="it-IT" sz="1600" dirty="0">
                <a:solidFill>
                  <a:sysClr val="windowText" lastClr="000000">
                    <a:lumMod val="75000"/>
                    <a:lumOff val="25000"/>
                  </a:sysClr>
                </a:solidFill>
                <a:latin typeface="Trebuchet MS" panose="020B0603020202020204"/>
                <a:hlinkClick r:id="rId2">
                  <a:extLst>
                    <a:ext uri="{A12FA001-AC4F-418D-AE19-62706E023703}">
                      <ahyp:hlinkClr xmlns:ahyp="http://schemas.microsoft.com/office/drawing/2018/hyperlinkcolor" val="tx"/>
                    </a:ext>
                  </a:extLst>
                </a:hlinkClick>
              </a:rPr>
              <a:t>https://learn.microsoft.com/it-it/cli/azure/install-azure-cli</a:t>
            </a:r>
            <a:endParaRPr lang="it-IT" sz="1600" dirty="0">
              <a:solidFill>
                <a:sysClr val="windowText" lastClr="000000">
                  <a:lumMod val="75000"/>
                  <a:lumOff val="25000"/>
                </a:sysClr>
              </a:solidFill>
              <a:latin typeface="Trebuchet MS" panose="020B0603020202020204"/>
            </a:endParaRPr>
          </a:p>
          <a:p>
            <a:pPr marL="562356" lvl="1" indent="-342900" defTabSz="457200">
              <a:spcBef>
                <a:spcPts val="1000"/>
              </a:spcBef>
              <a:buSzPct val="80000"/>
              <a:buFont typeface="+mj-lt"/>
              <a:buAutoNum type="arabicPeriod"/>
            </a:pPr>
            <a:r>
              <a:rPr lang="it-IT" sz="1600" dirty="0">
                <a:solidFill>
                  <a:sysClr val="windowText" lastClr="000000">
                    <a:lumMod val="75000"/>
                    <a:lumOff val="25000"/>
                  </a:sysClr>
                </a:solidFill>
                <a:latin typeface="Trebuchet MS" panose="020B0603020202020204"/>
              </a:rPr>
              <a:t>Eseguire nella finestra della riga di comando: « </a:t>
            </a:r>
            <a:r>
              <a:rPr lang="en-US" sz="1600" dirty="0" err="1">
                <a:solidFill>
                  <a:sysClr val="windowText" lastClr="000000">
                    <a:lumMod val="75000"/>
                    <a:lumOff val="25000"/>
                  </a:sysClr>
                </a:solidFill>
                <a:latin typeface="Trebuchet MS" panose="020B0603020202020204"/>
              </a:rPr>
              <a:t>az</a:t>
            </a:r>
            <a:r>
              <a:rPr lang="en-US" sz="1600" dirty="0">
                <a:solidFill>
                  <a:sysClr val="windowText" lastClr="000000">
                    <a:lumMod val="75000"/>
                    <a:lumOff val="25000"/>
                  </a:sysClr>
                </a:solidFill>
                <a:latin typeface="Trebuchet MS" panose="020B0603020202020204"/>
              </a:rPr>
              <a:t> login </a:t>
            </a:r>
            <a:r>
              <a:rPr lang="it-IT" sz="1600" dirty="0">
                <a:solidFill>
                  <a:sysClr val="windowText" lastClr="000000">
                    <a:lumMod val="75000"/>
                    <a:lumOff val="25000"/>
                  </a:sysClr>
                </a:solidFill>
                <a:latin typeface="Trebuchet MS" panose="020B0603020202020204"/>
              </a:rPr>
              <a:t>»</a:t>
            </a:r>
            <a:r>
              <a:rPr lang="en-US" sz="1600" dirty="0">
                <a:solidFill>
                  <a:sysClr val="windowText" lastClr="000000">
                    <a:lumMod val="75000"/>
                    <a:lumOff val="25000"/>
                  </a:sysClr>
                </a:solidFill>
                <a:latin typeface="Trebuchet MS" panose="020B0603020202020204"/>
              </a:rPr>
              <a:t> </a:t>
            </a:r>
            <a:r>
              <a:rPr lang="it-IT" sz="1600" dirty="0">
                <a:solidFill>
                  <a:sysClr val="windowText" lastClr="000000">
                    <a:lumMod val="75000"/>
                    <a:lumOff val="25000"/>
                  </a:sysClr>
                </a:solidFill>
                <a:latin typeface="Trebuchet MS" panose="020B0603020202020204"/>
              </a:rPr>
              <a:t>Se l'interfaccia della riga di comando può aprire il browser predefinito, avvierà il flusso del codice di autorizzazione e aprirà il browser predefinito per caricare una pagina di accesso di Azure.</a:t>
            </a:r>
          </a:p>
          <a:p>
            <a:pPr marL="505206" lvl="1" indent="-285750" defTabSz="457200">
              <a:spcBef>
                <a:spcPts val="1000"/>
              </a:spcBef>
              <a:buClr>
                <a:srgbClr val="DDDDDD"/>
              </a:buClr>
              <a:buSzPct val="80000"/>
            </a:pPr>
            <a:endParaRPr lang="it-IT" sz="1600" dirty="0">
              <a:solidFill>
                <a:sysClr val="windowText" lastClr="000000">
                  <a:lumMod val="75000"/>
                  <a:lumOff val="25000"/>
                </a:sysClr>
              </a:solidFill>
              <a:latin typeface="Trebuchet MS" panose="020B0603020202020204"/>
            </a:endParaRPr>
          </a:p>
          <a:p>
            <a:endParaRPr lang="it-IT" dirty="0"/>
          </a:p>
        </p:txBody>
      </p:sp>
      <p:pic>
        <p:nvPicPr>
          <p:cNvPr id="4" name="Immagine 3" descr="Immagine che contiene testo, schermata, Carattere, design&#10;&#10;Descrizione generata automaticamente">
            <a:extLst>
              <a:ext uri="{FF2B5EF4-FFF2-40B4-BE49-F238E27FC236}">
                <a16:creationId xmlns:a16="http://schemas.microsoft.com/office/drawing/2014/main" id="{7ECD0C7A-B094-2B5F-D139-7CE8BDF66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5856" y="3874459"/>
            <a:ext cx="3379840" cy="2708903"/>
          </a:xfrm>
          <a:prstGeom prst="rect">
            <a:avLst/>
          </a:prstGeom>
        </p:spPr>
      </p:pic>
    </p:spTree>
    <p:extLst>
      <p:ext uri="{BB962C8B-B14F-4D97-AF65-F5344CB8AC3E}">
        <p14:creationId xmlns:p14="http://schemas.microsoft.com/office/powerpoint/2010/main" val="1661558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E4C88C-B168-D8F9-1C9D-92147E360B4A}"/>
              </a:ext>
            </a:extLst>
          </p:cNvPr>
          <p:cNvSpPr>
            <a:spLocks noGrp="1"/>
          </p:cNvSpPr>
          <p:nvPr>
            <p:ph type="title"/>
          </p:nvPr>
        </p:nvSpPr>
        <p:spPr/>
        <p:txBody>
          <a:bodyPr/>
          <a:lstStyle/>
          <a:p>
            <a:r>
              <a:rPr lang="it-IT" dirty="0">
                <a:solidFill>
                  <a:srgbClr val="666666"/>
                </a:solidFill>
                <a:latin typeface="Roboto Condensed" panose="02000000000000000000" pitchFamily="2" charset="0"/>
              </a:rPr>
              <a:t>Creare Azure </a:t>
            </a:r>
            <a:r>
              <a:rPr lang="it-IT" dirty="0" err="1">
                <a:solidFill>
                  <a:srgbClr val="666666"/>
                </a:solidFill>
                <a:latin typeface="Roboto Condensed" panose="02000000000000000000" pitchFamily="2" charset="0"/>
              </a:rPr>
              <a:t>Function</a:t>
            </a:r>
            <a:r>
              <a:rPr lang="it-IT" dirty="0">
                <a:solidFill>
                  <a:srgbClr val="666666"/>
                </a:solidFill>
                <a:latin typeface="Roboto Condensed" panose="02000000000000000000" pitchFamily="2" charset="0"/>
              </a:rPr>
              <a:t>.</a:t>
            </a:r>
            <a:endParaRPr lang="it-IT" dirty="0"/>
          </a:p>
        </p:txBody>
      </p:sp>
      <p:sp>
        <p:nvSpPr>
          <p:cNvPr id="3" name="Segnaposto contenuto 2">
            <a:extLst>
              <a:ext uri="{FF2B5EF4-FFF2-40B4-BE49-F238E27FC236}">
                <a16:creationId xmlns:a16="http://schemas.microsoft.com/office/drawing/2014/main" id="{1F57E5FA-D3E9-1C1F-9C65-C5F8663579E0}"/>
              </a:ext>
            </a:extLst>
          </p:cNvPr>
          <p:cNvSpPr>
            <a:spLocks noGrp="1"/>
          </p:cNvSpPr>
          <p:nvPr>
            <p:ph idx="1"/>
          </p:nvPr>
        </p:nvSpPr>
        <p:spPr/>
        <p:txBody>
          <a:bodyPr/>
          <a:lstStyle/>
          <a:p>
            <a:r>
              <a:rPr lang="it-IT" sz="1600" dirty="0">
                <a:solidFill>
                  <a:sysClr val="windowText" lastClr="000000">
                    <a:lumMod val="75000"/>
                    <a:lumOff val="25000"/>
                  </a:sysClr>
                </a:solidFill>
                <a:latin typeface="Trebuchet MS" panose="020B0603020202020204"/>
              </a:rPr>
              <a:t>Per creare un’Azure </a:t>
            </a:r>
            <a:r>
              <a:rPr lang="it-IT" sz="1600" dirty="0" err="1">
                <a:solidFill>
                  <a:sysClr val="windowText" lastClr="000000">
                    <a:lumMod val="75000"/>
                    <a:lumOff val="25000"/>
                  </a:sysClr>
                </a:solidFill>
                <a:latin typeface="Trebuchet MS" panose="020B0603020202020204"/>
              </a:rPr>
              <a:t>Function</a:t>
            </a:r>
            <a:r>
              <a:rPr lang="it-IT" sz="1600" dirty="0">
                <a:solidFill>
                  <a:sysClr val="windowText" lastClr="000000">
                    <a:lumMod val="75000"/>
                    <a:lumOff val="25000"/>
                  </a:sysClr>
                </a:solidFill>
                <a:latin typeface="Trebuchet MS" panose="020B0603020202020204"/>
              </a:rPr>
              <a:t> usiamo l’IDE Visual Studio Code.</a:t>
            </a:r>
          </a:p>
          <a:p>
            <a:r>
              <a:rPr lang="it-IT" sz="1600" dirty="0">
                <a:solidFill>
                  <a:sysClr val="windowText" lastClr="000000">
                    <a:lumMod val="75000"/>
                    <a:lumOff val="25000"/>
                  </a:sysClr>
                </a:solidFill>
                <a:latin typeface="Trebuchet MS" panose="020B0603020202020204"/>
              </a:rPr>
              <a:t>Aggiungiamo a Visual Studio code l’estensione per lavorare con Azure.</a:t>
            </a:r>
          </a:p>
          <a:p>
            <a:r>
              <a:rPr lang="it-IT" sz="1600" dirty="0">
                <a:solidFill>
                  <a:sysClr val="windowText" lastClr="000000">
                    <a:lumMod val="75000"/>
                    <a:lumOff val="25000"/>
                  </a:sysClr>
                </a:solidFill>
                <a:latin typeface="Trebuchet MS" panose="020B0603020202020204"/>
                <a:hlinkClick r:id="rId2"/>
              </a:rPr>
              <a:t>https://code.visualstudio.com/docs/azure/extensions</a:t>
            </a:r>
            <a:endParaRPr lang="it-IT" sz="1600" dirty="0">
              <a:solidFill>
                <a:sysClr val="windowText" lastClr="000000">
                  <a:lumMod val="75000"/>
                  <a:lumOff val="25000"/>
                </a:sysClr>
              </a:solidFill>
              <a:latin typeface="Trebuchet MS" panose="020B0603020202020204"/>
            </a:endParaRPr>
          </a:p>
          <a:p>
            <a:r>
              <a:rPr lang="it-IT" sz="1600" dirty="0">
                <a:solidFill>
                  <a:sysClr val="windowText" lastClr="000000">
                    <a:lumMod val="75000"/>
                    <a:lumOff val="25000"/>
                  </a:sysClr>
                </a:solidFill>
                <a:latin typeface="Trebuchet MS" panose="020B0603020202020204"/>
              </a:rPr>
              <a:t>Loggarsi da terminale con il comando «</a:t>
            </a:r>
            <a:r>
              <a:rPr lang="it-IT" sz="1600" dirty="0" err="1">
                <a:solidFill>
                  <a:sysClr val="windowText" lastClr="000000">
                    <a:lumMod val="75000"/>
                    <a:lumOff val="25000"/>
                  </a:sysClr>
                </a:solidFill>
                <a:latin typeface="Trebuchet MS" panose="020B0603020202020204"/>
              </a:rPr>
              <a:t>az</a:t>
            </a:r>
            <a:r>
              <a:rPr lang="it-IT" sz="1600" dirty="0">
                <a:solidFill>
                  <a:sysClr val="windowText" lastClr="000000">
                    <a:lumMod val="75000"/>
                    <a:lumOff val="25000"/>
                  </a:sysClr>
                </a:solidFill>
                <a:latin typeface="Trebuchet MS" panose="020B0603020202020204"/>
              </a:rPr>
              <a:t> login» oppure da interfaccia grafica</a:t>
            </a:r>
          </a:p>
          <a:p>
            <a:endParaRPr lang="it-IT" dirty="0"/>
          </a:p>
        </p:txBody>
      </p:sp>
    </p:spTree>
    <p:extLst>
      <p:ext uri="{BB962C8B-B14F-4D97-AF65-F5344CB8AC3E}">
        <p14:creationId xmlns:p14="http://schemas.microsoft.com/office/powerpoint/2010/main" val="2585378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4696C8-ACD0-B409-69B7-36EAC2A3906E}"/>
              </a:ext>
            </a:extLst>
          </p:cNvPr>
          <p:cNvSpPr>
            <a:spLocks noGrp="1"/>
          </p:cNvSpPr>
          <p:nvPr>
            <p:ph type="title"/>
          </p:nvPr>
        </p:nvSpPr>
        <p:spPr/>
        <p:txBody>
          <a:bodyPr/>
          <a:lstStyle/>
          <a:p>
            <a:r>
              <a:rPr lang="it-IT" dirty="0">
                <a:solidFill>
                  <a:srgbClr val="666666"/>
                </a:solidFill>
                <a:latin typeface="Roboto Condensed" panose="02000000000000000000" pitchFamily="2" charset="0"/>
              </a:rPr>
              <a:t>Creare Azure </a:t>
            </a:r>
            <a:r>
              <a:rPr lang="it-IT" dirty="0" err="1">
                <a:solidFill>
                  <a:srgbClr val="666666"/>
                </a:solidFill>
                <a:latin typeface="Roboto Condensed" panose="02000000000000000000" pitchFamily="2" charset="0"/>
              </a:rPr>
              <a:t>Function</a:t>
            </a:r>
            <a:endParaRPr lang="it-IT" dirty="0"/>
          </a:p>
        </p:txBody>
      </p:sp>
      <p:pic>
        <p:nvPicPr>
          <p:cNvPr id="8" name="Immagine 7">
            <a:extLst>
              <a:ext uri="{FF2B5EF4-FFF2-40B4-BE49-F238E27FC236}">
                <a16:creationId xmlns:a16="http://schemas.microsoft.com/office/drawing/2014/main" id="{2C46E804-B710-4B87-2CC1-E0F99944548C}"/>
              </a:ext>
            </a:extLst>
          </p:cNvPr>
          <p:cNvPicPr>
            <a:picLocks noChangeAspect="1"/>
          </p:cNvPicPr>
          <p:nvPr/>
        </p:nvPicPr>
        <p:blipFill>
          <a:blip r:embed="rId2"/>
          <a:stretch>
            <a:fillRect/>
          </a:stretch>
        </p:blipFill>
        <p:spPr>
          <a:xfrm>
            <a:off x="1547664" y="1772816"/>
            <a:ext cx="2676899" cy="4258269"/>
          </a:xfrm>
          <a:prstGeom prst="rect">
            <a:avLst/>
          </a:prstGeom>
        </p:spPr>
      </p:pic>
      <p:pic>
        <p:nvPicPr>
          <p:cNvPr id="10" name="Immagine 9">
            <a:extLst>
              <a:ext uri="{FF2B5EF4-FFF2-40B4-BE49-F238E27FC236}">
                <a16:creationId xmlns:a16="http://schemas.microsoft.com/office/drawing/2014/main" id="{1CDDBFB8-77A3-1113-2D9A-990FE5081E83}"/>
              </a:ext>
            </a:extLst>
          </p:cNvPr>
          <p:cNvPicPr>
            <a:picLocks noChangeAspect="1"/>
          </p:cNvPicPr>
          <p:nvPr/>
        </p:nvPicPr>
        <p:blipFill>
          <a:blip r:embed="rId3"/>
          <a:stretch>
            <a:fillRect/>
          </a:stretch>
        </p:blipFill>
        <p:spPr>
          <a:xfrm>
            <a:off x="4574861" y="2634948"/>
            <a:ext cx="4334480" cy="1267002"/>
          </a:xfrm>
          <a:prstGeom prst="rect">
            <a:avLst/>
          </a:prstGeom>
        </p:spPr>
      </p:pic>
    </p:spTree>
    <p:extLst>
      <p:ext uri="{BB962C8B-B14F-4D97-AF65-F5344CB8AC3E}">
        <p14:creationId xmlns:p14="http://schemas.microsoft.com/office/powerpoint/2010/main" val="350110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4BD7B39F-B58C-B86E-2F71-508E6BFF1088}"/>
              </a:ext>
            </a:extLst>
          </p:cNvPr>
          <p:cNvPicPr>
            <a:picLocks noChangeAspect="1"/>
          </p:cNvPicPr>
          <p:nvPr/>
        </p:nvPicPr>
        <p:blipFill>
          <a:blip r:embed="rId2"/>
          <a:stretch>
            <a:fillRect/>
          </a:stretch>
        </p:blipFill>
        <p:spPr>
          <a:xfrm>
            <a:off x="1218583" y="3028857"/>
            <a:ext cx="7715867" cy="3590604"/>
          </a:xfrm>
          <a:prstGeom prst="rect">
            <a:avLst/>
          </a:prstGeom>
        </p:spPr>
      </p:pic>
      <p:sp>
        <p:nvSpPr>
          <p:cNvPr id="10" name="Title 1">
            <a:extLst>
              <a:ext uri="{FF2B5EF4-FFF2-40B4-BE49-F238E27FC236}">
                <a16:creationId xmlns:a16="http://schemas.microsoft.com/office/drawing/2014/main" id="{82B5D9FC-A714-2483-AFC7-2D4F651296DD}"/>
              </a:ext>
            </a:extLst>
          </p:cNvPr>
          <p:cNvSpPr>
            <a:spLocks noGrp="1"/>
          </p:cNvSpPr>
          <p:nvPr>
            <p:ph type="title"/>
          </p:nvPr>
        </p:nvSpPr>
        <p:spPr>
          <a:xfrm>
            <a:off x="1435100" y="274638"/>
            <a:ext cx="7499350" cy="1143000"/>
          </a:xfrm>
        </p:spPr>
        <p:txBody>
          <a:bodyPr/>
          <a:lstStyle/>
          <a:p>
            <a:r>
              <a:rPr lang="it-IT" sz="4000" dirty="0"/>
              <a:t>Prerequisiti</a:t>
            </a:r>
            <a:endParaRPr lang="en-US" sz="4000" dirty="0"/>
          </a:p>
        </p:txBody>
      </p:sp>
      <p:sp>
        <p:nvSpPr>
          <p:cNvPr id="12" name="CasellaDiTesto 11">
            <a:extLst>
              <a:ext uri="{FF2B5EF4-FFF2-40B4-BE49-F238E27FC236}">
                <a16:creationId xmlns:a16="http://schemas.microsoft.com/office/drawing/2014/main" id="{FF2C7705-2CE4-D73D-441F-718441C8015E}"/>
              </a:ext>
            </a:extLst>
          </p:cNvPr>
          <p:cNvSpPr txBox="1"/>
          <p:nvPr/>
        </p:nvSpPr>
        <p:spPr>
          <a:xfrm>
            <a:off x="611560" y="1052736"/>
            <a:ext cx="8674048" cy="1641475"/>
          </a:xfrm>
          <a:prstGeom prst="rect">
            <a:avLst/>
          </a:prstGeom>
          <a:noFill/>
        </p:spPr>
        <p:txBody>
          <a:bodyPr wrap="square">
            <a:spAutoFit/>
          </a:bodyPr>
          <a:lstStyle/>
          <a:p>
            <a:pPr algn="l"/>
            <a:endParaRPr lang="it-IT" sz="2000" b="0" i="0" u="none" strike="noStrike" baseline="0" dirty="0">
              <a:solidFill>
                <a:srgbClr val="000000"/>
              </a:solidFill>
            </a:endParaRPr>
          </a:p>
          <a:p>
            <a:pPr marL="742950" lvl="1" indent="-285750" defTabSz="457200">
              <a:spcBef>
                <a:spcPts val="1000"/>
              </a:spcBef>
              <a:buClr>
                <a:schemeClr val="accent1"/>
              </a:buClr>
              <a:buSzPct val="80000"/>
              <a:buFont typeface="Wingdings" panose="05000000000000000000" pitchFamily="2" charset="2"/>
              <a:buChar char="§"/>
              <a:defRPr/>
            </a:pPr>
            <a:r>
              <a:rPr lang="it-IT" sz="1600" dirty="0">
                <a:solidFill>
                  <a:sysClr val="windowText" lastClr="000000">
                    <a:lumMod val="75000"/>
                    <a:lumOff val="25000"/>
                  </a:sysClr>
                </a:solidFill>
                <a:latin typeface="Trebuchet MS" panose="020B0603020202020204"/>
              </a:rPr>
              <a:t>Cercare </a:t>
            </a:r>
            <a:r>
              <a:rPr lang="it-IT" sz="1600" b="1" dirty="0">
                <a:solidFill>
                  <a:sysClr val="windowText" lastClr="000000">
                    <a:lumMod val="75000"/>
                    <a:lumOff val="25000"/>
                  </a:sysClr>
                </a:solidFill>
                <a:latin typeface="Trebuchet MS" panose="020B0603020202020204"/>
              </a:rPr>
              <a:t>Gemelli digitali </a:t>
            </a:r>
            <a:r>
              <a:rPr lang="it-IT" sz="1600" dirty="0">
                <a:solidFill>
                  <a:sysClr val="windowText" lastClr="000000">
                    <a:lumMod val="75000"/>
                    <a:lumOff val="25000"/>
                  </a:sysClr>
                </a:solidFill>
                <a:latin typeface="Trebuchet MS" panose="020B0603020202020204"/>
              </a:rPr>
              <a:t>di Azure nella casella di ricerca e scegliere il servizio Gemelli digitali di Azure nei risultati. </a:t>
            </a:r>
          </a:p>
          <a:p>
            <a:pPr marL="742950" lvl="1" indent="-285750" defTabSz="457200">
              <a:spcBef>
                <a:spcPts val="1000"/>
              </a:spcBef>
              <a:buClr>
                <a:schemeClr val="accent1"/>
              </a:buClr>
              <a:buSzPct val="80000"/>
              <a:buFont typeface="Wingdings" panose="05000000000000000000" pitchFamily="2" charset="2"/>
              <a:buChar char="§"/>
              <a:defRPr/>
            </a:pPr>
            <a:r>
              <a:rPr lang="it-IT" sz="1600" dirty="0">
                <a:solidFill>
                  <a:sysClr val="windowText" lastClr="000000">
                    <a:lumMod val="75000"/>
                    <a:lumOff val="25000"/>
                  </a:sysClr>
                </a:solidFill>
                <a:latin typeface="Trebuchet MS" panose="020B0603020202020204"/>
              </a:rPr>
              <a:t>Lasciare il campo </a:t>
            </a:r>
            <a:r>
              <a:rPr lang="it-IT" sz="1600" b="1" dirty="0">
                <a:solidFill>
                  <a:sysClr val="windowText" lastClr="000000">
                    <a:lumMod val="75000"/>
                    <a:lumOff val="25000"/>
                  </a:sysClr>
                </a:solidFill>
                <a:latin typeface="Trebuchet MS" panose="020B0603020202020204"/>
              </a:rPr>
              <a:t>Piano</a:t>
            </a:r>
            <a:r>
              <a:rPr lang="it-IT" sz="1600" dirty="0">
                <a:solidFill>
                  <a:sysClr val="windowText" lastClr="000000">
                    <a:lumMod val="75000"/>
                    <a:lumOff val="25000"/>
                  </a:sysClr>
                </a:solidFill>
                <a:latin typeface="Trebuchet MS" panose="020B0603020202020204"/>
              </a:rPr>
              <a:t> impostato su </a:t>
            </a:r>
            <a:r>
              <a:rPr lang="it-IT" sz="1600" b="1" dirty="0">
                <a:solidFill>
                  <a:sysClr val="windowText" lastClr="000000">
                    <a:lumMod val="75000"/>
                    <a:lumOff val="25000"/>
                  </a:sysClr>
                </a:solidFill>
                <a:latin typeface="Trebuchet MS" panose="020B0603020202020204"/>
              </a:rPr>
              <a:t>Gemelli digitali </a:t>
            </a:r>
            <a:r>
              <a:rPr lang="it-IT" sz="1600" dirty="0">
                <a:solidFill>
                  <a:sysClr val="windowText" lastClr="000000">
                    <a:lumMod val="75000"/>
                    <a:lumOff val="25000"/>
                  </a:sysClr>
                </a:solidFill>
                <a:latin typeface="Trebuchet MS" panose="020B0603020202020204"/>
              </a:rPr>
              <a:t>di Azure e selezionare il pulsante </a:t>
            </a:r>
            <a:r>
              <a:rPr lang="it-IT" sz="1600" b="1" dirty="0">
                <a:solidFill>
                  <a:sysClr val="windowText" lastClr="000000">
                    <a:lumMod val="75000"/>
                    <a:lumOff val="25000"/>
                  </a:sysClr>
                </a:solidFill>
                <a:latin typeface="Trebuchet MS" panose="020B0603020202020204"/>
              </a:rPr>
              <a:t>Crea</a:t>
            </a:r>
            <a:r>
              <a:rPr lang="it-IT" sz="1600" dirty="0">
                <a:solidFill>
                  <a:sysClr val="windowText" lastClr="000000">
                    <a:lumMod val="75000"/>
                    <a:lumOff val="25000"/>
                  </a:sysClr>
                </a:solidFill>
                <a:latin typeface="Trebuchet MS" panose="020B0603020202020204"/>
              </a:rPr>
              <a:t> per iniziare a creare una nuova istanza del servizio. </a:t>
            </a:r>
          </a:p>
        </p:txBody>
      </p:sp>
    </p:spTree>
    <p:extLst>
      <p:ext uri="{BB962C8B-B14F-4D97-AF65-F5344CB8AC3E}">
        <p14:creationId xmlns:p14="http://schemas.microsoft.com/office/powerpoint/2010/main" val="1373298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312-ACCF-CC9E-8DB1-20797D031E79}"/>
              </a:ext>
            </a:extLst>
          </p:cNvPr>
          <p:cNvSpPr>
            <a:spLocks noGrp="1"/>
          </p:cNvSpPr>
          <p:nvPr>
            <p:ph type="title"/>
          </p:nvPr>
        </p:nvSpPr>
        <p:spPr/>
        <p:txBody>
          <a:bodyPr/>
          <a:lstStyle/>
          <a:p>
            <a:r>
              <a:rPr lang="it-IT" dirty="0">
                <a:solidFill>
                  <a:srgbClr val="666666"/>
                </a:solidFill>
                <a:latin typeface="Roboto Condensed" panose="02000000000000000000" pitchFamily="2" charset="0"/>
              </a:rPr>
              <a:t>Creare Azure </a:t>
            </a:r>
            <a:r>
              <a:rPr lang="it-IT" dirty="0" err="1">
                <a:solidFill>
                  <a:srgbClr val="666666"/>
                </a:solidFill>
                <a:latin typeface="Roboto Condensed" panose="02000000000000000000" pitchFamily="2" charset="0"/>
              </a:rPr>
              <a:t>Function</a:t>
            </a:r>
            <a:endParaRPr lang="it-IT" dirty="0"/>
          </a:p>
        </p:txBody>
      </p:sp>
      <p:sp>
        <p:nvSpPr>
          <p:cNvPr id="3" name="Segnaposto contenuto 2">
            <a:extLst>
              <a:ext uri="{FF2B5EF4-FFF2-40B4-BE49-F238E27FC236}">
                <a16:creationId xmlns:a16="http://schemas.microsoft.com/office/drawing/2014/main" id="{8BFC539A-693A-32ED-F1E3-15D9DB2F3575}"/>
              </a:ext>
            </a:extLst>
          </p:cNvPr>
          <p:cNvSpPr>
            <a:spLocks noGrp="1"/>
          </p:cNvSpPr>
          <p:nvPr>
            <p:ph idx="1"/>
          </p:nvPr>
        </p:nvSpPr>
        <p:spPr/>
        <p:txBody>
          <a:bodyPr/>
          <a:lstStyle/>
          <a:p>
            <a:r>
              <a:rPr lang="it-IT" sz="1600" dirty="0">
                <a:solidFill>
                  <a:sysClr val="windowText" lastClr="000000">
                    <a:lumMod val="75000"/>
                    <a:lumOff val="25000"/>
                  </a:sysClr>
                </a:solidFill>
                <a:latin typeface="Trebuchet MS" panose="020B0603020202020204"/>
              </a:rPr>
              <a:t>Questa funzione verrà eseguita ogni volta che  avviene un evento, il nostro evento sarà l’arrivo dei dati dell'hub IoT e aggiorna di conseguenza l'istanza di Gemelli digitali di Azure.</a:t>
            </a:r>
          </a:p>
          <a:p>
            <a:r>
              <a:rPr lang="it-IT" sz="1600" dirty="0">
                <a:solidFill>
                  <a:sysClr val="windowText" lastClr="000000">
                    <a:lumMod val="75000"/>
                    <a:lumOff val="25000"/>
                  </a:sysClr>
                </a:solidFill>
                <a:latin typeface="Trebuchet MS" panose="020B0603020202020204"/>
              </a:rPr>
              <a:t>Quando i dati in arrivo verranno memorizzati nella variabile </a:t>
            </a:r>
            <a:r>
              <a:rPr lang="it-IT" sz="1600" dirty="0" err="1">
                <a:solidFill>
                  <a:sysClr val="windowText" lastClr="000000">
                    <a:lumMod val="75000"/>
                    <a:lumOff val="25000"/>
                  </a:sysClr>
                </a:solidFill>
                <a:latin typeface="Trebuchet MS" panose="020B0603020202020204"/>
              </a:rPr>
              <a:t>eventGridEvent</a:t>
            </a:r>
            <a:endParaRPr lang="it-IT" sz="1600" dirty="0">
              <a:solidFill>
                <a:sysClr val="windowText" lastClr="000000">
                  <a:lumMod val="75000"/>
                  <a:lumOff val="25000"/>
                </a:sysClr>
              </a:solidFill>
              <a:latin typeface="Trebuchet MS" panose="020B0603020202020204"/>
            </a:endParaRPr>
          </a:p>
        </p:txBody>
      </p:sp>
    </p:spTree>
    <p:extLst>
      <p:ext uri="{BB962C8B-B14F-4D97-AF65-F5344CB8AC3E}">
        <p14:creationId xmlns:p14="http://schemas.microsoft.com/office/powerpoint/2010/main" val="2835110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84F091-0436-B2D7-58C1-77A5F237C967}"/>
              </a:ext>
            </a:extLst>
          </p:cNvPr>
          <p:cNvSpPr>
            <a:spLocks noGrp="1"/>
          </p:cNvSpPr>
          <p:nvPr>
            <p:ph type="title"/>
          </p:nvPr>
        </p:nvSpPr>
        <p:spPr/>
        <p:txBody>
          <a:bodyPr/>
          <a:lstStyle/>
          <a:p>
            <a:r>
              <a:rPr lang="it-IT" dirty="0">
                <a:solidFill>
                  <a:srgbClr val="666666"/>
                </a:solidFill>
                <a:latin typeface="Roboto Condensed" panose="02000000000000000000" pitchFamily="2" charset="0"/>
              </a:rPr>
              <a:t>Creare Azure </a:t>
            </a:r>
            <a:r>
              <a:rPr lang="it-IT" dirty="0" err="1">
                <a:solidFill>
                  <a:srgbClr val="666666"/>
                </a:solidFill>
                <a:latin typeface="Roboto Condensed" panose="02000000000000000000" pitchFamily="2" charset="0"/>
              </a:rPr>
              <a:t>Function</a:t>
            </a:r>
            <a:endParaRPr lang="it-IT" dirty="0"/>
          </a:p>
        </p:txBody>
      </p:sp>
      <p:sp>
        <p:nvSpPr>
          <p:cNvPr id="3" name="Segnaposto contenuto 2">
            <a:extLst>
              <a:ext uri="{FF2B5EF4-FFF2-40B4-BE49-F238E27FC236}">
                <a16:creationId xmlns:a16="http://schemas.microsoft.com/office/drawing/2014/main" id="{58689FCA-B8D1-1E5A-CE43-E455139C4CD5}"/>
              </a:ext>
            </a:extLst>
          </p:cNvPr>
          <p:cNvSpPr>
            <a:spLocks noGrp="1"/>
          </p:cNvSpPr>
          <p:nvPr>
            <p:ph idx="1"/>
          </p:nvPr>
        </p:nvSpPr>
        <p:spPr/>
        <p:txBody>
          <a:bodyPr/>
          <a:lstStyle/>
          <a:p>
            <a:r>
              <a:rPr lang="it-IT" sz="1600" dirty="0">
                <a:solidFill>
                  <a:sysClr val="windowText" lastClr="000000">
                    <a:lumMod val="75000"/>
                    <a:lumOff val="25000"/>
                  </a:sysClr>
                </a:solidFill>
                <a:latin typeface="Trebuchet MS" panose="020B0603020202020204"/>
              </a:rPr>
              <a:t>Andare </a:t>
            </a:r>
            <a:r>
              <a:rPr lang="it-IT" sz="1600" dirty="0" err="1">
                <a:solidFill>
                  <a:sysClr val="windowText" lastClr="000000">
                    <a:lumMod val="75000"/>
                    <a:lumOff val="25000"/>
                  </a:sysClr>
                </a:solidFill>
                <a:latin typeface="Trebuchet MS" panose="020B0603020202020204"/>
              </a:rPr>
              <a:t>nal</a:t>
            </a:r>
            <a:r>
              <a:rPr lang="it-IT" sz="1600" dirty="0">
                <a:solidFill>
                  <a:sysClr val="windowText" lastClr="000000">
                    <a:lumMod val="75000"/>
                    <a:lumOff val="25000"/>
                  </a:sysClr>
                </a:solidFill>
                <a:latin typeface="Trebuchet MS" panose="020B0603020202020204"/>
              </a:rPr>
              <a:t> </a:t>
            </a:r>
            <a:r>
              <a:rPr lang="it-IT" sz="1600" dirty="0" err="1">
                <a:solidFill>
                  <a:sysClr val="windowText" lastClr="000000">
                    <a:lumMod val="75000"/>
                    <a:lumOff val="25000"/>
                  </a:sysClr>
                </a:solidFill>
                <a:latin typeface="Trebuchet MS" panose="020B0603020202020204"/>
              </a:rPr>
              <a:t>package.json</a:t>
            </a:r>
            <a:r>
              <a:rPr lang="it-IT" sz="1600" dirty="0">
                <a:solidFill>
                  <a:sysClr val="windowText" lastClr="000000">
                    <a:lumMod val="75000"/>
                    <a:lumOff val="25000"/>
                  </a:sysClr>
                </a:solidFill>
                <a:latin typeface="Trebuchet MS" panose="020B0603020202020204"/>
              </a:rPr>
              <a:t> e inserire le dipendenze utilizzate.</a:t>
            </a:r>
          </a:p>
          <a:p>
            <a:endParaRPr lang="it-IT" dirty="0"/>
          </a:p>
        </p:txBody>
      </p:sp>
      <p:pic>
        <p:nvPicPr>
          <p:cNvPr id="4" name="Immagine 3" descr="Immagine che contiene testo, schermata, Carattere, numero&#10;&#10;Descrizione generata automaticamente">
            <a:extLst>
              <a:ext uri="{FF2B5EF4-FFF2-40B4-BE49-F238E27FC236}">
                <a16:creationId xmlns:a16="http://schemas.microsoft.com/office/drawing/2014/main" id="{25F293EF-F4D1-B907-2110-A4F0401F84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204864"/>
            <a:ext cx="4999153" cy="4275190"/>
          </a:xfrm>
          <a:prstGeom prst="rect">
            <a:avLst/>
          </a:prstGeom>
        </p:spPr>
      </p:pic>
    </p:spTree>
    <p:extLst>
      <p:ext uri="{BB962C8B-B14F-4D97-AF65-F5344CB8AC3E}">
        <p14:creationId xmlns:p14="http://schemas.microsoft.com/office/powerpoint/2010/main" val="3731657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C44D5E-1B50-E6C2-4D99-A1716996CB98}"/>
              </a:ext>
            </a:extLst>
          </p:cNvPr>
          <p:cNvSpPr>
            <a:spLocks noGrp="1"/>
          </p:cNvSpPr>
          <p:nvPr>
            <p:ph type="title"/>
          </p:nvPr>
        </p:nvSpPr>
        <p:spPr/>
        <p:txBody>
          <a:bodyPr/>
          <a:lstStyle/>
          <a:p>
            <a:r>
              <a:rPr lang="it-IT" dirty="0">
                <a:solidFill>
                  <a:srgbClr val="666666"/>
                </a:solidFill>
                <a:latin typeface="Roboto Condensed" panose="02000000000000000000" pitchFamily="2" charset="0"/>
              </a:rPr>
              <a:t>Pubblicare la funzione</a:t>
            </a:r>
          </a:p>
        </p:txBody>
      </p:sp>
      <p:pic>
        <p:nvPicPr>
          <p:cNvPr id="5" name="Immagine 4">
            <a:extLst>
              <a:ext uri="{FF2B5EF4-FFF2-40B4-BE49-F238E27FC236}">
                <a16:creationId xmlns:a16="http://schemas.microsoft.com/office/drawing/2014/main" id="{A0BC228C-B4DB-86A1-A99E-D697BB08DDB2}"/>
              </a:ext>
            </a:extLst>
          </p:cNvPr>
          <p:cNvPicPr>
            <a:picLocks noChangeAspect="1"/>
          </p:cNvPicPr>
          <p:nvPr/>
        </p:nvPicPr>
        <p:blipFill>
          <a:blip r:embed="rId2"/>
          <a:stretch>
            <a:fillRect/>
          </a:stretch>
        </p:blipFill>
        <p:spPr>
          <a:xfrm>
            <a:off x="2195169" y="1417638"/>
            <a:ext cx="5253379" cy="2260545"/>
          </a:xfrm>
          <a:prstGeom prst="rect">
            <a:avLst/>
          </a:prstGeom>
        </p:spPr>
      </p:pic>
      <p:pic>
        <p:nvPicPr>
          <p:cNvPr id="7" name="Immagine 6">
            <a:extLst>
              <a:ext uri="{FF2B5EF4-FFF2-40B4-BE49-F238E27FC236}">
                <a16:creationId xmlns:a16="http://schemas.microsoft.com/office/drawing/2014/main" id="{0333B90A-4F6F-442B-88DE-995BD9F7AFCD}"/>
              </a:ext>
            </a:extLst>
          </p:cNvPr>
          <p:cNvPicPr>
            <a:picLocks noChangeAspect="1"/>
          </p:cNvPicPr>
          <p:nvPr/>
        </p:nvPicPr>
        <p:blipFill>
          <a:blip r:embed="rId3"/>
          <a:stretch>
            <a:fillRect/>
          </a:stretch>
        </p:blipFill>
        <p:spPr>
          <a:xfrm>
            <a:off x="2256156" y="3933056"/>
            <a:ext cx="5052148" cy="1363290"/>
          </a:xfrm>
          <a:prstGeom prst="rect">
            <a:avLst/>
          </a:prstGeom>
        </p:spPr>
      </p:pic>
      <p:pic>
        <p:nvPicPr>
          <p:cNvPr id="9" name="Immagine 8">
            <a:extLst>
              <a:ext uri="{FF2B5EF4-FFF2-40B4-BE49-F238E27FC236}">
                <a16:creationId xmlns:a16="http://schemas.microsoft.com/office/drawing/2014/main" id="{52E8322E-5AED-4BDE-A305-54CFABED7372}"/>
              </a:ext>
            </a:extLst>
          </p:cNvPr>
          <p:cNvPicPr>
            <a:picLocks noChangeAspect="1"/>
          </p:cNvPicPr>
          <p:nvPr/>
        </p:nvPicPr>
        <p:blipFill>
          <a:blip r:embed="rId4"/>
          <a:stretch>
            <a:fillRect/>
          </a:stretch>
        </p:blipFill>
        <p:spPr>
          <a:xfrm>
            <a:off x="2239586" y="5691271"/>
            <a:ext cx="5402669" cy="892091"/>
          </a:xfrm>
          <a:prstGeom prst="rect">
            <a:avLst/>
          </a:prstGeom>
        </p:spPr>
      </p:pic>
    </p:spTree>
    <p:extLst>
      <p:ext uri="{BB962C8B-B14F-4D97-AF65-F5344CB8AC3E}">
        <p14:creationId xmlns:p14="http://schemas.microsoft.com/office/powerpoint/2010/main" val="1958400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504D14-298B-1A61-933A-52762D44F5EE}"/>
              </a:ext>
            </a:extLst>
          </p:cNvPr>
          <p:cNvSpPr>
            <a:spLocks noGrp="1"/>
          </p:cNvSpPr>
          <p:nvPr>
            <p:ph type="title"/>
          </p:nvPr>
        </p:nvSpPr>
        <p:spPr/>
        <p:txBody>
          <a:bodyPr/>
          <a:lstStyle/>
          <a:p>
            <a:r>
              <a:rPr lang="it-IT" dirty="0">
                <a:solidFill>
                  <a:srgbClr val="666666"/>
                </a:solidFill>
                <a:latin typeface="Roboto Condensed" panose="02000000000000000000" pitchFamily="2" charset="0"/>
              </a:rPr>
              <a:t>Pubblicare la funzione</a:t>
            </a:r>
          </a:p>
        </p:txBody>
      </p:sp>
      <p:pic>
        <p:nvPicPr>
          <p:cNvPr id="5" name="Segnaposto contenuto 4">
            <a:extLst>
              <a:ext uri="{FF2B5EF4-FFF2-40B4-BE49-F238E27FC236}">
                <a16:creationId xmlns:a16="http://schemas.microsoft.com/office/drawing/2014/main" id="{17B00DAB-A67B-82DE-5EA5-2DB1E8E44640}"/>
              </a:ext>
            </a:extLst>
          </p:cNvPr>
          <p:cNvPicPr>
            <a:picLocks noGrp="1" noChangeAspect="1"/>
          </p:cNvPicPr>
          <p:nvPr>
            <p:ph idx="1"/>
          </p:nvPr>
        </p:nvPicPr>
        <p:blipFill>
          <a:blip r:embed="rId2"/>
          <a:stretch>
            <a:fillRect/>
          </a:stretch>
        </p:blipFill>
        <p:spPr>
          <a:xfrm>
            <a:off x="1187727" y="1844824"/>
            <a:ext cx="7946522" cy="3615484"/>
          </a:xfrm>
        </p:spPr>
      </p:pic>
    </p:spTree>
    <p:extLst>
      <p:ext uri="{BB962C8B-B14F-4D97-AF65-F5344CB8AC3E}">
        <p14:creationId xmlns:p14="http://schemas.microsoft.com/office/powerpoint/2010/main" val="272709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AC9F0E-26F5-EDFA-FEFF-5E859AEEEC48}"/>
              </a:ext>
            </a:extLst>
          </p:cNvPr>
          <p:cNvSpPr>
            <a:spLocks noGrp="1"/>
          </p:cNvSpPr>
          <p:nvPr>
            <p:ph type="title"/>
          </p:nvPr>
        </p:nvSpPr>
        <p:spPr>
          <a:xfrm>
            <a:off x="1433118" y="476672"/>
            <a:ext cx="7498080" cy="1143000"/>
          </a:xfrm>
        </p:spPr>
        <p:txBody>
          <a:bodyPr>
            <a:normAutofit fontScale="90000"/>
          </a:bodyPr>
          <a:lstStyle/>
          <a:p>
            <a:r>
              <a:rPr lang="it-IT" sz="4900" dirty="0">
                <a:solidFill>
                  <a:srgbClr val="666666"/>
                </a:solidFill>
                <a:latin typeface="Roboto Condensed" panose="02000000000000000000" pitchFamily="2" charset="0"/>
              </a:rPr>
              <a:t>Configurare le autorizzazioni per l'app per le funzioni</a:t>
            </a:r>
            <a:br>
              <a:rPr lang="it-IT" b="1" i="0" dirty="0">
                <a:solidFill>
                  <a:srgbClr val="161616"/>
                </a:solidFill>
                <a:effectLst/>
                <a:latin typeface="Segoe UI" panose="020B0502040204020203" pitchFamily="34" charset="0"/>
              </a:rPr>
            </a:br>
            <a:endParaRPr lang="it-IT" dirty="0"/>
          </a:p>
        </p:txBody>
      </p:sp>
      <p:sp>
        <p:nvSpPr>
          <p:cNvPr id="3" name="Segnaposto contenuto 2">
            <a:extLst>
              <a:ext uri="{FF2B5EF4-FFF2-40B4-BE49-F238E27FC236}">
                <a16:creationId xmlns:a16="http://schemas.microsoft.com/office/drawing/2014/main" id="{D1A1B6FF-3661-EFFD-DE93-33E48CA3A0D8}"/>
              </a:ext>
            </a:extLst>
          </p:cNvPr>
          <p:cNvSpPr>
            <a:spLocks noGrp="1"/>
          </p:cNvSpPr>
          <p:nvPr>
            <p:ph idx="1"/>
          </p:nvPr>
        </p:nvSpPr>
        <p:spPr>
          <a:xfrm>
            <a:off x="1187624" y="1484784"/>
            <a:ext cx="7743574" cy="6840760"/>
          </a:xfrm>
        </p:spPr>
        <p:txBody>
          <a:bodyPr>
            <a:normAutofit/>
          </a:bodyPr>
          <a:lstStyle/>
          <a:p>
            <a:r>
              <a:rPr lang="it-IT" sz="1600" dirty="0">
                <a:solidFill>
                  <a:sysClr val="windowText" lastClr="000000">
                    <a:lumMod val="75000"/>
                    <a:lumOff val="25000"/>
                  </a:sysClr>
                </a:solidFill>
                <a:latin typeface="Trebuchet MS" panose="020B0603020202020204"/>
              </a:rPr>
              <a:t>Esistono due impostazioni che devono essere impostate per l'app per le funzioni per accedere all'istanza di Gemelli digitali di Azure:</a:t>
            </a:r>
          </a:p>
          <a:p>
            <a:pPr marL="425196" indent="-342900">
              <a:buFont typeface="+mj-lt"/>
              <a:buAutoNum type="arabicPeriod"/>
            </a:pPr>
            <a:r>
              <a:rPr lang="it-IT" sz="1600" dirty="0">
                <a:solidFill>
                  <a:sysClr val="windowText" lastClr="000000">
                    <a:lumMod val="75000"/>
                    <a:lumOff val="25000"/>
                  </a:sysClr>
                </a:solidFill>
                <a:latin typeface="Trebuchet MS" panose="020B0603020202020204"/>
              </a:rPr>
              <a:t>Assegnare il ruolo di accesso</a:t>
            </a:r>
          </a:p>
          <a:p>
            <a:pPr marL="365760" lvl="1" indent="-283464">
              <a:spcBef>
                <a:spcPts val="600"/>
              </a:spcBef>
              <a:buSzPct val="80000"/>
              <a:buFont typeface="Wingdings 2"/>
              <a:buChar char=""/>
            </a:pPr>
            <a:r>
              <a:rPr lang="it-IT" sz="1600" dirty="0">
                <a:solidFill>
                  <a:sysClr val="windowText" lastClr="000000">
                    <a:lumMod val="75000"/>
                    <a:lumOff val="25000"/>
                  </a:sysClr>
                </a:solidFill>
                <a:latin typeface="Trebuchet MS" panose="020B0603020202020204"/>
              </a:rPr>
              <a:t>La prima impostazione fornisce all'app per le funzioni il ruolo Proprietario dati gemelli digitali di Azure nell'istanza di Gemelli digitali di Azure. Questo ruolo è necessario per qualsiasi utente o funzione che vuole eseguire molte attività del piano dati nell'istanza. </a:t>
            </a:r>
          </a:p>
          <a:p>
            <a:pPr marL="365760" lvl="1" indent="-283464">
              <a:spcBef>
                <a:spcPts val="600"/>
              </a:spcBef>
              <a:buSzPct val="80000"/>
              <a:buFont typeface="Wingdings 2"/>
              <a:buChar char=""/>
            </a:pPr>
            <a:endParaRPr lang="it-IT" sz="1600" dirty="0">
              <a:solidFill>
                <a:sysClr val="windowText" lastClr="000000">
                  <a:lumMod val="75000"/>
                  <a:lumOff val="25000"/>
                </a:sysClr>
              </a:solidFill>
              <a:latin typeface="Trebuchet MS" panose="020B0603020202020204"/>
            </a:endParaRPr>
          </a:p>
          <a:p>
            <a:pPr marL="365760" lvl="1" indent="-283464">
              <a:spcBef>
                <a:spcPts val="600"/>
              </a:spcBef>
              <a:buSzPct val="80000"/>
              <a:buFont typeface="Wingdings 2"/>
              <a:buChar char=""/>
            </a:pPr>
            <a:r>
              <a:rPr lang="en-US" sz="1600" dirty="0" err="1">
                <a:solidFill>
                  <a:schemeClr val="accent1"/>
                </a:solidFill>
                <a:latin typeface="Trebuchet MS" panose="020B0603020202020204"/>
              </a:rPr>
              <a:t>az</a:t>
            </a:r>
            <a:r>
              <a:rPr lang="en-US" sz="1600" dirty="0">
                <a:solidFill>
                  <a:schemeClr val="accent1"/>
                </a:solidFill>
                <a:latin typeface="Trebuchet MS" panose="020B0603020202020204"/>
              </a:rPr>
              <a:t> </a:t>
            </a:r>
            <a:r>
              <a:rPr lang="en-US" sz="1600" dirty="0" err="1">
                <a:solidFill>
                  <a:schemeClr val="accent1"/>
                </a:solidFill>
                <a:latin typeface="Trebuchet MS" panose="020B0603020202020204"/>
              </a:rPr>
              <a:t>functionapp</a:t>
            </a:r>
            <a:r>
              <a:rPr lang="en-US" sz="1600" dirty="0">
                <a:solidFill>
                  <a:schemeClr val="accent1"/>
                </a:solidFill>
                <a:latin typeface="Trebuchet MS" panose="020B0603020202020204"/>
              </a:rPr>
              <a:t> identity assign --resource-group &lt;your-resource-group&gt; --name &lt;your-function-app-name&gt;</a:t>
            </a:r>
          </a:p>
        </p:txBody>
      </p:sp>
    </p:spTree>
    <p:extLst>
      <p:ext uri="{BB962C8B-B14F-4D97-AF65-F5344CB8AC3E}">
        <p14:creationId xmlns:p14="http://schemas.microsoft.com/office/powerpoint/2010/main" val="160253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8EC2A0-4BF0-4A5F-5F4B-046802B08029}"/>
              </a:ext>
            </a:extLst>
          </p:cNvPr>
          <p:cNvSpPr>
            <a:spLocks noGrp="1"/>
          </p:cNvSpPr>
          <p:nvPr>
            <p:ph type="title"/>
          </p:nvPr>
        </p:nvSpPr>
        <p:spPr>
          <a:xfrm>
            <a:off x="1435608" y="491096"/>
            <a:ext cx="7498080" cy="1143000"/>
          </a:xfrm>
        </p:spPr>
        <p:txBody>
          <a:bodyPr>
            <a:normAutofit fontScale="90000"/>
          </a:bodyPr>
          <a:lstStyle/>
          <a:p>
            <a:r>
              <a:rPr lang="it-IT" sz="4400" dirty="0">
                <a:solidFill>
                  <a:srgbClr val="666666"/>
                </a:solidFill>
                <a:latin typeface="Roboto Condensed" panose="02000000000000000000" pitchFamily="2" charset="0"/>
              </a:rPr>
              <a:t>Configurare le autorizzazioni per l'app per le funzioni</a:t>
            </a:r>
            <a:br>
              <a:rPr lang="it-IT" b="1" i="0" dirty="0">
                <a:solidFill>
                  <a:srgbClr val="161616"/>
                </a:solidFill>
                <a:effectLst/>
                <a:latin typeface="Segoe UI" panose="020B0502040204020203" pitchFamily="34" charset="0"/>
              </a:rPr>
            </a:br>
            <a:endParaRPr lang="it-IT" dirty="0"/>
          </a:p>
        </p:txBody>
      </p:sp>
      <p:sp>
        <p:nvSpPr>
          <p:cNvPr id="3" name="Segnaposto contenuto 2">
            <a:extLst>
              <a:ext uri="{FF2B5EF4-FFF2-40B4-BE49-F238E27FC236}">
                <a16:creationId xmlns:a16="http://schemas.microsoft.com/office/drawing/2014/main" id="{5D0BBEC4-0B78-6A96-6095-5E42BB2C379E}"/>
              </a:ext>
            </a:extLst>
          </p:cNvPr>
          <p:cNvSpPr>
            <a:spLocks noGrp="1"/>
          </p:cNvSpPr>
          <p:nvPr>
            <p:ph idx="1"/>
          </p:nvPr>
        </p:nvSpPr>
        <p:spPr>
          <a:xfrm>
            <a:off x="1435608" y="2040376"/>
            <a:ext cx="7498080" cy="4800600"/>
          </a:xfrm>
        </p:spPr>
        <p:txBody>
          <a:bodyPr/>
          <a:lstStyle/>
          <a:p>
            <a:pPr marL="82296" indent="0">
              <a:buNone/>
            </a:pPr>
            <a:r>
              <a:rPr lang="en-US" sz="1600" b="1" dirty="0">
                <a:solidFill>
                  <a:sysClr val="windowText" lastClr="000000">
                    <a:lumMod val="75000"/>
                    <a:lumOff val="25000"/>
                  </a:sysClr>
                </a:solidFill>
                <a:latin typeface="Trebuchet MS" panose="020B0603020202020204"/>
              </a:rPr>
              <a:t>Output:</a:t>
            </a:r>
          </a:p>
          <a:p>
            <a:pPr marL="82296" indent="0">
              <a:buNone/>
            </a:pPr>
            <a:r>
              <a:rPr lang="en-US" sz="1600" dirty="0">
                <a:solidFill>
                  <a:sysClr val="windowText" lastClr="000000">
                    <a:lumMod val="75000"/>
                    <a:lumOff val="25000"/>
                  </a:sysClr>
                </a:solidFill>
                <a:latin typeface="Trebuchet MS" panose="020B0603020202020204"/>
              </a:rPr>
              <a:t> {</a:t>
            </a:r>
          </a:p>
          <a:p>
            <a:pPr marL="82296" indent="0">
              <a:buNone/>
            </a:pPr>
            <a:r>
              <a:rPr lang="en-US" sz="1600" dirty="0">
                <a:solidFill>
                  <a:sysClr val="windowText" lastClr="000000">
                    <a:lumMod val="75000"/>
                    <a:lumOff val="25000"/>
                  </a:sysClr>
                </a:solidFill>
                <a:latin typeface="Trebuchet MS" panose="020B0603020202020204"/>
              </a:rPr>
              <a:t>  "</a:t>
            </a:r>
            <a:r>
              <a:rPr lang="en-US" sz="1600" dirty="0" err="1">
                <a:solidFill>
                  <a:sysClr val="windowText" lastClr="000000">
                    <a:lumMod val="75000"/>
                    <a:lumOff val="25000"/>
                  </a:sysClr>
                </a:solidFill>
                <a:latin typeface="Trebuchet MS" panose="020B0603020202020204"/>
              </a:rPr>
              <a:t>principalId</a:t>
            </a:r>
            <a:r>
              <a:rPr lang="en-US" sz="1600" dirty="0">
                <a:solidFill>
                  <a:sysClr val="windowText" lastClr="000000">
                    <a:lumMod val="75000"/>
                    <a:lumOff val="25000"/>
                  </a:sysClr>
                </a:solidFill>
                <a:latin typeface="Trebuchet MS" panose="020B0603020202020204"/>
              </a:rPr>
              <a:t>": "eaaa9794-5b95-424b-a718-0c303871655f",</a:t>
            </a:r>
          </a:p>
          <a:p>
            <a:pPr marL="82296" indent="0">
              <a:buNone/>
            </a:pPr>
            <a:r>
              <a:rPr lang="en-US" sz="1600" dirty="0">
                <a:solidFill>
                  <a:sysClr val="windowText" lastClr="000000">
                    <a:lumMod val="75000"/>
                    <a:lumOff val="25000"/>
                  </a:sysClr>
                </a:solidFill>
                <a:latin typeface="Trebuchet MS" panose="020B0603020202020204"/>
              </a:rPr>
              <a:t>  "</a:t>
            </a:r>
            <a:r>
              <a:rPr lang="en-US" sz="1600" dirty="0" err="1">
                <a:solidFill>
                  <a:sysClr val="windowText" lastClr="000000">
                    <a:lumMod val="75000"/>
                    <a:lumOff val="25000"/>
                  </a:sysClr>
                </a:solidFill>
                <a:latin typeface="Trebuchet MS" panose="020B0603020202020204"/>
              </a:rPr>
              <a:t>tenantId</a:t>
            </a:r>
            <a:r>
              <a:rPr lang="en-US" sz="1600" dirty="0">
                <a:solidFill>
                  <a:sysClr val="windowText" lastClr="000000">
                    <a:lumMod val="75000"/>
                    <a:lumOff val="25000"/>
                  </a:sysClr>
                </a:solidFill>
                <a:latin typeface="Trebuchet MS" panose="020B0603020202020204"/>
              </a:rPr>
              <a:t>": "baeefbc8-3c8b-4382-9126-e86bfef46ce6",</a:t>
            </a:r>
          </a:p>
          <a:p>
            <a:pPr marL="82296" indent="0">
              <a:buNone/>
            </a:pPr>
            <a:r>
              <a:rPr lang="en-US" sz="1600" dirty="0">
                <a:solidFill>
                  <a:sysClr val="windowText" lastClr="000000">
                    <a:lumMod val="75000"/>
                    <a:lumOff val="25000"/>
                  </a:sysClr>
                </a:solidFill>
                <a:latin typeface="Trebuchet MS" panose="020B0603020202020204"/>
              </a:rPr>
              <a:t>  "type": "</a:t>
            </a:r>
            <a:r>
              <a:rPr lang="en-US" sz="1600" dirty="0" err="1">
                <a:solidFill>
                  <a:sysClr val="windowText" lastClr="000000">
                    <a:lumMod val="75000"/>
                    <a:lumOff val="25000"/>
                  </a:sysClr>
                </a:solidFill>
                <a:latin typeface="Trebuchet MS" panose="020B0603020202020204"/>
              </a:rPr>
              <a:t>SystemAssigned</a:t>
            </a:r>
            <a:r>
              <a:rPr lang="en-US" sz="1600" dirty="0">
                <a:solidFill>
                  <a:sysClr val="windowText" lastClr="000000">
                    <a:lumMod val="75000"/>
                    <a:lumOff val="25000"/>
                  </a:sysClr>
                </a:solidFill>
                <a:latin typeface="Trebuchet MS" panose="020B0603020202020204"/>
              </a:rPr>
              <a:t>",</a:t>
            </a:r>
          </a:p>
          <a:p>
            <a:pPr marL="82296" indent="0">
              <a:buNone/>
            </a:pPr>
            <a:r>
              <a:rPr lang="en-US" sz="1600" dirty="0">
                <a:solidFill>
                  <a:sysClr val="windowText" lastClr="000000">
                    <a:lumMod val="75000"/>
                    <a:lumOff val="25000"/>
                  </a:sysClr>
                </a:solidFill>
                <a:latin typeface="Trebuchet MS" panose="020B0603020202020204"/>
              </a:rPr>
              <a:t>  "</a:t>
            </a:r>
            <a:r>
              <a:rPr lang="en-US" sz="1600" dirty="0" err="1">
                <a:solidFill>
                  <a:sysClr val="windowText" lastClr="000000">
                    <a:lumMod val="75000"/>
                    <a:lumOff val="25000"/>
                  </a:sysClr>
                </a:solidFill>
                <a:latin typeface="Trebuchet MS" panose="020B0603020202020204"/>
              </a:rPr>
              <a:t>userAssignedIdentities</a:t>
            </a:r>
            <a:r>
              <a:rPr lang="en-US" sz="1600" dirty="0">
                <a:solidFill>
                  <a:sysClr val="windowText" lastClr="000000">
                    <a:lumMod val="75000"/>
                    <a:lumOff val="25000"/>
                  </a:sysClr>
                </a:solidFill>
                <a:latin typeface="Trebuchet MS" panose="020B0603020202020204"/>
              </a:rPr>
              <a:t>": null</a:t>
            </a:r>
          </a:p>
          <a:p>
            <a:pPr marL="82296" indent="0">
              <a:buNone/>
            </a:pPr>
            <a:r>
              <a:rPr lang="en-US" sz="1600" dirty="0">
                <a:solidFill>
                  <a:sysClr val="windowText" lastClr="000000">
                    <a:lumMod val="75000"/>
                    <a:lumOff val="25000"/>
                  </a:sysClr>
                </a:solidFill>
                <a:latin typeface="Trebuchet MS" panose="020B0603020202020204"/>
              </a:rPr>
              <a:t>}</a:t>
            </a:r>
            <a:endParaRPr lang="it-IT" sz="1600" dirty="0">
              <a:solidFill>
                <a:sysClr val="windowText" lastClr="000000">
                  <a:lumMod val="75000"/>
                  <a:lumOff val="25000"/>
                </a:sysClr>
              </a:solidFill>
              <a:latin typeface="Trebuchet MS" panose="020B0603020202020204"/>
            </a:endParaRPr>
          </a:p>
          <a:p>
            <a:endParaRPr lang="it-IT" dirty="0"/>
          </a:p>
        </p:txBody>
      </p:sp>
      <p:sp>
        <p:nvSpPr>
          <p:cNvPr id="4" name="Ovale 3">
            <a:extLst>
              <a:ext uri="{FF2B5EF4-FFF2-40B4-BE49-F238E27FC236}">
                <a16:creationId xmlns:a16="http://schemas.microsoft.com/office/drawing/2014/main" id="{6954F582-05F4-118C-AFD7-6DEB4E0ECB4A}"/>
              </a:ext>
            </a:extLst>
          </p:cNvPr>
          <p:cNvSpPr/>
          <p:nvPr/>
        </p:nvSpPr>
        <p:spPr>
          <a:xfrm>
            <a:off x="3059832" y="2852936"/>
            <a:ext cx="4248472" cy="576064"/>
          </a:xfrm>
          <a:prstGeom prst="ellipse">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96121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BB09B5-162D-92BD-9D28-825A2CFFEED7}"/>
              </a:ext>
            </a:extLst>
          </p:cNvPr>
          <p:cNvSpPr>
            <a:spLocks noGrp="1"/>
          </p:cNvSpPr>
          <p:nvPr>
            <p:ph type="title"/>
          </p:nvPr>
        </p:nvSpPr>
        <p:spPr>
          <a:xfrm>
            <a:off x="1435608" y="404664"/>
            <a:ext cx="7498080" cy="1143000"/>
          </a:xfrm>
        </p:spPr>
        <p:txBody>
          <a:bodyPr>
            <a:normAutofit fontScale="90000"/>
          </a:bodyPr>
          <a:lstStyle/>
          <a:p>
            <a:r>
              <a:rPr lang="it-IT" sz="4400" dirty="0">
                <a:solidFill>
                  <a:srgbClr val="666666"/>
                </a:solidFill>
                <a:latin typeface="Roboto Condensed" panose="02000000000000000000" pitchFamily="2" charset="0"/>
              </a:rPr>
              <a:t>Configurare le autorizzazioni per l'app per le funzioni</a:t>
            </a:r>
            <a:br>
              <a:rPr lang="it-IT" b="1" i="0" dirty="0">
                <a:solidFill>
                  <a:srgbClr val="161616"/>
                </a:solidFill>
                <a:effectLst/>
                <a:latin typeface="Segoe UI" panose="020B0502040204020203" pitchFamily="34" charset="0"/>
              </a:rPr>
            </a:br>
            <a:endParaRPr lang="it-IT" dirty="0"/>
          </a:p>
        </p:txBody>
      </p:sp>
      <p:sp>
        <p:nvSpPr>
          <p:cNvPr id="3" name="Segnaposto contenuto 2">
            <a:extLst>
              <a:ext uri="{FF2B5EF4-FFF2-40B4-BE49-F238E27FC236}">
                <a16:creationId xmlns:a16="http://schemas.microsoft.com/office/drawing/2014/main" id="{F208440F-C299-DBE5-FE79-0F887F604CFA}"/>
              </a:ext>
            </a:extLst>
          </p:cNvPr>
          <p:cNvSpPr>
            <a:spLocks noGrp="1"/>
          </p:cNvSpPr>
          <p:nvPr>
            <p:ph idx="1"/>
          </p:nvPr>
        </p:nvSpPr>
        <p:spPr>
          <a:xfrm>
            <a:off x="1435608" y="1652736"/>
            <a:ext cx="7498080" cy="4800600"/>
          </a:xfrm>
        </p:spPr>
        <p:txBody>
          <a:bodyPr/>
          <a:lstStyle/>
          <a:p>
            <a:pPr marL="425196" indent="-342900">
              <a:buFont typeface="+mj-lt"/>
              <a:buAutoNum type="arabicPeriod" startAt="2"/>
            </a:pPr>
            <a:r>
              <a:rPr lang="it-IT" sz="1600" dirty="0">
                <a:solidFill>
                  <a:sysClr val="windowText" lastClr="000000">
                    <a:lumMod val="75000"/>
                    <a:lumOff val="25000"/>
                  </a:sysClr>
                </a:solidFill>
                <a:latin typeface="Trebuchet MS" panose="020B0603020202020204"/>
              </a:rPr>
              <a:t>Usare il valore </a:t>
            </a:r>
            <a:r>
              <a:rPr lang="it-IT" sz="1600" dirty="0" err="1">
                <a:solidFill>
                  <a:sysClr val="windowText" lastClr="000000">
                    <a:lumMod val="75000"/>
                    <a:lumOff val="25000"/>
                  </a:sysClr>
                </a:solidFill>
                <a:latin typeface="Trebuchet MS" panose="020B0603020202020204"/>
              </a:rPr>
              <a:t>principalId</a:t>
            </a:r>
            <a:r>
              <a:rPr lang="it-IT" sz="1600" dirty="0">
                <a:solidFill>
                  <a:sysClr val="windowText" lastClr="000000">
                    <a:lumMod val="75000"/>
                    <a:lumOff val="25000"/>
                  </a:sysClr>
                </a:solidFill>
                <a:latin typeface="Trebuchet MS" panose="020B0603020202020204"/>
              </a:rPr>
              <a:t> nel comando seguente per assegnare l'identità dell'app per le funzioni al ruolo Azure Digital Twins </a:t>
            </a:r>
            <a:r>
              <a:rPr lang="it-IT" sz="1600" dirty="0" err="1">
                <a:solidFill>
                  <a:sysClr val="windowText" lastClr="000000">
                    <a:lumMod val="75000"/>
                    <a:lumOff val="25000"/>
                  </a:sysClr>
                </a:solidFill>
                <a:latin typeface="Trebuchet MS" panose="020B0603020202020204"/>
              </a:rPr>
              <a:t>Owner</a:t>
            </a:r>
            <a:r>
              <a:rPr lang="it-IT" sz="1600" dirty="0">
                <a:solidFill>
                  <a:sysClr val="windowText" lastClr="000000">
                    <a:lumMod val="75000"/>
                    <a:lumOff val="25000"/>
                  </a:sysClr>
                </a:solidFill>
                <a:latin typeface="Trebuchet MS" panose="020B0603020202020204"/>
              </a:rPr>
              <a:t> (Proprietario di Gemelli digitali di Azure) per l'istanza di Gemelli digitali di Azure.</a:t>
            </a:r>
          </a:p>
          <a:p>
            <a:pPr marL="82296" indent="0">
              <a:buNone/>
            </a:pPr>
            <a:endParaRPr lang="it-IT" sz="1600" dirty="0">
              <a:solidFill>
                <a:sysClr val="windowText" lastClr="000000">
                  <a:lumMod val="75000"/>
                  <a:lumOff val="25000"/>
                </a:sysClr>
              </a:solidFill>
              <a:latin typeface="Trebuchet MS" panose="020B0603020202020204"/>
            </a:endParaRPr>
          </a:p>
          <a:p>
            <a:pPr marL="82296" indent="0">
              <a:buNone/>
            </a:pPr>
            <a:r>
              <a:rPr lang="it-IT" sz="1600" dirty="0" err="1">
                <a:solidFill>
                  <a:schemeClr val="accent1"/>
                </a:solidFill>
                <a:latin typeface="Trebuchet MS" panose="020B0603020202020204"/>
              </a:rPr>
              <a:t>az</a:t>
            </a:r>
            <a:r>
              <a:rPr lang="it-IT" sz="1600" dirty="0">
                <a:solidFill>
                  <a:schemeClr val="accent1"/>
                </a:solidFill>
                <a:latin typeface="Trebuchet MS" panose="020B0603020202020204"/>
              </a:rPr>
              <a:t> </a:t>
            </a:r>
            <a:r>
              <a:rPr lang="it-IT" sz="1600" dirty="0" err="1">
                <a:solidFill>
                  <a:schemeClr val="accent1"/>
                </a:solidFill>
                <a:latin typeface="Trebuchet MS" panose="020B0603020202020204"/>
              </a:rPr>
              <a:t>dt</a:t>
            </a:r>
            <a:r>
              <a:rPr lang="it-IT" sz="1600" dirty="0">
                <a:solidFill>
                  <a:schemeClr val="accent1"/>
                </a:solidFill>
                <a:latin typeface="Trebuchet MS" panose="020B0603020202020204"/>
              </a:rPr>
              <a:t> </a:t>
            </a:r>
            <a:r>
              <a:rPr lang="it-IT" sz="1600" dirty="0" err="1">
                <a:solidFill>
                  <a:schemeClr val="accent1"/>
                </a:solidFill>
                <a:latin typeface="Trebuchet MS" panose="020B0603020202020204"/>
              </a:rPr>
              <a:t>role-assignment</a:t>
            </a:r>
            <a:r>
              <a:rPr lang="it-IT" sz="1600" dirty="0">
                <a:solidFill>
                  <a:schemeClr val="accent1"/>
                </a:solidFill>
                <a:latin typeface="Trebuchet MS" panose="020B0603020202020204"/>
              </a:rPr>
              <a:t> create --</a:t>
            </a:r>
            <a:r>
              <a:rPr lang="it-IT" sz="1600" dirty="0" err="1">
                <a:solidFill>
                  <a:schemeClr val="accent1"/>
                </a:solidFill>
                <a:latin typeface="Trebuchet MS" panose="020B0603020202020204"/>
              </a:rPr>
              <a:t>resource</a:t>
            </a:r>
            <a:r>
              <a:rPr lang="it-IT" sz="1600" dirty="0">
                <a:solidFill>
                  <a:schemeClr val="accent1"/>
                </a:solidFill>
                <a:latin typeface="Trebuchet MS" panose="020B0603020202020204"/>
              </a:rPr>
              <a:t>-group &lt;</a:t>
            </a:r>
            <a:r>
              <a:rPr lang="it-IT" sz="1600" dirty="0" err="1">
                <a:solidFill>
                  <a:schemeClr val="accent1"/>
                </a:solidFill>
                <a:latin typeface="Trebuchet MS" panose="020B0603020202020204"/>
              </a:rPr>
              <a:t>your</a:t>
            </a:r>
            <a:r>
              <a:rPr lang="it-IT" sz="1600" dirty="0">
                <a:solidFill>
                  <a:schemeClr val="accent1"/>
                </a:solidFill>
                <a:latin typeface="Trebuchet MS" panose="020B0603020202020204"/>
              </a:rPr>
              <a:t>-</a:t>
            </a:r>
            <a:r>
              <a:rPr lang="it-IT" sz="1600" dirty="0" err="1">
                <a:solidFill>
                  <a:schemeClr val="accent1"/>
                </a:solidFill>
                <a:latin typeface="Trebuchet MS" panose="020B0603020202020204"/>
              </a:rPr>
              <a:t>resource</a:t>
            </a:r>
            <a:r>
              <a:rPr lang="it-IT" sz="1600" dirty="0">
                <a:solidFill>
                  <a:schemeClr val="accent1"/>
                </a:solidFill>
                <a:latin typeface="Trebuchet MS" panose="020B0603020202020204"/>
              </a:rPr>
              <a:t>-group&gt; --</a:t>
            </a:r>
            <a:r>
              <a:rPr lang="it-IT" sz="1600" dirty="0" err="1">
                <a:solidFill>
                  <a:schemeClr val="accent1"/>
                </a:solidFill>
                <a:latin typeface="Trebuchet MS" panose="020B0603020202020204"/>
              </a:rPr>
              <a:t>dt</a:t>
            </a:r>
            <a:r>
              <a:rPr lang="it-IT" sz="1600" dirty="0">
                <a:solidFill>
                  <a:schemeClr val="accent1"/>
                </a:solidFill>
                <a:latin typeface="Trebuchet MS" panose="020B0603020202020204"/>
              </a:rPr>
              <a:t>-name &lt;</a:t>
            </a:r>
            <a:r>
              <a:rPr lang="it-IT" sz="1600" dirty="0" err="1">
                <a:solidFill>
                  <a:schemeClr val="accent1"/>
                </a:solidFill>
                <a:latin typeface="Trebuchet MS" panose="020B0603020202020204"/>
              </a:rPr>
              <a:t>your</a:t>
            </a:r>
            <a:r>
              <a:rPr lang="it-IT" sz="1600" dirty="0">
                <a:solidFill>
                  <a:schemeClr val="accent1"/>
                </a:solidFill>
                <a:latin typeface="Trebuchet MS" panose="020B0603020202020204"/>
              </a:rPr>
              <a:t>-Azure-Digital-Twins-</a:t>
            </a:r>
            <a:r>
              <a:rPr lang="it-IT" sz="1600" dirty="0" err="1">
                <a:solidFill>
                  <a:schemeClr val="accent1"/>
                </a:solidFill>
                <a:latin typeface="Trebuchet MS" panose="020B0603020202020204"/>
              </a:rPr>
              <a:t>instance</a:t>
            </a:r>
            <a:r>
              <a:rPr lang="it-IT" sz="1600" dirty="0">
                <a:solidFill>
                  <a:schemeClr val="accent1"/>
                </a:solidFill>
                <a:latin typeface="Trebuchet MS" panose="020B0603020202020204"/>
              </a:rPr>
              <a:t>&gt; --</a:t>
            </a:r>
            <a:r>
              <a:rPr lang="it-IT" sz="1600" dirty="0" err="1">
                <a:solidFill>
                  <a:schemeClr val="accent1"/>
                </a:solidFill>
                <a:latin typeface="Trebuchet MS" panose="020B0603020202020204"/>
              </a:rPr>
              <a:t>assignee</a:t>
            </a:r>
            <a:r>
              <a:rPr lang="it-IT" sz="1600" dirty="0">
                <a:solidFill>
                  <a:schemeClr val="accent1"/>
                </a:solidFill>
                <a:latin typeface="Trebuchet MS" panose="020B0603020202020204"/>
              </a:rPr>
              <a:t> "&lt;</a:t>
            </a:r>
            <a:r>
              <a:rPr lang="it-IT" sz="1600" dirty="0" err="1">
                <a:solidFill>
                  <a:schemeClr val="accent1"/>
                </a:solidFill>
                <a:latin typeface="Trebuchet MS" panose="020B0603020202020204"/>
              </a:rPr>
              <a:t>principal</a:t>
            </a:r>
            <a:r>
              <a:rPr lang="it-IT" sz="1600" dirty="0">
                <a:solidFill>
                  <a:schemeClr val="accent1"/>
                </a:solidFill>
                <a:latin typeface="Trebuchet MS" panose="020B0603020202020204"/>
              </a:rPr>
              <a:t>-ID&gt;" --</a:t>
            </a:r>
            <a:r>
              <a:rPr lang="it-IT" sz="1600" dirty="0" err="1">
                <a:solidFill>
                  <a:schemeClr val="accent1"/>
                </a:solidFill>
                <a:latin typeface="Trebuchet MS" panose="020B0603020202020204"/>
              </a:rPr>
              <a:t>role</a:t>
            </a:r>
            <a:r>
              <a:rPr lang="it-IT" sz="1600" dirty="0">
                <a:solidFill>
                  <a:schemeClr val="accent1"/>
                </a:solidFill>
                <a:latin typeface="Trebuchet MS" panose="020B0603020202020204"/>
              </a:rPr>
              <a:t> "Azure Digital Twins Data </a:t>
            </a:r>
            <a:r>
              <a:rPr lang="it-IT" sz="1600" dirty="0" err="1">
                <a:solidFill>
                  <a:schemeClr val="accent1"/>
                </a:solidFill>
                <a:latin typeface="Trebuchet MS" panose="020B0603020202020204"/>
              </a:rPr>
              <a:t>Owner</a:t>
            </a:r>
            <a:r>
              <a:rPr lang="it-IT" sz="1600" dirty="0">
                <a:solidFill>
                  <a:schemeClr val="accent1"/>
                </a:solidFill>
                <a:latin typeface="Trebuchet MS" panose="020B0603020202020204"/>
              </a:rPr>
              <a:t>" </a:t>
            </a:r>
          </a:p>
          <a:p>
            <a:pPr marL="596646" indent="-514350">
              <a:buFont typeface="+mj-lt"/>
              <a:buAutoNum type="arabicPeriod" startAt="2"/>
            </a:pPr>
            <a:endParaRPr lang="it-IT" dirty="0"/>
          </a:p>
        </p:txBody>
      </p:sp>
    </p:spTree>
    <p:extLst>
      <p:ext uri="{BB962C8B-B14F-4D97-AF65-F5344CB8AC3E}">
        <p14:creationId xmlns:p14="http://schemas.microsoft.com/office/powerpoint/2010/main" val="28066395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B7D3D3-FCD5-46C6-9B3E-78A73B4951CB}"/>
              </a:ext>
            </a:extLst>
          </p:cNvPr>
          <p:cNvSpPr>
            <a:spLocks noGrp="1"/>
          </p:cNvSpPr>
          <p:nvPr>
            <p:ph type="title"/>
          </p:nvPr>
        </p:nvSpPr>
        <p:spPr>
          <a:xfrm>
            <a:off x="1435608" y="116632"/>
            <a:ext cx="7498080" cy="1143000"/>
          </a:xfrm>
        </p:spPr>
        <p:txBody>
          <a:bodyPr>
            <a:normAutofit fontScale="90000"/>
          </a:bodyPr>
          <a:lstStyle/>
          <a:p>
            <a:r>
              <a:rPr lang="it-IT" sz="4400" dirty="0">
                <a:solidFill>
                  <a:srgbClr val="666666"/>
                </a:solidFill>
                <a:latin typeface="Roboto Condensed" panose="02000000000000000000" pitchFamily="2" charset="0"/>
              </a:rPr>
              <a:t>Connettere l'hub IoT alla funzione di Azure</a:t>
            </a:r>
            <a:endParaRPr lang="it-IT" dirty="0"/>
          </a:p>
        </p:txBody>
      </p:sp>
      <p:sp>
        <p:nvSpPr>
          <p:cNvPr id="3" name="Segnaposto contenuto 2">
            <a:extLst>
              <a:ext uri="{FF2B5EF4-FFF2-40B4-BE49-F238E27FC236}">
                <a16:creationId xmlns:a16="http://schemas.microsoft.com/office/drawing/2014/main" id="{0AA5801A-971E-E393-D255-53A33CC09FCB}"/>
              </a:ext>
            </a:extLst>
          </p:cNvPr>
          <p:cNvSpPr>
            <a:spLocks noGrp="1"/>
          </p:cNvSpPr>
          <p:nvPr>
            <p:ph idx="1"/>
          </p:nvPr>
        </p:nvSpPr>
        <p:spPr>
          <a:xfrm>
            <a:off x="1435608" y="1259632"/>
            <a:ext cx="7498080" cy="5598368"/>
          </a:xfrm>
        </p:spPr>
        <p:txBody>
          <a:bodyPr>
            <a:noAutofit/>
          </a:bodyPr>
          <a:lstStyle/>
          <a:p>
            <a:pPr algn="l"/>
            <a:r>
              <a:rPr lang="it-IT" sz="1600" dirty="0">
                <a:solidFill>
                  <a:sysClr val="windowText" lastClr="000000">
                    <a:lumMod val="75000"/>
                    <a:lumOff val="25000"/>
                  </a:sysClr>
                </a:solidFill>
                <a:latin typeface="Trebuchet MS" panose="020B0603020202020204"/>
              </a:rPr>
              <a:t>Connettere quindi l'hub IoT all’app per le funzioni di Azure la funzione pubblicata in precedenza, in modo che i dati possano essere trasmessi dal dispositivo nell'hub IoT tramite la funzione, che aggiorna Gemelli digitali di Azure. A tale scopo, si creerà una sottoscrizione di eventi nel hub IoT, con la funzione di Azure come endpoint. In questo modo si "sottoscrive" la funzione agli eventi che si verificano nell'hub IoT.</a:t>
            </a:r>
          </a:p>
          <a:p>
            <a:pPr marL="82296" indent="0">
              <a:buNone/>
            </a:pPr>
            <a:r>
              <a:rPr lang="it-IT" sz="1600" dirty="0" err="1">
                <a:solidFill>
                  <a:schemeClr val="accent1"/>
                </a:solidFill>
                <a:latin typeface="Trebuchet MS" panose="020B0603020202020204"/>
              </a:rPr>
              <a:t>az</a:t>
            </a:r>
            <a:r>
              <a:rPr lang="it-IT" sz="1600" dirty="0">
                <a:solidFill>
                  <a:schemeClr val="accent1"/>
                </a:solidFill>
                <a:latin typeface="Trebuchet MS" panose="020B0603020202020204"/>
              </a:rPr>
              <a:t> </a:t>
            </a:r>
            <a:r>
              <a:rPr lang="it-IT" sz="1600" dirty="0" err="1">
                <a:solidFill>
                  <a:schemeClr val="accent1"/>
                </a:solidFill>
                <a:latin typeface="Trebuchet MS" panose="020B0603020202020204"/>
              </a:rPr>
              <a:t>eventgrid</a:t>
            </a:r>
            <a:r>
              <a:rPr lang="it-IT" sz="1600" dirty="0">
                <a:solidFill>
                  <a:schemeClr val="accent1"/>
                </a:solidFill>
                <a:latin typeface="Trebuchet MS" panose="020B0603020202020204"/>
              </a:rPr>
              <a:t> event-</a:t>
            </a:r>
            <a:r>
              <a:rPr lang="it-IT" sz="1600" dirty="0" err="1">
                <a:solidFill>
                  <a:schemeClr val="accent1"/>
                </a:solidFill>
                <a:latin typeface="Trebuchet MS" panose="020B0603020202020204"/>
              </a:rPr>
              <a:t>subscription</a:t>
            </a:r>
            <a:r>
              <a:rPr lang="it-IT" sz="1600" dirty="0">
                <a:solidFill>
                  <a:schemeClr val="accent1"/>
                </a:solidFill>
                <a:latin typeface="Trebuchet MS" panose="020B0603020202020204"/>
              </a:rPr>
              <a:t> create --name &lt;name-for-hub-event-</a:t>
            </a:r>
            <a:r>
              <a:rPr lang="it-IT" sz="1600" dirty="0" err="1">
                <a:solidFill>
                  <a:schemeClr val="accent1"/>
                </a:solidFill>
                <a:latin typeface="Trebuchet MS" panose="020B0603020202020204"/>
              </a:rPr>
              <a:t>subscription</a:t>
            </a:r>
            <a:r>
              <a:rPr lang="it-IT" sz="1600" dirty="0">
                <a:solidFill>
                  <a:schemeClr val="accent1"/>
                </a:solidFill>
                <a:latin typeface="Trebuchet MS" panose="020B0603020202020204"/>
              </a:rPr>
              <a:t>&gt; --event-delivery-schema </a:t>
            </a:r>
            <a:r>
              <a:rPr lang="it-IT" sz="1600" dirty="0" err="1">
                <a:solidFill>
                  <a:schemeClr val="accent1"/>
                </a:solidFill>
                <a:latin typeface="Trebuchet MS" panose="020B0603020202020204"/>
              </a:rPr>
              <a:t>eventgridschema</a:t>
            </a:r>
            <a:r>
              <a:rPr lang="it-IT" sz="1600" dirty="0">
                <a:solidFill>
                  <a:schemeClr val="accent1"/>
                </a:solidFill>
                <a:latin typeface="Trebuchet MS" panose="020B0603020202020204"/>
              </a:rPr>
              <a:t> --source-</a:t>
            </a:r>
            <a:r>
              <a:rPr lang="it-IT" sz="1600" dirty="0" err="1">
                <a:solidFill>
                  <a:schemeClr val="accent1"/>
                </a:solidFill>
                <a:latin typeface="Trebuchet MS" panose="020B0603020202020204"/>
              </a:rPr>
              <a:t>resource</a:t>
            </a:r>
            <a:r>
              <a:rPr lang="it-IT" sz="1600" dirty="0">
                <a:solidFill>
                  <a:schemeClr val="accent1"/>
                </a:solidFill>
                <a:latin typeface="Trebuchet MS" panose="020B0603020202020204"/>
              </a:rPr>
              <a:t>-id /</a:t>
            </a:r>
            <a:r>
              <a:rPr lang="it-IT" sz="1600" dirty="0" err="1">
                <a:solidFill>
                  <a:schemeClr val="accent1"/>
                </a:solidFill>
                <a:latin typeface="Trebuchet MS" panose="020B0603020202020204"/>
              </a:rPr>
              <a:t>subscriptions</a:t>
            </a:r>
            <a:r>
              <a:rPr lang="it-IT" sz="1600" dirty="0">
                <a:solidFill>
                  <a:schemeClr val="accent1"/>
                </a:solidFill>
                <a:latin typeface="Trebuchet MS" panose="020B0603020202020204"/>
              </a:rPr>
              <a:t>/&lt;</a:t>
            </a:r>
            <a:r>
              <a:rPr lang="it-IT" sz="1600" dirty="0" err="1">
                <a:solidFill>
                  <a:schemeClr val="accent1"/>
                </a:solidFill>
                <a:latin typeface="Trebuchet MS" panose="020B0603020202020204"/>
              </a:rPr>
              <a:t>your</a:t>
            </a:r>
            <a:r>
              <a:rPr lang="it-IT" sz="1600" dirty="0">
                <a:solidFill>
                  <a:schemeClr val="accent1"/>
                </a:solidFill>
                <a:latin typeface="Trebuchet MS" panose="020B0603020202020204"/>
              </a:rPr>
              <a:t>-</a:t>
            </a:r>
            <a:r>
              <a:rPr lang="it-IT" sz="1600" dirty="0" err="1">
                <a:solidFill>
                  <a:schemeClr val="accent1"/>
                </a:solidFill>
                <a:latin typeface="Trebuchet MS" panose="020B0603020202020204"/>
              </a:rPr>
              <a:t>subscription</a:t>
            </a:r>
            <a:r>
              <a:rPr lang="it-IT" sz="1600" dirty="0">
                <a:solidFill>
                  <a:schemeClr val="accent1"/>
                </a:solidFill>
                <a:latin typeface="Trebuchet MS" panose="020B0603020202020204"/>
              </a:rPr>
              <a:t>-ID&gt;/</a:t>
            </a:r>
            <a:r>
              <a:rPr lang="it-IT" sz="1600" dirty="0" err="1">
                <a:solidFill>
                  <a:schemeClr val="accent1"/>
                </a:solidFill>
                <a:latin typeface="Trebuchet MS" panose="020B0603020202020204"/>
              </a:rPr>
              <a:t>resourceGroups</a:t>
            </a:r>
            <a:r>
              <a:rPr lang="it-IT" sz="1600" dirty="0">
                <a:solidFill>
                  <a:schemeClr val="accent1"/>
                </a:solidFill>
                <a:latin typeface="Trebuchet MS" panose="020B0603020202020204"/>
              </a:rPr>
              <a:t>/&lt;</a:t>
            </a:r>
            <a:r>
              <a:rPr lang="it-IT" sz="1600" dirty="0" err="1">
                <a:solidFill>
                  <a:schemeClr val="accent1"/>
                </a:solidFill>
                <a:latin typeface="Trebuchet MS" panose="020B0603020202020204"/>
              </a:rPr>
              <a:t>your</a:t>
            </a:r>
            <a:r>
              <a:rPr lang="it-IT" sz="1600" dirty="0">
                <a:solidFill>
                  <a:schemeClr val="accent1"/>
                </a:solidFill>
                <a:latin typeface="Trebuchet MS" panose="020B0603020202020204"/>
              </a:rPr>
              <a:t>-</a:t>
            </a:r>
            <a:r>
              <a:rPr lang="it-IT" sz="1600" dirty="0" err="1">
                <a:solidFill>
                  <a:schemeClr val="accent1"/>
                </a:solidFill>
                <a:latin typeface="Trebuchet MS" panose="020B0603020202020204"/>
              </a:rPr>
              <a:t>resource</a:t>
            </a:r>
            <a:r>
              <a:rPr lang="it-IT" sz="1600" dirty="0">
                <a:solidFill>
                  <a:schemeClr val="accent1"/>
                </a:solidFill>
                <a:latin typeface="Trebuchet MS" panose="020B0603020202020204"/>
              </a:rPr>
              <a:t>-group&gt;/providers/</a:t>
            </a:r>
            <a:r>
              <a:rPr lang="it-IT" sz="1600" dirty="0" err="1">
                <a:solidFill>
                  <a:schemeClr val="accent1"/>
                </a:solidFill>
                <a:latin typeface="Trebuchet MS" panose="020B0603020202020204"/>
              </a:rPr>
              <a:t>Microsoft.Devices</a:t>
            </a:r>
            <a:r>
              <a:rPr lang="it-IT" sz="1600" dirty="0">
                <a:solidFill>
                  <a:schemeClr val="accent1"/>
                </a:solidFill>
                <a:latin typeface="Trebuchet MS" panose="020B0603020202020204"/>
              </a:rPr>
              <a:t>/</a:t>
            </a:r>
            <a:r>
              <a:rPr lang="it-IT" sz="1600" dirty="0" err="1">
                <a:solidFill>
                  <a:schemeClr val="accent1"/>
                </a:solidFill>
                <a:latin typeface="Trebuchet MS" panose="020B0603020202020204"/>
              </a:rPr>
              <a:t>IotHubs</a:t>
            </a:r>
            <a:r>
              <a:rPr lang="it-IT" sz="1600" dirty="0">
                <a:solidFill>
                  <a:schemeClr val="accent1"/>
                </a:solidFill>
                <a:latin typeface="Trebuchet MS" panose="020B0603020202020204"/>
              </a:rPr>
              <a:t>/&lt;</a:t>
            </a:r>
            <a:r>
              <a:rPr lang="it-IT" sz="1600" dirty="0" err="1">
                <a:solidFill>
                  <a:schemeClr val="accent1"/>
                </a:solidFill>
                <a:latin typeface="Trebuchet MS" panose="020B0603020202020204"/>
              </a:rPr>
              <a:t>your</a:t>
            </a:r>
            <a:r>
              <a:rPr lang="it-IT" sz="1600" dirty="0">
                <a:solidFill>
                  <a:schemeClr val="accent1"/>
                </a:solidFill>
                <a:latin typeface="Trebuchet MS" panose="020B0603020202020204"/>
              </a:rPr>
              <a:t>-IoT-hub&gt; --</a:t>
            </a:r>
            <a:r>
              <a:rPr lang="it-IT" sz="1600" dirty="0" err="1">
                <a:solidFill>
                  <a:schemeClr val="accent1"/>
                </a:solidFill>
                <a:latin typeface="Trebuchet MS" panose="020B0603020202020204"/>
              </a:rPr>
              <a:t>included</a:t>
            </a:r>
            <a:r>
              <a:rPr lang="it-IT" sz="1600" dirty="0">
                <a:solidFill>
                  <a:schemeClr val="accent1"/>
                </a:solidFill>
                <a:latin typeface="Trebuchet MS" panose="020B0603020202020204"/>
              </a:rPr>
              <a:t>-event-</a:t>
            </a:r>
            <a:r>
              <a:rPr lang="it-IT" sz="1600" dirty="0" err="1">
                <a:solidFill>
                  <a:schemeClr val="accent1"/>
                </a:solidFill>
                <a:latin typeface="Trebuchet MS" panose="020B0603020202020204"/>
              </a:rPr>
              <a:t>types</a:t>
            </a:r>
            <a:r>
              <a:rPr lang="it-IT" sz="1600" dirty="0">
                <a:solidFill>
                  <a:schemeClr val="accent1"/>
                </a:solidFill>
                <a:latin typeface="Trebuchet MS" panose="020B0603020202020204"/>
              </a:rPr>
              <a:t> </a:t>
            </a:r>
            <a:r>
              <a:rPr lang="it-IT" sz="1600" dirty="0" err="1">
                <a:solidFill>
                  <a:schemeClr val="accent1"/>
                </a:solidFill>
                <a:latin typeface="Trebuchet MS" panose="020B0603020202020204"/>
              </a:rPr>
              <a:t>Microsoft.Devices.DeviceTelemetry</a:t>
            </a:r>
            <a:r>
              <a:rPr lang="it-IT" sz="1600" dirty="0">
                <a:solidFill>
                  <a:schemeClr val="accent1"/>
                </a:solidFill>
                <a:latin typeface="Trebuchet MS" panose="020B0603020202020204"/>
              </a:rPr>
              <a:t> --endpoint-</a:t>
            </a:r>
            <a:r>
              <a:rPr lang="it-IT" sz="1600" dirty="0" err="1">
                <a:solidFill>
                  <a:schemeClr val="accent1"/>
                </a:solidFill>
                <a:latin typeface="Trebuchet MS" panose="020B0603020202020204"/>
              </a:rPr>
              <a:t>type</a:t>
            </a:r>
            <a:r>
              <a:rPr lang="it-IT" sz="1600" dirty="0">
                <a:solidFill>
                  <a:schemeClr val="accent1"/>
                </a:solidFill>
                <a:latin typeface="Trebuchet MS" panose="020B0603020202020204"/>
              </a:rPr>
              <a:t> </a:t>
            </a:r>
            <a:r>
              <a:rPr lang="it-IT" sz="1600" dirty="0" err="1">
                <a:solidFill>
                  <a:schemeClr val="accent1"/>
                </a:solidFill>
                <a:latin typeface="Trebuchet MS" panose="020B0603020202020204"/>
              </a:rPr>
              <a:t>azurefunction</a:t>
            </a:r>
            <a:r>
              <a:rPr lang="it-IT" sz="1600" dirty="0">
                <a:solidFill>
                  <a:schemeClr val="accent1"/>
                </a:solidFill>
                <a:latin typeface="Trebuchet MS" panose="020B0603020202020204"/>
              </a:rPr>
              <a:t> --endpoint /</a:t>
            </a:r>
            <a:r>
              <a:rPr lang="it-IT" sz="1600" dirty="0" err="1">
                <a:solidFill>
                  <a:schemeClr val="accent1"/>
                </a:solidFill>
                <a:latin typeface="Trebuchet MS" panose="020B0603020202020204"/>
              </a:rPr>
              <a:t>subscriptions</a:t>
            </a:r>
            <a:r>
              <a:rPr lang="it-IT" sz="1600" dirty="0">
                <a:solidFill>
                  <a:schemeClr val="accent1"/>
                </a:solidFill>
                <a:latin typeface="Trebuchet MS" panose="020B0603020202020204"/>
              </a:rPr>
              <a:t>/&lt;</a:t>
            </a:r>
            <a:r>
              <a:rPr lang="it-IT" sz="1600" dirty="0" err="1">
                <a:solidFill>
                  <a:schemeClr val="accent1"/>
                </a:solidFill>
                <a:latin typeface="Trebuchet MS" panose="020B0603020202020204"/>
              </a:rPr>
              <a:t>your</a:t>
            </a:r>
            <a:r>
              <a:rPr lang="it-IT" sz="1600" dirty="0">
                <a:solidFill>
                  <a:schemeClr val="accent1"/>
                </a:solidFill>
                <a:latin typeface="Trebuchet MS" panose="020B0603020202020204"/>
              </a:rPr>
              <a:t>-</a:t>
            </a:r>
            <a:r>
              <a:rPr lang="it-IT" sz="1600" dirty="0" err="1">
                <a:solidFill>
                  <a:schemeClr val="accent1"/>
                </a:solidFill>
                <a:latin typeface="Trebuchet MS" panose="020B0603020202020204"/>
              </a:rPr>
              <a:t>subscription</a:t>
            </a:r>
            <a:r>
              <a:rPr lang="it-IT" sz="1600" dirty="0">
                <a:solidFill>
                  <a:schemeClr val="accent1"/>
                </a:solidFill>
                <a:latin typeface="Trebuchet MS" panose="020B0603020202020204"/>
              </a:rPr>
              <a:t>-ID&gt;/</a:t>
            </a:r>
            <a:r>
              <a:rPr lang="it-IT" sz="1600" dirty="0" err="1">
                <a:solidFill>
                  <a:schemeClr val="accent1"/>
                </a:solidFill>
                <a:latin typeface="Trebuchet MS" panose="020B0603020202020204"/>
              </a:rPr>
              <a:t>resourceGroups</a:t>
            </a:r>
            <a:r>
              <a:rPr lang="it-IT" sz="1600" dirty="0">
                <a:solidFill>
                  <a:schemeClr val="accent1"/>
                </a:solidFill>
                <a:latin typeface="Trebuchet MS" panose="020B0603020202020204"/>
              </a:rPr>
              <a:t>/&lt;</a:t>
            </a:r>
            <a:r>
              <a:rPr lang="it-IT" sz="1600" dirty="0" err="1">
                <a:solidFill>
                  <a:schemeClr val="accent1"/>
                </a:solidFill>
                <a:latin typeface="Trebuchet MS" panose="020B0603020202020204"/>
              </a:rPr>
              <a:t>your</a:t>
            </a:r>
            <a:r>
              <a:rPr lang="it-IT" sz="1600" dirty="0">
                <a:solidFill>
                  <a:schemeClr val="accent1"/>
                </a:solidFill>
                <a:latin typeface="Trebuchet MS" panose="020B0603020202020204"/>
              </a:rPr>
              <a:t>-</a:t>
            </a:r>
            <a:r>
              <a:rPr lang="it-IT" sz="1600" dirty="0" err="1">
                <a:solidFill>
                  <a:schemeClr val="accent1"/>
                </a:solidFill>
                <a:latin typeface="Trebuchet MS" panose="020B0603020202020204"/>
              </a:rPr>
              <a:t>resource</a:t>
            </a:r>
            <a:r>
              <a:rPr lang="it-IT" sz="1600" dirty="0">
                <a:solidFill>
                  <a:schemeClr val="accent1"/>
                </a:solidFill>
                <a:latin typeface="Trebuchet MS" panose="020B0603020202020204"/>
              </a:rPr>
              <a:t>-group&gt;/providers/</a:t>
            </a:r>
            <a:r>
              <a:rPr lang="it-IT" sz="1600" dirty="0" err="1">
                <a:solidFill>
                  <a:schemeClr val="accent1"/>
                </a:solidFill>
                <a:latin typeface="Trebuchet MS" panose="020B0603020202020204"/>
              </a:rPr>
              <a:t>Microsoft.Web</a:t>
            </a:r>
            <a:r>
              <a:rPr lang="it-IT" sz="1600" dirty="0">
                <a:solidFill>
                  <a:schemeClr val="accent1"/>
                </a:solidFill>
                <a:latin typeface="Trebuchet MS" panose="020B0603020202020204"/>
              </a:rPr>
              <a:t>/</a:t>
            </a:r>
            <a:r>
              <a:rPr lang="it-IT" sz="1600" dirty="0" err="1">
                <a:solidFill>
                  <a:schemeClr val="accent1"/>
                </a:solidFill>
                <a:latin typeface="Trebuchet MS" panose="020B0603020202020204"/>
              </a:rPr>
              <a:t>sites</a:t>
            </a:r>
            <a:r>
              <a:rPr lang="it-IT" sz="1600" dirty="0">
                <a:solidFill>
                  <a:schemeClr val="accent1"/>
                </a:solidFill>
                <a:latin typeface="Trebuchet MS" panose="020B0603020202020204"/>
              </a:rPr>
              <a:t>/&lt;</a:t>
            </a:r>
            <a:r>
              <a:rPr lang="it-IT" sz="1600" dirty="0" err="1">
                <a:solidFill>
                  <a:schemeClr val="accent1"/>
                </a:solidFill>
                <a:latin typeface="Trebuchet MS" panose="020B0603020202020204"/>
              </a:rPr>
              <a:t>your</a:t>
            </a:r>
            <a:r>
              <a:rPr lang="it-IT" sz="1600" dirty="0">
                <a:solidFill>
                  <a:schemeClr val="accent1"/>
                </a:solidFill>
                <a:latin typeface="Trebuchet MS" panose="020B0603020202020204"/>
              </a:rPr>
              <a:t>-</a:t>
            </a:r>
            <a:r>
              <a:rPr lang="it-IT" sz="1600" dirty="0" err="1">
                <a:solidFill>
                  <a:schemeClr val="accent1"/>
                </a:solidFill>
                <a:latin typeface="Trebuchet MS" panose="020B0603020202020204"/>
              </a:rPr>
              <a:t>function</a:t>
            </a:r>
            <a:r>
              <a:rPr lang="it-IT" sz="1600" dirty="0">
                <a:solidFill>
                  <a:schemeClr val="accent1"/>
                </a:solidFill>
                <a:latin typeface="Trebuchet MS" panose="020B0603020202020204"/>
              </a:rPr>
              <a:t>-app&gt;/</a:t>
            </a:r>
            <a:r>
              <a:rPr lang="it-IT" sz="1600" dirty="0" err="1">
                <a:solidFill>
                  <a:schemeClr val="accent1"/>
                </a:solidFill>
                <a:latin typeface="Trebuchet MS" panose="020B0603020202020204"/>
              </a:rPr>
              <a:t>functions</a:t>
            </a:r>
            <a:r>
              <a:rPr lang="it-IT" sz="1600" dirty="0">
                <a:solidFill>
                  <a:schemeClr val="accent1"/>
                </a:solidFill>
                <a:latin typeface="Trebuchet MS" panose="020B0603020202020204"/>
              </a:rPr>
              <a:t>/&lt;name-</a:t>
            </a:r>
            <a:r>
              <a:rPr lang="it-IT" sz="1600" dirty="0" err="1">
                <a:solidFill>
                  <a:schemeClr val="accent1"/>
                </a:solidFill>
                <a:latin typeface="Trebuchet MS" panose="020B0603020202020204"/>
              </a:rPr>
              <a:t>function</a:t>
            </a:r>
            <a:r>
              <a:rPr lang="it-IT" sz="1600" dirty="0">
                <a:solidFill>
                  <a:schemeClr val="accent1"/>
                </a:solidFill>
                <a:latin typeface="Trebuchet MS" panose="020B0603020202020204"/>
              </a:rPr>
              <a:t>&gt;</a:t>
            </a:r>
          </a:p>
          <a:p>
            <a:endParaRPr lang="it-IT" sz="1600" dirty="0"/>
          </a:p>
        </p:txBody>
      </p:sp>
    </p:spTree>
    <p:extLst>
      <p:ext uri="{BB962C8B-B14F-4D97-AF65-F5344CB8AC3E}">
        <p14:creationId xmlns:p14="http://schemas.microsoft.com/office/powerpoint/2010/main" val="2273698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E7C7E6-EB7C-AC4D-B5C1-C4F5314A46E4}"/>
              </a:ext>
            </a:extLst>
          </p:cNvPr>
          <p:cNvSpPr>
            <a:spLocks noGrp="1"/>
          </p:cNvSpPr>
          <p:nvPr>
            <p:ph type="title"/>
          </p:nvPr>
        </p:nvSpPr>
        <p:spPr/>
        <p:txBody>
          <a:bodyPr>
            <a:normAutofit fontScale="90000"/>
          </a:bodyPr>
          <a:lstStyle/>
          <a:p>
            <a:r>
              <a:rPr lang="it-IT" dirty="0">
                <a:solidFill>
                  <a:srgbClr val="666666"/>
                </a:solidFill>
                <a:latin typeface="Roboto Condensed" panose="02000000000000000000" pitchFamily="2" charset="0"/>
              </a:rPr>
              <a:t>S</a:t>
            </a:r>
            <a:r>
              <a:rPr lang="it-IT" sz="4400" dirty="0">
                <a:solidFill>
                  <a:srgbClr val="666666"/>
                </a:solidFill>
                <a:latin typeface="Roboto Condensed" panose="02000000000000000000" pitchFamily="2" charset="0"/>
              </a:rPr>
              <a:t>imulatore del dispositivo per inviare dati all'istanza dell'hub IoT</a:t>
            </a:r>
            <a:endParaRPr lang="it-IT" dirty="0"/>
          </a:p>
        </p:txBody>
      </p:sp>
      <p:sp>
        <p:nvSpPr>
          <p:cNvPr id="3" name="Segnaposto contenuto 2">
            <a:extLst>
              <a:ext uri="{FF2B5EF4-FFF2-40B4-BE49-F238E27FC236}">
                <a16:creationId xmlns:a16="http://schemas.microsoft.com/office/drawing/2014/main" id="{5F5B93E9-FC2F-373F-00E8-22BEDC4EB25C}"/>
              </a:ext>
            </a:extLst>
          </p:cNvPr>
          <p:cNvSpPr>
            <a:spLocks noGrp="1"/>
          </p:cNvSpPr>
          <p:nvPr>
            <p:ph idx="1"/>
          </p:nvPr>
        </p:nvSpPr>
        <p:spPr>
          <a:xfrm>
            <a:off x="1435608" y="1988840"/>
            <a:ext cx="7498080" cy="4259560"/>
          </a:xfrm>
        </p:spPr>
        <p:txBody>
          <a:bodyPr>
            <a:normAutofit/>
          </a:bodyPr>
          <a:lstStyle/>
          <a:p>
            <a:r>
              <a:rPr lang="it-IT" sz="1600" dirty="0">
                <a:solidFill>
                  <a:sysClr val="windowText" lastClr="000000">
                    <a:lumMod val="75000"/>
                    <a:lumOff val="25000"/>
                  </a:sysClr>
                </a:solidFill>
                <a:latin typeface="Trebuchet MS" panose="020B0603020202020204"/>
              </a:rPr>
              <a:t>Aprire la cartella simulatore, e modificare in simulatore.js i riferimenti di </a:t>
            </a:r>
          </a:p>
          <a:p>
            <a:pPr lvl="1">
              <a:buFont typeface="Wingdings" panose="05000000000000000000" pitchFamily="2" charset="2"/>
              <a:buChar char="§"/>
            </a:pPr>
            <a:r>
              <a:rPr lang="it-IT" sz="1600" dirty="0" err="1">
                <a:solidFill>
                  <a:sysClr val="windowText" lastClr="000000">
                    <a:lumMod val="75000"/>
                    <a:lumOff val="25000"/>
                  </a:sysClr>
                </a:solidFill>
                <a:latin typeface="Trebuchet MS" panose="020B0603020202020204"/>
              </a:rPr>
              <a:t>hostName</a:t>
            </a:r>
            <a:r>
              <a:rPr lang="it-IT" sz="1600" dirty="0">
                <a:solidFill>
                  <a:sysClr val="windowText" lastClr="000000">
                    <a:lumMod val="75000"/>
                    <a:lumOff val="25000"/>
                  </a:sysClr>
                </a:solidFill>
                <a:latin typeface="Trebuchet MS" panose="020B0603020202020204"/>
              </a:rPr>
              <a:t> dell’</a:t>
            </a:r>
            <a:r>
              <a:rPr lang="it-IT" sz="1600" dirty="0" err="1">
                <a:solidFill>
                  <a:sysClr val="windowText" lastClr="000000">
                    <a:lumMod val="75000"/>
                    <a:lumOff val="25000"/>
                  </a:sysClr>
                </a:solidFill>
                <a:latin typeface="Trebuchet MS" panose="020B0603020202020204"/>
              </a:rPr>
              <a:t>ioT</a:t>
            </a:r>
            <a:r>
              <a:rPr lang="it-IT" sz="1600" dirty="0">
                <a:solidFill>
                  <a:sysClr val="windowText" lastClr="000000">
                    <a:lumMod val="75000"/>
                    <a:lumOff val="25000"/>
                  </a:sysClr>
                </a:solidFill>
                <a:latin typeface="Trebuchet MS" panose="020B0603020202020204"/>
              </a:rPr>
              <a:t> Hub </a:t>
            </a:r>
          </a:p>
          <a:p>
            <a:pPr lvl="1">
              <a:buFont typeface="Wingdings" panose="05000000000000000000" pitchFamily="2" charset="2"/>
              <a:buChar char="§"/>
            </a:pPr>
            <a:r>
              <a:rPr lang="it-IT" sz="1600" dirty="0" err="1">
                <a:solidFill>
                  <a:sysClr val="windowText" lastClr="000000">
                    <a:lumMod val="75000"/>
                    <a:lumOff val="25000"/>
                  </a:sysClr>
                </a:solidFill>
                <a:latin typeface="Trebuchet MS" panose="020B0603020202020204"/>
              </a:rPr>
              <a:t>deviceID</a:t>
            </a:r>
            <a:r>
              <a:rPr lang="it-IT" sz="1600" dirty="0">
                <a:solidFill>
                  <a:sysClr val="windowText" lastClr="000000">
                    <a:lumMod val="75000"/>
                    <a:lumOff val="25000"/>
                  </a:sysClr>
                </a:solidFill>
                <a:latin typeface="Trebuchet MS" panose="020B0603020202020204"/>
              </a:rPr>
              <a:t> registrato</a:t>
            </a:r>
          </a:p>
          <a:p>
            <a:pPr lvl="1">
              <a:buFont typeface="Wingdings" panose="05000000000000000000" pitchFamily="2" charset="2"/>
              <a:buChar char="§"/>
            </a:pPr>
            <a:r>
              <a:rPr lang="it-IT" sz="1600" dirty="0" err="1">
                <a:solidFill>
                  <a:sysClr val="windowText" lastClr="000000">
                    <a:lumMod val="75000"/>
                    <a:lumOff val="25000"/>
                  </a:sysClr>
                </a:solidFill>
                <a:latin typeface="Trebuchet MS" panose="020B0603020202020204"/>
              </a:rPr>
              <a:t>SharedAccessKey</a:t>
            </a:r>
            <a:r>
              <a:rPr lang="it-IT" sz="1600" dirty="0">
                <a:solidFill>
                  <a:sysClr val="windowText" lastClr="000000">
                    <a:lumMod val="75000"/>
                    <a:lumOff val="25000"/>
                  </a:sysClr>
                </a:solidFill>
                <a:latin typeface="Trebuchet MS" panose="020B0603020202020204"/>
              </a:rPr>
              <a:t> del dispositivo (chiave primaria)</a:t>
            </a:r>
          </a:p>
          <a:p>
            <a:r>
              <a:rPr lang="it-IT" sz="1600" dirty="0">
                <a:solidFill>
                  <a:sysClr val="windowText" lastClr="000000">
                    <a:lumMod val="75000"/>
                    <a:lumOff val="25000"/>
                  </a:sysClr>
                </a:solidFill>
                <a:latin typeface="Trebuchet MS" panose="020B0603020202020204"/>
              </a:rPr>
              <a:t>Lanciare dalla cartella /</a:t>
            </a:r>
            <a:r>
              <a:rPr lang="it-IT" sz="1600" dirty="0" err="1">
                <a:solidFill>
                  <a:sysClr val="windowText" lastClr="000000">
                    <a:lumMod val="75000"/>
                    <a:lumOff val="25000"/>
                  </a:sysClr>
                </a:solidFill>
                <a:latin typeface="Trebuchet MS" panose="020B0603020202020204"/>
              </a:rPr>
              <a:t>SimulatoreBuilding</a:t>
            </a:r>
            <a:r>
              <a:rPr lang="it-IT" sz="1600" dirty="0">
                <a:solidFill>
                  <a:sysClr val="windowText" lastClr="000000">
                    <a:lumMod val="75000"/>
                    <a:lumOff val="25000"/>
                  </a:sysClr>
                </a:solidFill>
                <a:latin typeface="Trebuchet MS" panose="020B0603020202020204"/>
              </a:rPr>
              <a:t> il comando «</a:t>
            </a:r>
            <a:r>
              <a:rPr lang="it-IT" sz="1600" dirty="0" err="1">
                <a:solidFill>
                  <a:sysClr val="windowText" lastClr="000000">
                    <a:lumMod val="75000"/>
                    <a:lumOff val="25000"/>
                  </a:sysClr>
                </a:solidFill>
                <a:latin typeface="Trebuchet MS" panose="020B0603020202020204"/>
              </a:rPr>
              <a:t>npm</a:t>
            </a:r>
            <a:r>
              <a:rPr lang="it-IT" sz="1600" dirty="0">
                <a:solidFill>
                  <a:sysClr val="windowText" lastClr="000000">
                    <a:lumMod val="75000"/>
                    <a:lumOff val="25000"/>
                  </a:sysClr>
                </a:solidFill>
                <a:latin typeface="Trebuchet MS" panose="020B0603020202020204"/>
              </a:rPr>
              <a:t> </a:t>
            </a:r>
            <a:r>
              <a:rPr lang="it-IT" sz="1600" dirty="0" err="1">
                <a:solidFill>
                  <a:sysClr val="windowText" lastClr="000000">
                    <a:lumMod val="75000"/>
                    <a:lumOff val="25000"/>
                  </a:sysClr>
                </a:solidFill>
                <a:latin typeface="Trebuchet MS" panose="020B0603020202020204"/>
              </a:rPr>
              <a:t>install</a:t>
            </a:r>
            <a:r>
              <a:rPr lang="it-IT" sz="1600" dirty="0">
                <a:solidFill>
                  <a:sysClr val="windowText" lastClr="000000">
                    <a:lumMod val="75000"/>
                    <a:lumOff val="25000"/>
                  </a:sysClr>
                </a:solidFill>
                <a:latin typeface="Trebuchet MS" panose="020B0603020202020204"/>
              </a:rPr>
              <a:t>» </a:t>
            </a:r>
          </a:p>
          <a:p>
            <a:r>
              <a:rPr lang="it-IT" sz="1600" dirty="0" err="1">
                <a:solidFill>
                  <a:sysClr val="windowText" lastClr="000000">
                    <a:lumMod val="75000"/>
                    <a:lumOff val="25000"/>
                  </a:sysClr>
                </a:solidFill>
                <a:latin typeface="Trebuchet MS" panose="020B0603020202020204"/>
              </a:rPr>
              <a:t>node</a:t>
            </a:r>
            <a:r>
              <a:rPr lang="it-IT" sz="1600" dirty="0">
                <a:solidFill>
                  <a:sysClr val="windowText" lastClr="000000">
                    <a:lumMod val="75000"/>
                    <a:lumOff val="25000"/>
                  </a:sysClr>
                </a:solidFill>
                <a:latin typeface="Trebuchet MS" panose="020B0603020202020204"/>
              </a:rPr>
              <a:t> ./simulatore.js</a:t>
            </a:r>
          </a:p>
          <a:p>
            <a:r>
              <a:rPr lang="it-IT" sz="1600" dirty="0">
                <a:solidFill>
                  <a:sysClr val="windowText" lastClr="000000">
                    <a:lumMod val="75000"/>
                    <a:lumOff val="25000"/>
                  </a:sysClr>
                </a:solidFill>
                <a:latin typeface="Trebuchet MS" panose="020B0603020202020204"/>
              </a:rPr>
              <a:t>Il simulatore </a:t>
            </a:r>
            <a:r>
              <a:rPr lang="it-IT" sz="1600" dirty="0" err="1">
                <a:solidFill>
                  <a:sysClr val="windowText" lastClr="000000">
                    <a:lumMod val="75000"/>
                    <a:lumOff val="25000"/>
                  </a:sysClr>
                </a:solidFill>
                <a:latin typeface="Trebuchet MS" panose="020B0603020202020204"/>
              </a:rPr>
              <a:t>inzierà</a:t>
            </a:r>
            <a:r>
              <a:rPr lang="it-IT" sz="1600" dirty="0">
                <a:solidFill>
                  <a:sysClr val="windowText" lastClr="000000">
                    <a:lumMod val="75000"/>
                    <a:lumOff val="25000"/>
                  </a:sysClr>
                </a:solidFill>
                <a:latin typeface="Trebuchet MS" panose="020B0603020202020204"/>
              </a:rPr>
              <a:t> a produrre messaggi di telemetria. Questi messaggi vengono inviati a hub IoT, dove vengono quindi raccolti ed elaborati dalla funzione di Azure e trasmessi al </a:t>
            </a:r>
            <a:r>
              <a:rPr lang="it-IT" sz="1600" dirty="0" err="1">
                <a:solidFill>
                  <a:sysClr val="windowText" lastClr="000000">
                    <a:lumMod val="75000"/>
                    <a:lumOff val="25000"/>
                  </a:sysClr>
                </a:solidFill>
                <a:latin typeface="Trebuchet MS" panose="020B0603020202020204"/>
              </a:rPr>
              <a:t>digital</a:t>
            </a:r>
            <a:r>
              <a:rPr lang="it-IT" sz="1600" dirty="0">
                <a:solidFill>
                  <a:sysClr val="windowText" lastClr="000000">
                    <a:lumMod val="75000"/>
                    <a:lumOff val="25000"/>
                  </a:sysClr>
                </a:solidFill>
                <a:latin typeface="Trebuchet MS" panose="020B0603020202020204"/>
              </a:rPr>
              <a:t> twin.</a:t>
            </a:r>
          </a:p>
          <a:p>
            <a:endParaRPr lang="it-IT" dirty="0"/>
          </a:p>
        </p:txBody>
      </p:sp>
    </p:spTree>
    <p:extLst>
      <p:ext uri="{BB962C8B-B14F-4D97-AF65-F5344CB8AC3E}">
        <p14:creationId xmlns:p14="http://schemas.microsoft.com/office/powerpoint/2010/main" val="1136557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9221E3-DD43-DF99-3E33-4240495488F1}"/>
              </a:ext>
            </a:extLst>
          </p:cNvPr>
          <p:cNvSpPr>
            <a:spLocks noGrp="1"/>
          </p:cNvSpPr>
          <p:nvPr>
            <p:ph type="title"/>
          </p:nvPr>
        </p:nvSpPr>
        <p:spPr/>
        <p:txBody>
          <a:bodyPr/>
          <a:lstStyle/>
          <a:p>
            <a:r>
              <a:rPr lang="de-DE" dirty="0" err="1"/>
              <a:t>Risultato</a:t>
            </a:r>
            <a:endParaRPr lang="it-IT" dirty="0"/>
          </a:p>
        </p:txBody>
      </p:sp>
      <p:sp>
        <p:nvSpPr>
          <p:cNvPr id="3" name="Segnaposto contenuto 2">
            <a:extLst>
              <a:ext uri="{FF2B5EF4-FFF2-40B4-BE49-F238E27FC236}">
                <a16:creationId xmlns:a16="http://schemas.microsoft.com/office/drawing/2014/main" id="{72EA939E-BA96-C4BF-773B-07587BC08304}"/>
              </a:ext>
            </a:extLst>
          </p:cNvPr>
          <p:cNvSpPr>
            <a:spLocks noGrp="1"/>
          </p:cNvSpPr>
          <p:nvPr>
            <p:ph idx="1"/>
          </p:nvPr>
        </p:nvSpPr>
        <p:spPr/>
        <p:txBody>
          <a:bodyPr/>
          <a:lstStyle/>
          <a:p>
            <a:r>
              <a:rPr lang="de-DE" sz="1600" dirty="0">
                <a:solidFill>
                  <a:sysClr val="windowText" lastClr="000000">
                    <a:lumMod val="75000"/>
                    <a:lumOff val="25000"/>
                  </a:sysClr>
                </a:solidFill>
                <a:latin typeface="Trebuchet MS" panose="020B0603020202020204"/>
              </a:rPr>
              <a:t>Se </a:t>
            </a:r>
            <a:r>
              <a:rPr lang="de-DE" sz="1600" dirty="0" err="1">
                <a:solidFill>
                  <a:sysClr val="windowText" lastClr="000000">
                    <a:lumMod val="75000"/>
                    <a:lumOff val="25000"/>
                  </a:sysClr>
                </a:solidFill>
                <a:latin typeface="Trebuchet MS" panose="020B0603020202020204"/>
              </a:rPr>
              <a:t>tutto</a:t>
            </a:r>
            <a:r>
              <a:rPr lang="de-DE" sz="1600" dirty="0">
                <a:solidFill>
                  <a:sysClr val="windowText" lastClr="000000">
                    <a:lumMod val="75000"/>
                    <a:lumOff val="25000"/>
                  </a:sysClr>
                </a:solidFill>
                <a:latin typeface="Trebuchet MS" panose="020B0603020202020204"/>
              </a:rPr>
              <a:t> è </a:t>
            </a:r>
            <a:r>
              <a:rPr lang="de-DE" sz="1600" dirty="0" err="1">
                <a:solidFill>
                  <a:sysClr val="windowText" lastClr="000000">
                    <a:lumMod val="75000"/>
                    <a:lumOff val="25000"/>
                  </a:sysClr>
                </a:solidFill>
                <a:latin typeface="Trebuchet MS" panose="020B0603020202020204"/>
              </a:rPr>
              <a:t>stato</a:t>
            </a:r>
            <a:r>
              <a:rPr lang="de-DE" sz="1600" dirty="0">
                <a:solidFill>
                  <a:sysClr val="windowText" lastClr="000000">
                    <a:lumMod val="75000"/>
                    <a:lumOff val="25000"/>
                  </a:sysClr>
                </a:solidFill>
                <a:latin typeface="Trebuchet MS" panose="020B0603020202020204"/>
              </a:rPr>
              <a:t> </a:t>
            </a:r>
            <a:r>
              <a:rPr lang="de-DE" sz="1600" dirty="0" err="1">
                <a:solidFill>
                  <a:sysClr val="windowText" lastClr="000000">
                    <a:lumMod val="75000"/>
                    <a:lumOff val="25000"/>
                  </a:sysClr>
                </a:solidFill>
                <a:latin typeface="Trebuchet MS" panose="020B0603020202020204"/>
              </a:rPr>
              <a:t>configurato</a:t>
            </a:r>
            <a:r>
              <a:rPr lang="de-DE" sz="1600" dirty="0">
                <a:solidFill>
                  <a:sysClr val="windowText" lastClr="000000">
                    <a:lumMod val="75000"/>
                    <a:lumOff val="25000"/>
                  </a:sysClr>
                </a:solidFill>
                <a:latin typeface="Trebuchet MS" panose="020B0603020202020204"/>
              </a:rPr>
              <a:t> </a:t>
            </a:r>
            <a:r>
              <a:rPr lang="de-DE" sz="1600" dirty="0" err="1">
                <a:solidFill>
                  <a:sysClr val="windowText" lastClr="000000">
                    <a:lumMod val="75000"/>
                    <a:lumOff val="25000"/>
                  </a:sysClr>
                </a:solidFill>
                <a:latin typeface="Trebuchet MS" panose="020B0603020202020204"/>
              </a:rPr>
              <a:t>bene</a:t>
            </a:r>
            <a:r>
              <a:rPr lang="de-DE" sz="1600" dirty="0">
                <a:solidFill>
                  <a:sysClr val="windowText" lastClr="000000">
                    <a:lumMod val="75000"/>
                    <a:lumOff val="25000"/>
                  </a:sysClr>
                </a:solidFill>
                <a:latin typeface="Trebuchet MS" panose="020B0603020202020204"/>
              </a:rPr>
              <a:t>, </a:t>
            </a:r>
            <a:r>
              <a:rPr lang="de-DE" sz="1600" dirty="0" err="1">
                <a:solidFill>
                  <a:sysClr val="windowText" lastClr="000000">
                    <a:lumMod val="75000"/>
                    <a:lumOff val="25000"/>
                  </a:sysClr>
                </a:solidFill>
                <a:latin typeface="Trebuchet MS" panose="020B0603020202020204"/>
              </a:rPr>
              <a:t>lasciando</a:t>
            </a:r>
            <a:r>
              <a:rPr lang="de-DE" sz="1600" dirty="0">
                <a:solidFill>
                  <a:sysClr val="windowText" lastClr="000000">
                    <a:lumMod val="75000"/>
                    <a:lumOff val="25000"/>
                  </a:sysClr>
                </a:solidFill>
                <a:latin typeface="Trebuchet MS" panose="020B0603020202020204"/>
              </a:rPr>
              <a:t> </a:t>
            </a:r>
            <a:r>
              <a:rPr lang="de-DE" sz="1600" dirty="0" err="1">
                <a:solidFill>
                  <a:sysClr val="windowText" lastClr="000000">
                    <a:lumMod val="75000"/>
                    <a:lumOff val="25000"/>
                  </a:sysClr>
                </a:solidFill>
                <a:latin typeface="Trebuchet MS" panose="020B0603020202020204"/>
              </a:rPr>
              <a:t>avviato</a:t>
            </a:r>
            <a:r>
              <a:rPr lang="de-DE" sz="1600" dirty="0">
                <a:solidFill>
                  <a:sysClr val="windowText" lastClr="000000">
                    <a:lumMod val="75000"/>
                    <a:lumOff val="25000"/>
                  </a:sysClr>
                </a:solidFill>
                <a:latin typeface="Trebuchet MS" panose="020B0603020202020204"/>
              </a:rPr>
              <a:t> il </a:t>
            </a:r>
            <a:r>
              <a:rPr lang="de-DE" sz="1600" dirty="0" err="1">
                <a:solidFill>
                  <a:sysClr val="windowText" lastClr="000000">
                    <a:lumMod val="75000"/>
                    <a:lumOff val="25000"/>
                  </a:sysClr>
                </a:solidFill>
                <a:latin typeface="Trebuchet MS" panose="020B0603020202020204"/>
              </a:rPr>
              <a:t>simulatore</a:t>
            </a:r>
            <a:r>
              <a:rPr lang="de-DE" sz="1600" dirty="0">
                <a:solidFill>
                  <a:sysClr val="windowText" lastClr="000000">
                    <a:lumMod val="75000"/>
                    <a:lumOff val="25000"/>
                  </a:sysClr>
                </a:solidFill>
                <a:latin typeface="Trebuchet MS" panose="020B0603020202020204"/>
              </a:rPr>
              <a:t>, </a:t>
            </a:r>
            <a:r>
              <a:rPr lang="de-DE" sz="1600" dirty="0" err="1">
                <a:solidFill>
                  <a:sysClr val="windowText" lastClr="000000">
                    <a:lumMod val="75000"/>
                    <a:lumOff val="25000"/>
                  </a:sysClr>
                </a:solidFill>
                <a:latin typeface="Trebuchet MS" panose="020B0603020202020204"/>
              </a:rPr>
              <a:t>dovrebbe</a:t>
            </a:r>
            <a:r>
              <a:rPr lang="de-DE" sz="1600" dirty="0">
                <a:solidFill>
                  <a:sysClr val="windowText" lastClr="000000">
                    <a:lumMod val="75000"/>
                    <a:lumOff val="25000"/>
                  </a:sysClr>
                </a:solidFill>
                <a:latin typeface="Trebuchet MS" panose="020B0603020202020204"/>
              </a:rPr>
              <a:t> </a:t>
            </a:r>
            <a:r>
              <a:rPr lang="de-DE" sz="1600" dirty="0" err="1">
                <a:solidFill>
                  <a:sysClr val="windowText" lastClr="000000">
                    <a:lumMod val="75000"/>
                    <a:lumOff val="25000"/>
                  </a:sysClr>
                </a:solidFill>
                <a:latin typeface="Trebuchet MS" panose="020B0603020202020204"/>
              </a:rPr>
              <a:t>aggiornarsi</a:t>
            </a:r>
            <a:r>
              <a:rPr lang="de-DE" sz="1600" dirty="0">
                <a:solidFill>
                  <a:sysClr val="windowText" lastClr="000000">
                    <a:lumMod val="75000"/>
                    <a:lumOff val="25000"/>
                  </a:sysClr>
                </a:solidFill>
                <a:latin typeface="Trebuchet MS" panose="020B0603020202020204"/>
              </a:rPr>
              <a:t> la </a:t>
            </a:r>
            <a:r>
              <a:rPr lang="de-DE" sz="1600" dirty="0" err="1">
                <a:solidFill>
                  <a:sysClr val="windowText" lastClr="000000">
                    <a:lumMod val="75000"/>
                    <a:lumOff val="25000"/>
                  </a:sysClr>
                </a:solidFill>
                <a:latin typeface="Trebuchet MS" panose="020B0603020202020204"/>
              </a:rPr>
              <a:t>porperty</a:t>
            </a:r>
            <a:r>
              <a:rPr lang="de-DE" sz="1600" dirty="0">
                <a:solidFill>
                  <a:sysClr val="windowText" lastClr="000000">
                    <a:lumMod val="75000"/>
                    <a:lumOff val="25000"/>
                  </a:sysClr>
                </a:solidFill>
                <a:latin typeface="Trebuchet MS" panose="020B0603020202020204"/>
              </a:rPr>
              <a:t> </a:t>
            </a:r>
            <a:r>
              <a:rPr lang="de-DE" sz="1600" dirty="0" err="1">
                <a:solidFill>
                  <a:sysClr val="windowText" lastClr="000000">
                    <a:lumMod val="75000"/>
                    <a:lumOff val="25000"/>
                  </a:sysClr>
                </a:solidFill>
                <a:latin typeface="Trebuchet MS" panose="020B0603020202020204"/>
              </a:rPr>
              <a:t>relativa</a:t>
            </a:r>
            <a:r>
              <a:rPr lang="de-DE" sz="1600" dirty="0">
                <a:solidFill>
                  <a:sysClr val="windowText" lastClr="000000">
                    <a:lumMod val="75000"/>
                    <a:lumOff val="25000"/>
                  </a:sysClr>
                </a:solidFill>
                <a:latin typeface="Trebuchet MS" panose="020B0603020202020204"/>
              </a:rPr>
              <a:t> alla </a:t>
            </a:r>
            <a:r>
              <a:rPr lang="de-DE" sz="1600" dirty="0" err="1">
                <a:solidFill>
                  <a:sysClr val="windowText" lastClr="000000">
                    <a:lumMod val="75000"/>
                    <a:lumOff val="25000"/>
                  </a:sysClr>
                </a:solidFill>
                <a:latin typeface="Trebuchet MS" panose="020B0603020202020204"/>
              </a:rPr>
              <a:t>temperatura</a:t>
            </a:r>
            <a:r>
              <a:rPr lang="de-DE" sz="1600" dirty="0">
                <a:solidFill>
                  <a:sysClr val="windowText" lastClr="000000">
                    <a:lumMod val="75000"/>
                    <a:lumOff val="25000"/>
                  </a:sysClr>
                </a:solidFill>
                <a:latin typeface="Trebuchet MS" panose="020B0603020202020204"/>
              </a:rPr>
              <a:t> </a:t>
            </a:r>
            <a:r>
              <a:rPr lang="de-DE" sz="1600" dirty="0" err="1">
                <a:solidFill>
                  <a:sysClr val="windowText" lastClr="000000">
                    <a:lumMod val="75000"/>
                    <a:lumOff val="25000"/>
                  </a:sysClr>
                </a:solidFill>
                <a:latin typeface="Trebuchet MS" panose="020B0603020202020204"/>
              </a:rPr>
              <a:t>ogni</a:t>
            </a:r>
            <a:r>
              <a:rPr lang="de-DE" sz="1600" dirty="0">
                <a:solidFill>
                  <a:sysClr val="windowText" lastClr="000000">
                    <a:lumMod val="75000"/>
                    <a:lumOff val="25000"/>
                  </a:sysClr>
                </a:solidFill>
                <a:latin typeface="Trebuchet MS" panose="020B0603020202020204"/>
              </a:rPr>
              <a:t> </a:t>
            </a:r>
            <a:r>
              <a:rPr lang="de-DE" sz="1600" dirty="0" err="1">
                <a:solidFill>
                  <a:sysClr val="windowText" lastClr="000000">
                    <a:lumMod val="75000"/>
                    <a:lumOff val="25000"/>
                  </a:sysClr>
                </a:solidFill>
                <a:latin typeface="Trebuchet MS" panose="020B0603020202020204"/>
              </a:rPr>
              <a:t>qualvolta</a:t>
            </a:r>
            <a:r>
              <a:rPr lang="de-DE" sz="1600" dirty="0">
                <a:solidFill>
                  <a:sysClr val="windowText" lastClr="000000">
                    <a:lumMod val="75000"/>
                    <a:lumOff val="25000"/>
                  </a:sysClr>
                </a:solidFill>
                <a:latin typeface="Trebuchet MS" panose="020B0603020202020204"/>
              </a:rPr>
              <a:t> si </a:t>
            </a:r>
            <a:r>
              <a:rPr lang="de-DE" sz="1600" dirty="0" err="1">
                <a:solidFill>
                  <a:sysClr val="windowText" lastClr="000000">
                    <a:lumMod val="75000"/>
                    <a:lumOff val="25000"/>
                  </a:sysClr>
                </a:solidFill>
                <a:latin typeface="Trebuchet MS" panose="020B0603020202020204"/>
              </a:rPr>
              <a:t>esegue</a:t>
            </a:r>
            <a:r>
              <a:rPr lang="de-DE" sz="1600" dirty="0">
                <a:solidFill>
                  <a:sysClr val="windowText" lastClr="000000">
                    <a:lumMod val="75000"/>
                    <a:lumOff val="25000"/>
                  </a:sysClr>
                </a:solidFill>
                <a:latin typeface="Trebuchet MS" panose="020B0603020202020204"/>
              </a:rPr>
              <a:t> la </a:t>
            </a:r>
            <a:r>
              <a:rPr lang="de-DE" sz="1600" dirty="0" err="1">
                <a:solidFill>
                  <a:sysClr val="windowText" lastClr="000000">
                    <a:lumMod val="75000"/>
                    <a:lumOff val="25000"/>
                  </a:sysClr>
                </a:solidFill>
                <a:latin typeface="Trebuchet MS" panose="020B0603020202020204"/>
              </a:rPr>
              <a:t>query</a:t>
            </a:r>
            <a:endParaRPr lang="it-IT" sz="1600" dirty="0">
              <a:solidFill>
                <a:sysClr val="windowText" lastClr="000000">
                  <a:lumMod val="75000"/>
                  <a:lumOff val="25000"/>
                </a:sysClr>
              </a:solidFill>
              <a:latin typeface="Trebuchet MS" panose="020B0603020202020204"/>
            </a:endParaRPr>
          </a:p>
        </p:txBody>
      </p:sp>
      <p:pic>
        <p:nvPicPr>
          <p:cNvPr id="5" name="Immagine 4">
            <a:extLst>
              <a:ext uri="{FF2B5EF4-FFF2-40B4-BE49-F238E27FC236}">
                <a16:creationId xmlns:a16="http://schemas.microsoft.com/office/drawing/2014/main" id="{6BA3D831-6ECB-0596-1B48-1C6FDDE11FCC}"/>
              </a:ext>
            </a:extLst>
          </p:cNvPr>
          <p:cNvPicPr>
            <a:picLocks noChangeAspect="1"/>
          </p:cNvPicPr>
          <p:nvPr/>
        </p:nvPicPr>
        <p:blipFill>
          <a:blip r:embed="rId2"/>
          <a:stretch>
            <a:fillRect/>
          </a:stretch>
        </p:blipFill>
        <p:spPr>
          <a:xfrm>
            <a:off x="1835696" y="2826200"/>
            <a:ext cx="6548187" cy="3783741"/>
          </a:xfrm>
          <a:prstGeom prst="rect">
            <a:avLst/>
          </a:prstGeom>
        </p:spPr>
      </p:pic>
    </p:spTree>
    <p:extLst>
      <p:ext uri="{BB962C8B-B14F-4D97-AF65-F5344CB8AC3E}">
        <p14:creationId xmlns:p14="http://schemas.microsoft.com/office/powerpoint/2010/main" val="3904470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9A615BCA-D998-2C0C-5FCA-E45D111993F9}"/>
              </a:ext>
            </a:extLst>
          </p:cNvPr>
          <p:cNvSpPr>
            <a:spLocks noGrp="1"/>
          </p:cNvSpPr>
          <p:nvPr>
            <p:ph type="title"/>
          </p:nvPr>
        </p:nvSpPr>
        <p:spPr>
          <a:xfrm>
            <a:off x="1435100" y="274638"/>
            <a:ext cx="7499350" cy="1143000"/>
          </a:xfrm>
        </p:spPr>
        <p:txBody>
          <a:bodyPr/>
          <a:lstStyle/>
          <a:p>
            <a:r>
              <a:rPr lang="it-IT" sz="4000" dirty="0"/>
              <a:t>Prerequisiti </a:t>
            </a:r>
          </a:p>
        </p:txBody>
      </p:sp>
      <p:sp>
        <p:nvSpPr>
          <p:cNvPr id="6" name="CasellaDiTesto 5">
            <a:extLst>
              <a:ext uri="{FF2B5EF4-FFF2-40B4-BE49-F238E27FC236}">
                <a16:creationId xmlns:a16="http://schemas.microsoft.com/office/drawing/2014/main" id="{78854DC4-6335-3522-273B-47DAEBA6FF0A}"/>
              </a:ext>
            </a:extLst>
          </p:cNvPr>
          <p:cNvSpPr txBox="1"/>
          <p:nvPr/>
        </p:nvSpPr>
        <p:spPr>
          <a:xfrm>
            <a:off x="467545" y="1292567"/>
            <a:ext cx="8676456" cy="1236236"/>
          </a:xfrm>
          <a:prstGeom prst="rect">
            <a:avLst/>
          </a:prstGeom>
          <a:noFill/>
        </p:spPr>
        <p:txBody>
          <a:bodyPr wrap="square">
            <a:spAutoFit/>
          </a:bodyPr>
          <a:lstStyle/>
          <a:p>
            <a:pPr marL="742950" lvl="1" indent="-285750" defTabSz="457200">
              <a:spcBef>
                <a:spcPts val="1000"/>
              </a:spcBef>
              <a:buClr>
                <a:schemeClr val="accent1"/>
              </a:buClr>
              <a:buSzPct val="80000"/>
              <a:buFont typeface="Wingdings" panose="05000000000000000000" pitchFamily="2" charset="2"/>
              <a:buChar char="§"/>
              <a:defRPr/>
            </a:pPr>
            <a:r>
              <a:rPr lang="it-IT" sz="1600" dirty="0">
                <a:solidFill>
                  <a:sysClr val="windowText" lastClr="000000">
                    <a:lumMod val="75000"/>
                    <a:lumOff val="25000"/>
                  </a:sysClr>
                </a:solidFill>
                <a:latin typeface="Trebuchet MS" panose="020B0603020202020204"/>
              </a:rPr>
              <a:t>Compilare i campi nella scheda </a:t>
            </a:r>
            <a:r>
              <a:rPr lang="it-IT" sz="1600" b="1" dirty="0">
                <a:solidFill>
                  <a:sysClr val="windowText" lastClr="000000">
                    <a:lumMod val="75000"/>
                    <a:lumOff val="25000"/>
                  </a:sysClr>
                </a:solidFill>
                <a:latin typeface="Trebuchet MS" panose="020B0603020202020204"/>
              </a:rPr>
              <a:t>Informazioni di base </a:t>
            </a:r>
            <a:r>
              <a:rPr lang="it-IT" sz="1600" dirty="0">
                <a:solidFill>
                  <a:sysClr val="windowText" lastClr="000000">
                    <a:lumMod val="75000"/>
                    <a:lumOff val="25000"/>
                  </a:sysClr>
                </a:solidFill>
                <a:latin typeface="Trebuchet MS" panose="020B0603020202020204"/>
              </a:rPr>
              <a:t>della configurazione, tra cui sottoscrizione, gruppo di risorse, nome della risorsa per la nuova istanza e Area.</a:t>
            </a:r>
          </a:p>
          <a:p>
            <a:pPr marL="742950" lvl="1" indent="-285750" defTabSz="457200">
              <a:spcBef>
                <a:spcPts val="1000"/>
              </a:spcBef>
              <a:buClr>
                <a:schemeClr val="accent1"/>
              </a:buClr>
              <a:buSzPct val="80000"/>
              <a:buFont typeface="Wingdings" panose="05000000000000000000" pitchFamily="2" charset="2"/>
              <a:buChar char="§"/>
              <a:defRPr/>
            </a:pPr>
            <a:r>
              <a:rPr lang="it-IT" sz="1600" dirty="0">
                <a:solidFill>
                  <a:sysClr val="windowText" lastClr="000000">
                    <a:lumMod val="75000"/>
                    <a:lumOff val="25000"/>
                  </a:sysClr>
                </a:solidFill>
                <a:latin typeface="Trebuchet MS" panose="020B0603020202020204"/>
              </a:rPr>
              <a:t>Selezionare la casella </a:t>
            </a:r>
            <a:r>
              <a:rPr lang="it-IT" sz="1600" b="1" dirty="0">
                <a:solidFill>
                  <a:sysClr val="windowText" lastClr="000000">
                    <a:lumMod val="75000"/>
                    <a:lumOff val="25000"/>
                  </a:sysClr>
                </a:solidFill>
                <a:latin typeface="Trebuchet MS" panose="020B0603020202020204"/>
              </a:rPr>
              <a:t>Assegna ruolo proprietario dati </a:t>
            </a:r>
            <a:r>
              <a:rPr lang="it-IT" sz="1600" dirty="0">
                <a:solidFill>
                  <a:sysClr val="windowText" lastClr="000000">
                    <a:lumMod val="75000"/>
                    <a:lumOff val="25000"/>
                  </a:sysClr>
                </a:solidFill>
                <a:latin typeface="Trebuchet MS" panose="020B0603020202020204"/>
              </a:rPr>
              <a:t>di Gemelli digitali di Azure per concedere a se stessi le autorizzazioni per gestire i dati nell'istanza</a:t>
            </a:r>
            <a:r>
              <a:rPr lang="it-IT" sz="1800" b="0" i="0" u="none" strike="noStrike" baseline="0" dirty="0">
                <a:solidFill>
                  <a:srgbClr val="000000"/>
                </a:solidFill>
                <a:latin typeface="Times New Roman" panose="02020603050405020304" pitchFamily="18" charset="0"/>
              </a:rPr>
              <a:t>. </a:t>
            </a:r>
          </a:p>
        </p:txBody>
      </p:sp>
      <p:pic>
        <p:nvPicPr>
          <p:cNvPr id="8" name="Immagine 7">
            <a:extLst>
              <a:ext uri="{FF2B5EF4-FFF2-40B4-BE49-F238E27FC236}">
                <a16:creationId xmlns:a16="http://schemas.microsoft.com/office/drawing/2014/main" id="{AF51E558-0A7A-54C7-D0B6-F5CD0A222441}"/>
              </a:ext>
            </a:extLst>
          </p:cNvPr>
          <p:cNvPicPr>
            <a:picLocks noChangeAspect="1"/>
          </p:cNvPicPr>
          <p:nvPr/>
        </p:nvPicPr>
        <p:blipFill>
          <a:blip r:embed="rId2"/>
          <a:stretch>
            <a:fillRect/>
          </a:stretch>
        </p:blipFill>
        <p:spPr>
          <a:xfrm>
            <a:off x="2044743" y="2492896"/>
            <a:ext cx="5839625" cy="4365104"/>
          </a:xfrm>
          <a:prstGeom prst="rect">
            <a:avLst/>
          </a:prstGeom>
        </p:spPr>
      </p:pic>
    </p:spTree>
    <p:extLst>
      <p:ext uri="{BB962C8B-B14F-4D97-AF65-F5344CB8AC3E}">
        <p14:creationId xmlns:p14="http://schemas.microsoft.com/office/powerpoint/2010/main" val="73869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35002F-F2A7-47AA-B58D-0254CCAC6354}"/>
              </a:ext>
            </a:extLst>
          </p:cNvPr>
          <p:cNvSpPr>
            <a:spLocks noGrp="1"/>
          </p:cNvSpPr>
          <p:nvPr>
            <p:ph type="title"/>
          </p:nvPr>
        </p:nvSpPr>
        <p:spPr/>
        <p:txBody>
          <a:bodyPr/>
          <a:lstStyle/>
          <a:p>
            <a:r>
              <a:rPr lang="it-IT" sz="4000" dirty="0"/>
              <a:t>Prerequisiti </a:t>
            </a:r>
          </a:p>
        </p:txBody>
      </p:sp>
      <p:sp>
        <p:nvSpPr>
          <p:cNvPr id="7" name="CasellaDiTesto 6">
            <a:extLst>
              <a:ext uri="{FF2B5EF4-FFF2-40B4-BE49-F238E27FC236}">
                <a16:creationId xmlns:a16="http://schemas.microsoft.com/office/drawing/2014/main" id="{5B831A12-ED4D-C91D-33B1-10EB5F6674F5}"/>
              </a:ext>
            </a:extLst>
          </p:cNvPr>
          <p:cNvSpPr txBox="1"/>
          <p:nvPr/>
        </p:nvSpPr>
        <p:spPr>
          <a:xfrm>
            <a:off x="899592" y="1400689"/>
            <a:ext cx="5728680" cy="338554"/>
          </a:xfrm>
          <a:prstGeom prst="rect">
            <a:avLst/>
          </a:prstGeom>
          <a:noFill/>
        </p:spPr>
        <p:txBody>
          <a:bodyPr wrap="square">
            <a:spAutoFit/>
          </a:bodyPr>
          <a:lstStyle/>
          <a:p>
            <a:pPr marL="742950" lvl="1" indent="-285750" defTabSz="457200">
              <a:spcBef>
                <a:spcPts val="1000"/>
              </a:spcBef>
              <a:buClr>
                <a:schemeClr val="accent1"/>
              </a:buClr>
              <a:buSzPct val="80000"/>
              <a:buFont typeface="Wingdings" panose="05000000000000000000" pitchFamily="2" charset="2"/>
              <a:buChar char="§"/>
              <a:defRPr/>
            </a:pPr>
            <a:r>
              <a:rPr lang="it-IT" sz="1600" dirty="0">
                <a:solidFill>
                  <a:sysClr val="windowText" lastClr="000000">
                    <a:lumMod val="75000"/>
                    <a:lumOff val="25000"/>
                  </a:sysClr>
                </a:solidFill>
                <a:latin typeface="Trebuchet MS" panose="020B0603020202020204"/>
              </a:rPr>
              <a:t>Creare un'istanza di Gemelli digitali di Azure</a:t>
            </a:r>
          </a:p>
        </p:txBody>
      </p:sp>
      <p:pic>
        <p:nvPicPr>
          <p:cNvPr id="8" name="Immagine 7" descr="Immagine che contiene testo, schermata, diagramma, linea&#10;&#10;Descrizione generata automaticamente">
            <a:extLst>
              <a:ext uri="{FF2B5EF4-FFF2-40B4-BE49-F238E27FC236}">
                <a16:creationId xmlns:a16="http://schemas.microsoft.com/office/drawing/2014/main" id="{6C52A926-0BD4-4A28-BB9F-B496F7560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860" y="2060848"/>
            <a:ext cx="7732828" cy="4115561"/>
          </a:xfrm>
          <a:prstGeom prst="rect">
            <a:avLst/>
          </a:prstGeom>
        </p:spPr>
      </p:pic>
      <p:sp>
        <p:nvSpPr>
          <p:cNvPr id="3" name="Ovale 2">
            <a:extLst>
              <a:ext uri="{FF2B5EF4-FFF2-40B4-BE49-F238E27FC236}">
                <a16:creationId xmlns:a16="http://schemas.microsoft.com/office/drawing/2014/main" id="{75827DF4-E2C3-70E5-4B13-CE6D8F40515E}"/>
              </a:ext>
            </a:extLst>
          </p:cNvPr>
          <p:cNvSpPr/>
          <p:nvPr/>
        </p:nvSpPr>
        <p:spPr>
          <a:xfrm>
            <a:off x="3347864" y="2348880"/>
            <a:ext cx="1872208" cy="36004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1717678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BFCC4-938E-DCB3-CC82-53E00E72BF1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EEBC62B-25E9-A3C7-AA38-84AD91CFF665}"/>
              </a:ext>
            </a:extLst>
          </p:cNvPr>
          <p:cNvSpPr>
            <a:spLocks noGrp="1"/>
          </p:cNvSpPr>
          <p:nvPr>
            <p:ph type="title"/>
          </p:nvPr>
        </p:nvSpPr>
        <p:spPr/>
        <p:txBody>
          <a:bodyPr/>
          <a:lstStyle/>
          <a:p>
            <a:r>
              <a:rPr lang="it-IT" altLang="it-IT" sz="4000" dirty="0"/>
              <a:t>Azure Digital Twins Explorer</a:t>
            </a:r>
            <a:endParaRPr lang="it-IT" sz="4000" dirty="0"/>
          </a:p>
        </p:txBody>
      </p:sp>
      <p:sp>
        <p:nvSpPr>
          <p:cNvPr id="4" name="Rectangle 1">
            <a:extLst>
              <a:ext uri="{FF2B5EF4-FFF2-40B4-BE49-F238E27FC236}">
                <a16:creationId xmlns:a16="http://schemas.microsoft.com/office/drawing/2014/main" id="{4ECB908F-794C-608D-D771-9287AEEEFBCC}"/>
              </a:ext>
            </a:extLst>
          </p:cNvPr>
          <p:cNvSpPr>
            <a:spLocks noGrp="1" noChangeArrowheads="1"/>
          </p:cNvSpPr>
          <p:nvPr>
            <p:ph idx="1"/>
          </p:nvPr>
        </p:nvSpPr>
        <p:spPr bwMode="auto">
          <a:xfrm>
            <a:off x="1099630" y="1584456"/>
            <a:ext cx="8034096" cy="3144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68630" indent="-285750" defTabSz="457200" fontAlgn="base">
              <a:lnSpc>
                <a:spcPct val="100000"/>
              </a:lnSpc>
              <a:spcBef>
                <a:spcPts val="1000"/>
              </a:spcBef>
              <a:spcAft>
                <a:spcPct val="0"/>
              </a:spcAft>
              <a:buFont typeface="Wingdings" panose="05000000000000000000" pitchFamily="2" charset="2"/>
              <a:buChar char="§"/>
              <a:defRPr/>
            </a:pPr>
            <a:r>
              <a:rPr lang="it-IT" altLang="it-IT" sz="1600" b="1" dirty="0">
                <a:solidFill>
                  <a:sysClr val="windowText" lastClr="000000">
                    <a:lumMod val="75000"/>
                    <a:lumOff val="25000"/>
                  </a:sysClr>
                </a:solidFill>
                <a:latin typeface="Trebuchet MS" panose="020B0603020202020204"/>
              </a:rPr>
              <a:t>Azure Digital Twins Explorer </a:t>
            </a:r>
            <a:r>
              <a:rPr lang="it-IT" altLang="it-IT" sz="1600" dirty="0">
                <a:solidFill>
                  <a:sysClr val="windowText" lastClr="000000">
                    <a:lumMod val="75000"/>
                    <a:lumOff val="25000"/>
                  </a:sysClr>
                </a:solidFill>
                <a:latin typeface="Trebuchet MS" panose="020B0603020202020204"/>
              </a:rPr>
              <a:t>è l’interfaccia grafica ufficiale per interagire visivamente con ambienti Digital Twins su Azure.</a:t>
            </a:r>
          </a:p>
          <a:p>
            <a:pPr marL="800100" lvl="1" indent="-342900" defTabSz="457200" fontAlgn="base">
              <a:lnSpc>
                <a:spcPct val="100000"/>
              </a:lnSpc>
              <a:spcBef>
                <a:spcPts val="1000"/>
              </a:spcBef>
              <a:spcAft>
                <a:spcPct val="0"/>
              </a:spcAft>
              <a:buFont typeface="+mj-lt"/>
              <a:buAutoNum type="arabicPeriod"/>
              <a:defRPr/>
            </a:pPr>
            <a:r>
              <a:rPr lang="it-IT" altLang="it-IT" sz="1600" dirty="0">
                <a:solidFill>
                  <a:sysClr val="windowText" lastClr="000000">
                    <a:lumMod val="75000"/>
                    <a:lumOff val="25000"/>
                  </a:sysClr>
                </a:solidFill>
                <a:latin typeface="Trebuchet MS" panose="020B0603020202020204"/>
              </a:rPr>
              <a:t>Permette Caricare e gestire i modelli (DTDL)</a:t>
            </a:r>
          </a:p>
          <a:p>
            <a:pPr marL="742950" lvl="1" indent="-285750" defTabSz="457200" fontAlgn="base">
              <a:lnSpc>
                <a:spcPct val="100000"/>
              </a:lnSpc>
              <a:spcBef>
                <a:spcPts val="1000"/>
              </a:spcBef>
              <a:spcAft>
                <a:spcPct val="0"/>
              </a:spcAft>
              <a:buFont typeface="+mj-lt"/>
              <a:buAutoNum type="arabicPeriod"/>
              <a:defRPr/>
            </a:pPr>
            <a:r>
              <a:rPr lang="it-IT" altLang="it-IT" sz="1600" dirty="0">
                <a:solidFill>
                  <a:sysClr val="windowText" lastClr="000000">
                    <a:lumMod val="75000"/>
                    <a:lumOff val="25000"/>
                  </a:sysClr>
                </a:solidFill>
                <a:latin typeface="Trebuchet MS" panose="020B0603020202020204"/>
              </a:rPr>
              <a:t> Creare istanze (twin) di oggetti fisici digitalizzati</a:t>
            </a:r>
          </a:p>
          <a:p>
            <a:pPr marL="742950" lvl="1" indent="-285750" defTabSz="457200" fontAlgn="base">
              <a:lnSpc>
                <a:spcPct val="100000"/>
              </a:lnSpc>
              <a:spcBef>
                <a:spcPts val="1000"/>
              </a:spcBef>
              <a:spcAft>
                <a:spcPct val="0"/>
              </a:spcAft>
              <a:buFont typeface="+mj-lt"/>
              <a:buAutoNum type="arabicPeriod"/>
              <a:defRPr/>
            </a:pPr>
            <a:r>
              <a:rPr lang="it-IT" altLang="it-IT" sz="1600" dirty="0">
                <a:solidFill>
                  <a:sysClr val="windowText" lastClr="000000">
                    <a:lumMod val="75000"/>
                    <a:lumOff val="25000"/>
                  </a:sysClr>
                </a:solidFill>
                <a:latin typeface="Trebuchet MS" panose="020B0603020202020204"/>
              </a:rPr>
              <a:t> Definire e visualizzare relazioni tra gemelli nel grafo</a:t>
            </a:r>
          </a:p>
          <a:p>
            <a:pPr marL="742950" lvl="1" indent="-285750" defTabSz="457200" fontAlgn="base">
              <a:lnSpc>
                <a:spcPct val="100000"/>
              </a:lnSpc>
              <a:spcBef>
                <a:spcPts val="1000"/>
              </a:spcBef>
              <a:spcAft>
                <a:spcPct val="0"/>
              </a:spcAft>
              <a:buFont typeface="+mj-lt"/>
              <a:buAutoNum type="arabicPeriod"/>
              <a:defRPr/>
            </a:pPr>
            <a:r>
              <a:rPr lang="it-IT" altLang="it-IT" sz="1600" dirty="0">
                <a:solidFill>
                  <a:sysClr val="windowText" lastClr="000000">
                    <a:lumMod val="75000"/>
                    <a:lumOff val="25000"/>
                  </a:sysClr>
                </a:solidFill>
                <a:latin typeface="Trebuchet MS" panose="020B0603020202020204"/>
              </a:rPr>
              <a:t> Esplorare lo stato e le proprietà dei twin in tempo reale</a:t>
            </a:r>
          </a:p>
          <a:p>
            <a:pPr marL="742950" lvl="1" indent="-285750" defTabSz="457200" fontAlgn="base">
              <a:lnSpc>
                <a:spcPct val="100000"/>
              </a:lnSpc>
              <a:spcBef>
                <a:spcPts val="1000"/>
              </a:spcBef>
              <a:spcAft>
                <a:spcPct val="0"/>
              </a:spcAft>
              <a:buFont typeface="+mj-lt"/>
              <a:buAutoNum type="arabicPeriod"/>
              <a:defRPr/>
            </a:pPr>
            <a:r>
              <a:rPr lang="it-IT" altLang="it-IT" sz="1600" dirty="0">
                <a:solidFill>
                  <a:sysClr val="windowText" lastClr="000000">
                    <a:lumMod val="75000"/>
                    <a:lumOff val="25000"/>
                  </a:sysClr>
                </a:solidFill>
                <a:latin typeface="Trebuchet MS" panose="020B0603020202020204"/>
              </a:rPr>
              <a:t> Eseguire query (con linguaggio tipo SQL) sulla topologia</a:t>
            </a:r>
          </a:p>
          <a:p>
            <a:pPr marL="742950" lvl="1" indent="-285750" defTabSz="457200" fontAlgn="base">
              <a:lnSpc>
                <a:spcPct val="100000"/>
              </a:lnSpc>
              <a:spcBef>
                <a:spcPts val="1000"/>
              </a:spcBef>
              <a:spcAft>
                <a:spcPct val="0"/>
              </a:spcAft>
              <a:buFont typeface="+mj-lt"/>
              <a:buAutoNum type="arabicPeriod"/>
              <a:defRPr/>
            </a:pPr>
            <a:r>
              <a:rPr lang="it-IT" altLang="it-IT" sz="1600" dirty="0">
                <a:solidFill>
                  <a:sysClr val="windowText" lastClr="000000">
                    <a:lumMod val="75000"/>
                    <a:lumOff val="25000"/>
                  </a:sysClr>
                </a:solidFill>
                <a:latin typeface="Trebuchet MS" panose="020B0603020202020204"/>
              </a:rPr>
              <a:t> Interagire con il grafo dinamicamente, utile per test e debug</a:t>
            </a:r>
          </a:p>
          <a:p>
            <a:pPr marL="704088" lvl="2" indent="0" defTabSz="457200" fontAlgn="base">
              <a:lnSpc>
                <a:spcPct val="100000"/>
              </a:lnSpc>
              <a:spcBef>
                <a:spcPts val="1000"/>
              </a:spcBef>
              <a:spcAft>
                <a:spcPct val="0"/>
              </a:spcAft>
              <a:buClr>
                <a:srgbClr val="DDDDDD"/>
              </a:buClr>
              <a:buSzPct val="80000"/>
              <a:buNone/>
              <a:defRPr/>
            </a:pPr>
            <a:endParaRPr lang="it-IT" altLang="it-IT" sz="1200" dirty="0">
              <a:solidFill>
                <a:sysClr val="windowText" lastClr="000000">
                  <a:lumMod val="75000"/>
                  <a:lumOff val="25000"/>
                </a:sysClr>
              </a:solidFill>
              <a:latin typeface="Trebuchet MS" panose="020B0603020202020204"/>
            </a:endParaRPr>
          </a:p>
        </p:txBody>
      </p:sp>
    </p:spTree>
    <p:extLst>
      <p:ext uri="{BB962C8B-B14F-4D97-AF65-F5344CB8AC3E}">
        <p14:creationId xmlns:p14="http://schemas.microsoft.com/office/powerpoint/2010/main" val="3500541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E17AFD-92C0-D7B5-DDBD-3555B524CF47}"/>
              </a:ext>
            </a:extLst>
          </p:cNvPr>
          <p:cNvSpPr>
            <a:spLocks noGrp="1"/>
          </p:cNvSpPr>
          <p:nvPr>
            <p:ph type="title"/>
          </p:nvPr>
        </p:nvSpPr>
        <p:spPr/>
        <p:txBody>
          <a:bodyPr/>
          <a:lstStyle/>
          <a:p>
            <a:r>
              <a:rPr lang="it-IT" altLang="it-IT" sz="4400" dirty="0"/>
              <a:t>Azure Digital Twins Explorer</a:t>
            </a:r>
            <a:endParaRPr lang="it-IT" dirty="0"/>
          </a:p>
        </p:txBody>
      </p:sp>
      <p:sp>
        <p:nvSpPr>
          <p:cNvPr id="3" name="Segnaposto contenuto 2">
            <a:extLst>
              <a:ext uri="{FF2B5EF4-FFF2-40B4-BE49-F238E27FC236}">
                <a16:creationId xmlns:a16="http://schemas.microsoft.com/office/drawing/2014/main" id="{77272943-3FC1-294A-EDDF-563FDC9EA926}"/>
              </a:ext>
            </a:extLst>
          </p:cNvPr>
          <p:cNvSpPr>
            <a:spLocks noGrp="1"/>
          </p:cNvSpPr>
          <p:nvPr>
            <p:ph idx="1"/>
          </p:nvPr>
        </p:nvSpPr>
        <p:spPr/>
        <p:txBody>
          <a:bodyPr/>
          <a:lstStyle/>
          <a:p>
            <a:pPr marL="457200" lvl="1" indent="0" defTabSz="457200">
              <a:spcBef>
                <a:spcPts val="1000"/>
              </a:spcBef>
              <a:buClr>
                <a:srgbClr val="DDDDDD"/>
              </a:buClr>
              <a:buSzPct val="80000"/>
              <a:buNone/>
              <a:defRPr/>
            </a:pPr>
            <a:r>
              <a:rPr lang="it-IT" sz="1600" dirty="0">
                <a:solidFill>
                  <a:sysClr val="windowText" lastClr="000000">
                    <a:lumMod val="75000"/>
                    <a:lumOff val="25000"/>
                  </a:sysClr>
                </a:solidFill>
                <a:latin typeface="Trebuchet MS" panose="020B0603020202020204"/>
              </a:rPr>
              <a:t>Su Explorer carichiamo i modelli:</a:t>
            </a:r>
          </a:p>
          <a:p>
            <a:pPr marL="800100" lvl="1" indent="-342900" defTabSz="457200">
              <a:spcBef>
                <a:spcPts val="1000"/>
              </a:spcBef>
              <a:buSzPct val="80000"/>
              <a:buFont typeface="+mj-lt"/>
              <a:buAutoNum type="arabicPeriod"/>
              <a:defRPr/>
            </a:pPr>
            <a:r>
              <a:rPr lang="it-IT" sz="1600" dirty="0" err="1">
                <a:solidFill>
                  <a:sysClr val="windowText" lastClr="000000">
                    <a:lumMod val="75000"/>
                    <a:lumOff val="25000"/>
                  </a:sysClr>
                </a:solidFill>
                <a:latin typeface="Trebuchet MS" panose="020B0603020202020204"/>
              </a:rPr>
              <a:t>Building.json</a:t>
            </a:r>
            <a:endParaRPr lang="it-IT" sz="1600" dirty="0">
              <a:solidFill>
                <a:sysClr val="windowText" lastClr="000000">
                  <a:lumMod val="75000"/>
                  <a:lumOff val="25000"/>
                </a:sysClr>
              </a:solidFill>
              <a:latin typeface="Trebuchet MS" panose="020B0603020202020204"/>
            </a:endParaRPr>
          </a:p>
          <a:p>
            <a:pPr marL="800100" lvl="1" indent="-342900" defTabSz="457200">
              <a:spcBef>
                <a:spcPts val="1000"/>
              </a:spcBef>
              <a:buSzPct val="80000"/>
              <a:buFont typeface="+mj-lt"/>
              <a:buAutoNum type="arabicPeriod"/>
              <a:defRPr/>
            </a:pPr>
            <a:r>
              <a:rPr lang="it-IT" sz="1600" dirty="0" err="1">
                <a:solidFill>
                  <a:sysClr val="windowText" lastClr="000000">
                    <a:lumMod val="75000"/>
                    <a:lumOff val="25000"/>
                  </a:sysClr>
                </a:solidFill>
                <a:latin typeface="Trebuchet MS" panose="020B0603020202020204"/>
              </a:rPr>
              <a:t>Floor.json</a:t>
            </a:r>
            <a:endParaRPr lang="it-IT" sz="1600" dirty="0">
              <a:solidFill>
                <a:sysClr val="windowText" lastClr="000000">
                  <a:lumMod val="75000"/>
                  <a:lumOff val="25000"/>
                </a:sysClr>
              </a:solidFill>
              <a:latin typeface="Trebuchet MS" panose="020B0603020202020204"/>
            </a:endParaRPr>
          </a:p>
          <a:p>
            <a:pPr marL="800100" lvl="1" indent="-342900" defTabSz="457200">
              <a:spcBef>
                <a:spcPts val="1000"/>
              </a:spcBef>
              <a:buSzPct val="80000"/>
              <a:buFont typeface="+mj-lt"/>
              <a:buAutoNum type="arabicPeriod"/>
              <a:defRPr/>
            </a:pPr>
            <a:r>
              <a:rPr lang="it-IT" sz="1600" dirty="0" err="1">
                <a:solidFill>
                  <a:sysClr val="windowText" lastClr="000000">
                    <a:lumMod val="75000"/>
                    <a:lumOff val="25000"/>
                  </a:sysClr>
                </a:solidFill>
                <a:latin typeface="Trebuchet MS" panose="020B0603020202020204"/>
              </a:rPr>
              <a:t>Room.json</a:t>
            </a:r>
            <a:endParaRPr lang="it-IT" sz="1600" dirty="0">
              <a:solidFill>
                <a:sysClr val="windowText" lastClr="000000">
                  <a:lumMod val="75000"/>
                  <a:lumOff val="25000"/>
                </a:sysClr>
              </a:solidFill>
              <a:latin typeface="Trebuchet MS" panose="020B0603020202020204"/>
            </a:endParaRPr>
          </a:p>
          <a:p>
            <a:pPr marL="800100" lvl="1" indent="-342900" defTabSz="457200">
              <a:spcBef>
                <a:spcPts val="1000"/>
              </a:spcBef>
              <a:buSzPct val="80000"/>
              <a:buFont typeface="+mj-lt"/>
              <a:buAutoNum type="arabicPeriod"/>
              <a:defRPr/>
            </a:pPr>
            <a:r>
              <a:rPr lang="it-IT" sz="1600" dirty="0" err="1">
                <a:solidFill>
                  <a:sysClr val="windowText" lastClr="000000">
                    <a:lumMod val="75000"/>
                    <a:lumOff val="25000"/>
                  </a:sysClr>
                </a:solidFill>
                <a:latin typeface="Trebuchet MS" panose="020B0603020202020204"/>
              </a:rPr>
              <a:t>Thermostat.json</a:t>
            </a:r>
            <a:endParaRPr lang="it-IT" sz="1600" dirty="0">
              <a:solidFill>
                <a:sysClr val="windowText" lastClr="000000">
                  <a:lumMod val="75000"/>
                  <a:lumOff val="25000"/>
                </a:sysClr>
              </a:solidFill>
              <a:latin typeface="Trebuchet MS" panose="020B0603020202020204"/>
            </a:endParaRPr>
          </a:p>
          <a:p>
            <a:pPr marL="800100" lvl="1" indent="-342900" defTabSz="457200">
              <a:spcBef>
                <a:spcPts val="1000"/>
              </a:spcBef>
              <a:buClr>
                <a:srgbClr val="DDDDDD"/>
              </a:buClr>
              <a:buSzPct val="80000"/>
              <a:buFont typeface="+mj-lt"/>
              <a:buAutoNum type="arabicPeriod"/>
              <a:defRPr/>
            </a:pPr>
            <a:endParaRPr lang="it-IT" sz="1600" dirty="0">
              <a:solidFill>
                <a:sysClr val="windowText" lastClr="000000">
                  <a:lumMod val="75000"/>
                  <a:lumOff val="25000"/>
                </a:sysClr>
              </a:solidFill>
              <a:latin typeface="Trebuchet MS" panose="020B0603020202020204"/>
            </a:endParaRPr>
          </a:p>
        </p:txBody>
      </p:sp>
      <p:pic>
        <p:nvPicPr>
          <p:cNvPr id="6" name="Immagine 5">
            <a:extLst>
              <a:ext uri="{FF2B5EF4-FFF2-40B4-BE49-F238E27FC236}">
                <a16:creationId xmlns:a16="http://schemas.microsoft.com/office/drawing/2014/main" id="{1A81813B-453B-7AA6-DF81-4B3930D982CC}"/>
              </a:ext>
            </a:extLst>
          </p:cNvPr>
          <p:cNvPicPr>
            <a:picLocks noChangeAspect="1"/>
          </p:cNvPicPr>
          <p:nvPr/>
        </p:nvPicPr>
        <p:blipFill>
          <a:blip r:embed="rId2"/>
          <a:stretch>
            <a:fillRect/>
          </a:stretch>
        </p:blipFill>
        <p:spPr>
          <a:xfrm>
            <a:off x="4381944" y="3442821"/>
            <a:ext cx="3312368" cy="2604598"/>
          </a:xfrm>
          <a:prstGeom prst="rect">
            <a:avLst/>
          </a:prstGeom>
        </p:spPr>
      </p:pic>
    </p:spTree>
    <p:extLst>
      <p:ext uri="{BB962C8B-B14F-4D97-AF65-F5344CB8AC3E}">
        <p14:creationId xmlns:p14="http://schemas.microsoft.com/office/powerpoint/2010/main" val="2939343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48814B-6713-F17A-BDFD-9940ACB02CA4}"/>
              </a:ext>
            </a:extLst>
          </p:cNvPr>
          <p:cNvSpPr>
            <a:spLocks noGrp="1"/>
          </p:cNvSpPr>
          <p:nvPr>
            <p:ph type="title"/>
          </p:nvPr>
        </p:nvSpPr>
        <p:spPr/>
        <p:txBody>
          <a:bodyPr/>
          <a:lstStyle/>
          <a:p>
            <a:r>
              <a:rPr lang="it-IT" altLang="it-IT" sz="4400" dirty="0"/>
              <a:t>Azure Digital Twins Explorer</a:t>
            </a:r>
            <a:endParaRPr lang="it-IT" dirty="0"/>
          </a:p>
        </p:txBody>
      </p:sp>
      <p:sp>
        <p:nvSpPr>
          <p:cNvPr id="3" name="Segnaposto contenuto 2">
            <a:extLst>
              <a:ext uri="{FF2B5EF4-FFF2-40B4-BE49-F238E27FC236}">
                <a16:creationId xmlns:a16="http://schemas.microsoft.com/office/drawing/2014/main" id="{7006D9C8-7113-E6E6-C60A-F80DBAB4D8C0}"/>
              </a:ext>
            </a:extLst>
          </p:cNvPr>
          <p:cNvSpPr>
            <a:spLocks noGrp="1"/>
          </p:cNvSpPr>
          <p:nvPr>
            <p:ph idx="1"/>
          </p:nvPr>
        </p:nvSpPr>
        <p:spPr>
          <a:xfrm>
            <a:off x="1435608" y="1447800"/>
            <a:ext cx="7498080" cy="1261120"/>
          </a:xfrm>
        </p:spPr>
        <p:txBody>
          <a:bodyPr/>
          <a:lstStyle/>
          <a:p>
            <a:r>
              <a:rPr lang="it-IT" sz="1600" dirty="0">
                <a:solidFill>
                  <a:sysClr val="windowText" lastClr="000000">
                    <a:lumMod val="75000"/>
                    <a:lumOff val="25000"/>
                  </a:sysClr>
                </a:solidFill>
                <a:latin typeface="Trebuchet MS" panose="020B0603020202020204"/>
              </a:rPr>
              <a:t>Una volta caricati i modelli, bisogna creare le relative istanze.</a:t>
            </a:r>
          </a:p>
        </p:txBody>
      </p:sp>
      <p:pic>
        <p:nvPicPr>
          <p:cNvPr id="7" name="Immagine 6">
            <a:extLst>
              <a:ext uri="{FF2B5EF4-FFF2-40B4-BE49-F238E27FC236}">
                <a16:creationId xmlns:a16="http://schemas.microsoft.com/office/drawing/2014/main" id="{2A9F3537-DE47-630A-A8F2-B6B3B59CFBC1}"/>
              </a:ext>
            </a:extLst>
          </p:cNvPr>
          <p:cNvPicPr>
            <a:picLocks noChangeAspect="1"/>
          </p:cNvPicPr>
          <p:nvPr/>
        </p:nvPicPr>
        <p:blipFill>
          <a:blip r:embed="rId2"/>
          <a:stretch>
            <a:fillRect/>
          </a:stretch>
        </p:blipFill>
        <p:spPr>
          <a:xfrm>
            <a:off x="4716016" y="2825257"/>
            <a:ext cx="3888432" cy="1774096"/>
          </a:xfrm>
          <a:prstGeom prst="rect">
            <a:avLst/>
          </a:prstGeom>
        </p:spPr>
      </p:pic>
      <p:pic>
        <p:nvPicPr>
          <p:cNvPr id="6" name="Immagine 5">
            <a:extLst>
              <a:ext uri="{FF2B5EF4-FFF2-40B4-BE49-F238E27FC236}">
                <a16:creationId xmlns:a16="http://schemas.microsoft.com/office/drawing/2014/main" id="{590D3FC3-8EB9-A3BA-7D5E-EDAB9027EC03}"/>
              </a:ext>
            </a:extLst>
          </p:cNvPr>
          <p:cNvPicPr>
            <a:picLocks noChangeAspect="1"/>
          </p:cNvPicPr>
          <p:nvPr/>
        </p:nvPicPr>
        <p:blipFill>
          <a:blip r:embed="rId3"/>
          <a:stretch>
            <a:fillRect/>
          </a:stretch>
        </p:blipFill>
        <p:spPr>
          <a:xfrm>
            <a:off x="1435608" y="2078360"/>
            <a:ext cx="2267266" cy="3743847"/>
          </a:xfrm>
          <a:prstGeom prst="rect">
            <a:avLst/>
          </a:prstGeom>
        </p:spPr>
      </p:pic>
    </p:spTree>
    <p:extLst>
      <p:ext uri="{BB962C8B-B14F-4D97-AF65-F5344CB8AC3E}">
        <p14:creationId xmlns:p14="http://schemas.microsoft.com/office/powerpoint/2010/main" val="32462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E4941-7F9E-A939-2ABC-D336D913C17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FE3BBF3-C546-069B-3717-80ADA611F907}"/>
              </a:ext>
            </a:extLst>
          </p:cNvPr>
          <p:cNvSpPr>
            <a:spLocks noGrp="1"/>
          </p:cNvSpPr>
          <p:nvPr>
            <p:ph type="title"/>
          </p:nvPr>
        </p:nvSpPr>
        <p:spPr/>
        <p:txBody>
          <a:bodyPr/>
          <a:lstStyle/>
          <a:p>
            <a:r>
              <a:rPr lang="it-IT" altLang="it-IT" sz="4400" dirty="0"/>
              <a:t>Azure Digital Twins Explorer</a:t>
            </a:r>
            <a:endParaRPr lang="it-IT" dirty="0"/>
          </a:p>
        </p:txBody>
      </p:sp>
      <p:sp>
        <p:nvSpPr>
          <p:cNvPr id="3" name="Segnaposto contenuto 2">
            <a:extLst>
              <a:ext uri="{FF2B5EF4-FFF2-40B4-BE49-F238E27FC236}">
                <a16:creationId xmlns:a16="http://schemas.microsoft.com/office/drawing/2014/main" id="{531C3111-C871-D30F-CDFE-72503AD5B73E}"/>
              </a:ext>
            </a:extLst>
          </p:cNvPr>
          <p:cNvSpPr>
            <a:spLocks noGrp="1"/>
          </p:cNvSpPr>
          <p:nvPr>
            <p:ph idx="1"/>
          </p:nvPr>
        </p:nvSpPr>
        <p:spPr>
          <a:xfrm>
            <a:off x="1435608" y="1447800"/>
            <a:ext cx="7498080" cy="1261120"/>
          </a:xfrm>
        </p:spPr>
        <p:txBody>
          <a:bodyPr/>
          <a:lstStyle/>
          <a:p>
            <a:r>
              <a:rPr lang="it-IT" sz="1600" dirty="0">
                <a:solidFill>
                  <a:sysClr val="windowText" lastClr="000000">
                    <a:lumMod val="75000"/>
                    <a:lumOff val="25000"/>
                  </a:sysClr>
                </a:solidFill>
                <a:latin typeface="Trebuchet MS" panose="020B0603020202020204"/>
              </a:rPr>
              <a:t>Pigiamo </a:t>
            </a:r>
            <a:r>
              <a:rPr lang="it-IT" sz="1600" b="1" dirty="0">
                <a:solidFill>
                  <a:sysClr val="windowText" lastClr="000000">
                    <a:lumMod val="75000"/>
                    <a:lumOff val="25000"/>
                  </a:sysClr>
                </a:solidFill>
                <a:latin typeface="Trebuchet MS" panose="020B0603020202020204"/>
              </a:rPr>
              <a:t>esegui query </a:t>
            </a:r>
            <a:r>
              <a:rPr lang="it-IT" sz="1600" dirty="0">
                <a:solidFill>
                  <a:sysClr val="windowText" lastClr="000000">
                    <a:lumMod val="75000"/>
                    <a:lumOff val="25000"/>
                  </a:sysClr>
                </a:solidFill>
                <a:latin typeface="Trebuchet MS" panose="020B0603020202020204"/>
              </a:rPr>
              <a:t>per vedere le istanze</a:t>
            </a:r>
          </a:p>
        </p:txBody>
      </p:sp>
      <p:pic>
        <p:nvPicPr>
          <p:cNvPr id="5" name="Immagine 4">
            <a:extLst>
              <a:ext uri="{FF2B5EF4-FFF2-40B4-BE49-F238E27FC236}">
                <a16:creationId xmlns:a16="http://schemas.microsoft.com/office/drawing/2014/main" id="{EE9D34D6-9E5C-DCF8-38F4-5DEC852D2278}"/>
              </a:ext>
            </a:extLst>
          </p:cNvPr>
          <p:cNvPicPr>
            <a:picLocks noChangeAspect="1"/>
          </p:cNvPicPr>
          <p:nvPr/>
        </p:nvPicPr>
        <p:blipFill>
          <a:blip r:embed="rId2"/>
          <a:stretch>
            <a:fillRect/>
          </a:stretch>
        </p:blipFill>
        <p:spPr>
          <a:xfrm>
            <a:off x="1225296" y="2470777"/>
            <a:ext cx="7708392" cy="3252772"/>
          </a:xfrm>
          <a:prstGeom prst="rect">
            <a:avLst/>
          </a:prstGeom>
        </p:spPr>
      </p:pic>
    </p:spTree>
    <p:extLst>
      <p:ext uri="{BB962C8B-B14F-4D97-AF65-F5344CB8AC3E}">
        <p14:creationId xmlns:p14="http://schemas.microsoft.com/office/powerpoint/2010/main" val="4067192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zio">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100000" t="100000" r="100000" b="10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100000" t="100000" r="100000" b="10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51000" t="-20000" r="2000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0F4122F-8A71-4A4C-97CD-E5BFDD496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Presentazione Formazione Generale</Template>
  <TotalTime>0</TotalTime>
  <Words>1977</Words>
  <Application>Microsoft Office PowerPoint</Application>
  <PresentationFormat>Presentazione su schermo (4:3)</PresentationFormat>
  <Paragraphs>154</Paragraphs>
  <Slides>39</Slides>
  <Notes>1</Notes>
  <HiddenSlides>0</HiddenSlides>
  <MMClips>0</MMClips>
  <ScaleCrop>false</ScaleCrop>
  <HeadingPairs>
    <vt:vector size="6" baseType="variant">
      <vt:variant>
        <vt:lpstr>Caratteri utilizzati</vt:lpstr>
      </vt:variant>
      <vt:variant>
        <vt:i4>11</vt:i4>
      </vt:variant>
      <vt:variant>
        <vt:lpstr>Tema</vt:lpstr>
      </vt:variant>
      <vt:variant>
        <vt:i4>1</vt:i4>
      </vt:variant>
      <vt:variant>
        <vt:lpstr>Titoli diapositive</vt:lpstr>
      </vt:variant>
      <vt:variant>
        <vt:i4>39</vt:i4>
      </vt:variant>
    </vt:vector>
  </HeadingPairs>
  <TitlesOfParts>
    <vt:vector size="51" baseType="lpstr">
      <vt:lpstr>Arial</vt:lpstr>
      <vt:lpstr>Calibri</vt:lpstr>
      <vt:lpstr>Courier New</vt:lpstr>
      <vt:lpstr>Gill Sans MT</vt:lpstr>
      <vt:lpstr>Roboto Condensed</vt:lpstr>
      <vt:lpstr>Segoe UI</vt:lpstr>
      <vt:lpstr>Times New Roman</vt:lpstr>
      <vt:lpstr>Trebuchet MS</vt:lpstr>
      <vt:lpstr>Verdana</vt:lpstr>
      <vt:lpstr>Wingdings</vt:lpstr>
      <vt:lpstr>Wingdings 2</vt:lpstr>
      <vt:lpstr>Solstizio</vt:lpstr>
      <vt:lpstr>Azure Digital Twin Services</vt:lpstr>
      <vt:lpstr>Prerequisiti</vt:lpstr>
      <vt:lpstr>Prerequisiti</vt:lpstr>
      <vt:lpstr>Prerequisiti </vt:lpstr>
      <vt:lpstr>Prerequisiti </vt:lpstr>
      <vt:lpstr>Azure Digital Twins Explorer</vt:lpstr>
      <vt:lpstr>Azure Digital Twins Explorer</vt:lpstr>
      <vt:lpstr>Azure Digital Twins Explorer</vt:lpstr>
      <vt:lpstr>Azure Digital Twins Explorer</vt:lpstr>
      <vt:lpstr>Azure Digital Twins Explorer</vt:lpstr>
      <vt:lpstr>Servizi principali</vt:lpstr>
      <vt:lpstr>Azure IoT Hub</vt:lpstr>
      <vt:lpstr>Azure IoT Hub</vt:lpstr>
      <vt:lpstr>Azure IoT Hub</vt:lpstr>
      <vt:lpstr>Azure IoT Hub</vt:lpstr>
      <vt:lpstr>Azure Event Grid</vt:lpstr>
      <vt:lpstr>Azure Event Grid</vt:lpstr>
      <vt:lpstr>Azure Event Grid</vt:lpstr>
      <vt:lpstr>Azure Functions</vt:lpstr>
      <vt:lpstr>Azure Functions</vt:lpstr>
      <vt:lpstr>Azure Functions</vt:lpstr>
      <vt:lpstr>Creare un app per le funzioni di Azure</vt:lpstr>
      <vt:lpstr>Account di archiviazione</vt:lpstr>
      <vt:lpstr>Account di archiviazione</vt:lpstr>
      <vt:lpstr>Connettere l'hub IoT alla funzione di Azure   </vt:lpstr>
      <vt:lpstr>Lista delle operazioni da fare</vt:lpstr>
      <vt:lpstr>Configurare la sessione accedendo da riga di comando</vt:lpstr>
      <vt:lpstr>Creare Azure Function.</vt:lpstr>
      <vt:lpstr>Creare Azure Function</vt:lpstr>
      <vt:lpstr>Creare Azure Function</vt:lpstr>
      <vt:lpstr>Creare Azure Function</vt:lpstr>
      <vt:lpstr>Pubblicare la funzione</vt:lpstr>
      <vt:lpstr>Pubblicare la funzione</vt:lpstr>
      <vt:lpstr>Configurare le autorizzazioni per l'app per le funzioni </vt:lpstr>
      <vt:lpstr>Configurare le autorizzazioni per l'app per le funzioni </vt:lpstr>
      <vt:lpstr>Configurare le autorizzazioni per l'app per le funzioni </vt:lpstr>
      <vt:lpstr>Connettere l'hub IoT alla funzione di Azure</vt:lpstr>
      <vt:lpstr>Simulatore del dispositivo per inviare dati all'istanza dell'hub IoT</vt:lpstr>
      <vt:lpstr>Risultato</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MIRCO ARCANGELO ANTONA</cp:lastModifiedBy>
  <cp:revision>42</cp:revision>
  <dcterms:created xsi:type="dcterms:W3CDTF">2016-07-11T17:03:49Z</dcterms:created>
  <dcterms:modified xsi:type="dcterms:W3CDTF">2025-05-10T16:59:45Z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TC100822959990</vt:lpwstr>
  </property>
</Properties>
</file>