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notesMasterIdLst>
    <p:notesMasterId r:id="rId26"/>
  </p:notesMasterIdLst>
  <p:sldIdLst>
    <p:sldId id="256" r:id="rId3"/>
    <p:sldId id="291" r:id="rId4"/>
    <p:sldId id="414" r:id="rId5"/>
    <p:sldId id="392" r:id="rId6"/>
    <p:sldId id="418" r:id="rId7"/>
    <p:sldId id="426" r:id="rId8"/>
    <p:sldId id="423" r:id="rId9"/>
    <p:sldId id="424" r:id="rId10"/>
    <p:sldId id="425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398" r:id="rId21"/>
    <p:sldId id="436" r:id="rId22"/>
    <p:sldId id="437" r:id="rId23"/>
    <p:sldId id="396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F6534-1DA4-4753-B592-4C9E95A63173}" v="11" dt="2025-03-03T19:33:1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6357" autoAdjust="0"/>
  </p:normalViewPr>
  <p:slideViewPr>
    <p:cSldViewPr>
      <p:cViewPr varScale="1">
        <p:scale>
          <a:sx n="64" d="100"/>
          <a:sy n="64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tore Cavalieri" userId="c1cc4d89-b2bb-4452-9f1a-03a57ee1a6cf" providerId="ADAL" clId="{F9FF6534-1DA4-4753-B592-4C9E95A63173}"/>
    <pc:docChg chg="custSel mod addSld delSld modSld sldOrd">
      <pc:chgData name="Salvatore Cavalieri" userId="c1cc4d89-b2bb-4452-9f1a-03a57ee1a6cf" providerId="ADAL" clId="{F9FF6534-1DA4-4753-B592-4C9E95A63173}" dt="2025-03-03T19:38:14.238" v="1492" actId="1076"/>
      <pc:docMkLst>
        <pc:docMk/>
      </pc:docMkLst>
      <pc:sldChg chg="del">
        <pc:chgData name="Salvatore Cavalieri" userId="c1cc4d89-b2bb-4452-9f1a-03a57ee1a6cf" providerId="ADAL" clId="{F9FF6534-1DA4-4753-B592-4C9E95A63173}" dt="2025-03-02T19:13:11.321" v="3" actId="2696"/>
        <pc:sldMkLst>
          <pc:docMk/>
          <pc:sldMk cId="534549463" sldId="258"/>
        </pc:sldMkLst>
      </pc:sldChg>
      <pc:sldChg chg="add del">
        <pc:chgData name="Salvatore Cavalieri" userId="c1cc4d89-b2bb-4452-9f1a-03a57ee1a6cf" providerId="ADAL" clId="{F9FF6534-1DA4-4753-B592-4C9E95A63173}" dt="2025-03-02T19:23:08.784" v="302" actId="2696"/>
        <pc:sldMkLst>
          <pc:docMk/>
          <pc:sldMk cId="2288190690" sldId="258"/>
        </pc:sldMkLst>
      </pc:sldChg>
      <pc:sldChg chg="add">
        <pc:chgData name="Salvatore Cavalieri" userId="c1cc4d89-b2bb-4452-9f1a-03a57ee1a6cf" providerId="ADAL" clId="{F9FF6534-1DA4-4753-B592-4C9E95A63173}" dt="2025-03-02T19:23:12.704" v="303"/>
        <pc:sldMkLst>
          <pc:docMk/>
          <pc:sldMk cId="2750062688" sldId="258"/>
        </pc:sldMkLst>
      </pc:sldChg>
      <pc:sldChg chg="modSp mod">
        <pc:chgData name="Salvatore Cavalieri" userId="c1cc4d89-b2bb-4452-9f1a-03a57ee1a6cf" providerId="ADAL" clId="{F9FF6534-1DA4-4753-B592-4C9E95A63173}" dt="2025-03-03T19:35:58.318" v="1463" actId="1076"/>
        <pc:sldMkLst>
          <pc:docMk/>
          <pc:sldMk cId="747381337" sldId="260"/>
        </pc:sldMkLst>
        <pc:spChg chg="mod">
          <ac:chgData name="Salvatore Cavalieri" userId="c1cc4d89-b2bb-4452-9f1a-03a57ee1a6cf" providerId="ADAL" clId="{F9FF6534-1DA4-4753-B592-4C9E95A63173}" dt="2025-03-02T19:23:57.984" v="308"/>
          <ac:spMkLst>
            <pc:docMk/>
            <pc:sldMk cId="747381337" sldId="260"/>
            <ac:spMk id="2" creationId="{00000000-0000-0000-0000-000000000000}"/>
          </ac:spMkLst>
        </pc:spChg>
        <pc:spChg chg="mod">
          <ac:chgData name="Salvatore Cavalieri" userId="c1cc4d89-b2bb-4452-9f1a-03a57ee1a6cf" providerId="ADAL" clId="{F9FF6534-1DA4-4753-B592-4C9E95A63173}" dt="2025-03-03T19:35:58.318" v="1463" actId="1076"/>
          <ac:spMkLst>
            <pc:docMk/>
            <pc:sldMk cId="747381337" sldId="260"/>
            <ac:spMk id="3" creationId="{00000000-0000-0000-0000-000000000000}"/>
          </ac:spMkLst>
        </pc:spChg>
      </pc:sldChg>
      <pc:sldChg chg="del">
        <pc:chgData name="Salvatore Cavalieri" userId="c1cc4d89-b2bb-4452-9f1a-03a57ee1a6cf" providerId="ADAL" clId="{F9FF6534-1DA4-4753-B592-4C9E95A63173}" dt="2025-03-02T19:13:11.321" v="3" actId="2696"/>
        <pc:sldMkLst>
          <pc:docMk/>
          <pc:sldMk cId="802775828" sldId="263"/>
        </pc:sldMkLst>
      </pc:sldChg>
      <pc:sldChg chg="add">
        <pc:chgData name="Salvatore Cavalieri" userId="c1cc4d89-b2bb-4452-9f1a-03a57ee1a6cf" providerId="ADAL" clId="{F9FF6534-1DA4-4753-B592-4C9E95A63173}" dt="2025-03-02T19:23:12.704" v="303"/>
        <pc:sldMkLst>
          <pc:docMk/>
          <pc:sldMk cId="1325470218" sldId="263"/>
        </pc:sldMkLst>
      </pc:sldChg>
      <pc:sldChg chg="add del">
        <pc:chgData name="Salvatore Cavalieri" userId="c1cc4d89-b2bb-4452-9f1a-03a57ee1a6cf" providerId="ADAL" clId="{F9FF6534-1DA4-4753-B592-4C9E95A63173}" dt="2025-03-02T19:23:08.784" v="302" actId="2696"/>
        <pc:sldMkLst>
          <pc:docMk/>
          <pc:sldMk cId="2934767703" sldId="263"/>
        </pc:sldMkLst>
      </pc:sldChg>
      <pc:sldChg chg="del">
        <pc:chgData name="Salvatore Cavalieri" userId="c1cc4d89-b2bb-4452-9f1a-03a57ee1a6cf" providerId="ADAL" clId="{F9FF6534-1DA4-4753-B592-4C9E95A63173}" dt="2025-03-02T19:11:24.709" v="1" actId="2696"/>
        <pc:sldMkLst>
          <pc:docMk/>
          <pc:sldMk cId="1460743308" sldId="291"/>
        </pc:sldMkLst>
      </pc:sldChg>
      <pc:sldChg chg="add">
        <pc:chgData name="Salvatore Cavalieri" userId="c1cc4d89-b2bb-4452-9f1a-03a57ee1a6cf" providerId="ADAL" clId="{F9FF6534-1DA4-4753-B592-4C9E95A63173}" dt="2025-03-02T19:11:27.912" v="2"/>
        <pc:sldMkLst>
          <pc:docMk/>
          <pc:sldMk cId="1717678703" sldId="291"/>
        </pc:sldMkLst>
      </pc:sldChg>
      <pc:sldChg chg="delSp modSp mod">
        <pc:chgData name="Salvatore Cavalieri" userId="c1cc4d89-b2bb-4452-9f1a-03a57ee1a6cf" providerId="ADAL" clId="{F9FF6534-1DA4-4753-B592-4C9E95A63173}" dt="2025-03-02T19:50:04.748" v="494" actId="20577"/>
        <pc:sldMkLst>
          <pc:docMk/>
          <pc:sldMk cId="3430676015" sldId="392"/>
        </pc:sldMkLst>
        <pc:spChg chg="mod">
          <ac:chgData name="Salvatore Cavalieri" userId="c1cc4d89-b2bb-4452-9f1a-03a57ee1a6cf" providerId="ADAL" clId="{F9FF6534-1DA4-4753-B592-4C9E95A63173}" dt="2025-03-02T19:50:04.748" v="494" actId="20577"/>
          <ac:spMkLst>
            <pc:docMk/>
            <pc:sldMk cId="3430676015" sldId="392"/>
            <ac:spMk id="3" creationId="{CD070586-4106-4189-8668-786F75F2CDE7}"/>
          </ac:spMkLst>
        </pc:spChg>
        <pc:spChg chg="del">
          <ac:chgData name="Salvatore Cavalieri" userId="c1cc4d89-b2bb-4452-9f1a-03a57ee1a6cf" providerId="ADAL" clId="{F9FF6534-1DA4-4753-B592-4C9E95A63173}" dt="2025-03-02T19:17:28.083" v="92" actId="478"/>
          <ac:spMkLst>
            <pc:docMk/>
            <pc:sldMk cId="3430676015" sldId="392"/>
            <ac:spMk id="4" creationId="{743E63CE-E059-33CD-0FA8-1BE687829AA3}"/>
          </ac:spMkLst>
        </pc:spChg>
        <pc:spChg chg="del">
          <ac:chgData name="Salvatore Cavalieri" userId="c1cc4d89-b2bb-4452-9f1a-03a57ee1a6cf" providerId="ADAL" clId="{F9FF6534-1DA4-4753-B592-4C9E95A63173}" dt="2025-03-02T19:17:28.083" v="92" actId="478"/>
          <ac:spMkLst>
            <pc:docMk/>
            <pc:sldMk cId="3430676015" sldId="392"/>
            <ac:spMk id="5" creationId="{3D4313C1-0071-D782-56A7-F273F141217D}"/>
          </ac:spMkLst>
        </pc:spChg>
        <pc:grpChg chg="mod">
          <ac:chgData name="Salvatore Cavalieri" userId="c1cc4d89-b2bb-4452-9f1a-03a57ee1a6cf" providerId="ADAL" clId="{F9FF6534-1DA4-4753-B592-4C9E95A63173}" dt="2025-03-02T19:49:57.033" v="468" actId="14100"/>
          <ac:grpSpMkLst>
            <pc:docMk/>
            <pc:sldMk cId="3430676015" sldId="392"/>
            <ac:grpSpMk id="9" creationId="{067E99BE-B8DB-5F52-FF34-540BB8065932}"/>
          </ac:grpSpMkLst>
        </pc:grpChg>
        <pc:picChg chg="del">
          <ac:chgData name="Salvatore Cavalieri" userId="c1cc4d89-b2bb-4452-9f1a-03a57ee1a6cf" providerId="ADAL" clId="{F9FF6534-1DA4-4753-B592-4C9E95A63173}" dt="2025-03-02T19:17:28.083" v="92" actId="478"/>
          <ac:picMkLst>
            <pc:docMk/>
            <pc:sldMk cId="3430676015" sldId="392"/>
            <ac:picMk id="7" creationId="{E603A2AF-E983-94B0-09DE-6657BFBAB361}"/>
          </ac:picMkLst>
        </pc:picChg>
        <pc:picChg chg="del">
          <ac:chgData name="Salvatore Cavalieri" userId="c1cc4d89-b2bb-4452-9f1a-03a57ee1a6cf" providerId="ADAL" clId="{F9FF6534-1DA4-4753-B592-4C9E95A63173}" dt="2025-03-02T19:17:28.083" v="92" actId="478"/>
          <ac:picMkLst>
            <pc:docMk/>
            <pc:sldMk cId="3430676015" sldId="392"/>
            <ac:picMk id="12" creationId="{9CD09F37-F19C-BF97-D4A8-CC5EC103AFDB}"/>
          </ac:picMkLst>
        </pc:picChg>
        <pc:picChg chg="del">
          <ac:chgData name="Salvatore Cavalieri" userId="c1cc4d89-b2bb-4452-9f1a-03a57ee1a6cf" providerId="ADAL" clId="{F9FF6534-1DA4-4753-B592-4C9E95A63173}" dt="2025-03-02T19:17:28.083" v="92" actId="478"/>
          <ac:picMkLst>
            <pc:docMk/>
            <pc:sldMk cId="3430676015" sldId="392"/>
            <ac:picMk id="14" creationId="{D453ED88-CF2C-19B6-2167-CCB8C52BFBD0}"/>
          </ac:picMkLst>
        </pc:picChg>
      </pc:sldChg>
      <pc:sldChg chg="modSp del mod ord">
        <pc:chgData name="Salvatore Cavalieri" userId="c1cc4d89-b2bb-4452-9f1a-03a57ee1a6cf" providerId="ADAL" clId="{F9FF6534-1DA4-4753-B592-4C9E95A63173}" dt="2025-03-03T19:35:21.562" v="1454" actId="2696"/>
        <pc:sldMkLst>
          <pc:docMk/>
          <pc:sldMk cId="4148594889" sldId="395"/>
        </pc:sldMkLst>
        <pc:spChg chg="mod">
          <ac:chgData name="Salvatore Cavalieri" userId="c1cc4d89-b2bb-4452-9f1a-03a57ee1a6cf" providerId="ADAL" clId="{F9FF6534-1DA4-4753-B592-4C9E95A63173}" dt="2025-03-02T19:24:59.345" v="318"/>
          <ac:spMkLst>
            <pc:docMk/>
            <pc:sldMk cId="4148594889" sldId="395"/>
            <ac:spMk id="2" creationId="{4135002F-F2A7-47AA-B58D-0254CCAC6354}"/>
          </ac:spMkLst>
        </pc:spChg>
        <pc:spChg chg="mod">
          <ac:chgData name="Salvatore Cavalieri" userId="c1cc4d89-b2bb-4452-9f1a-03a57ee1a6cf" providerId="ADAL" clId="{F9FF6534-1DA4-4753-B592-4C9E95A63173}" dt="2025-03-02T19:25:04.298" v="319" actId="1076"/>
          <ac:spMkLst>
            <pc:docMk/>
            <pc:sldMk cId="4148594889" sldId="395"/>
            <ac:spMk id="3" creationId="{BEE43877-0A66-9F38-014B-50D3F881AF9B}"/>
          </ac:spMkLst>
        </pc:spChg>
      </pc:sldChg>
      <pc:sldChg chg="addSp delSp modSp mod">
        <pc:chgData name="Salvatore Cavalieri" userId="c1cc4d89-b2bb-4452-9f1a-03a57ee1a6cf" providerId="ADAL" clId="{F9FF6534-1DA4-4753-B592-4C9E95A63173}" dt="2025-03-03T19:36:45.307" v="1488" actId="20577"/>
        <pc:sldMkLst>
          <pc:docMk/>
          <pc:sldMk cId="1453406793" sldId="396"/>
        </pc:sldMkLst>
        <pc:spChg chg="mod">
          <ac:chgData name="Salvatore Cavalieri" userId="c1cc4d89-b2bb-4452-9f1a-03a57ee1a6cf" providerId="ADAL" clId="{F9FF6534-1DA4-4753-B592-4C9E95A63173}" dt="2025-03-02T19:25:12.499" v="322"/>
          <ac:spMkLst>
            <pc:docMk/>
            <pc:sldMk cId="1453406793" sldId="396"/>
            <ac:spMk id="2" creationId="{4135002F-F2A7-47AA-B58D-0254CCAC6354}"/>
          </ac:spMkLst>
        </pc:spChg>
        <pc:spChg chg="del mod">
          <ac:chgData name="Salvatore Cavalieri" userId="c1cc4d89-b2bb-4452-9f1a-03a57ee1a6cf" providerId="ADAL" clId="{F9FF6534-1DA4-4753-B592-4C9E95A63173}" dt="2025-03-03T19:33:24.950" v="1332" actId="478"/>
          <ac:spMkLst>
            <pc:docMk/>
            <pc:sldMk cId="1453406793" sldId="396"/>
            <ac:spMk id="6" creationId="{C693F599-193C-41E4-9AF4-1EED451220B9}"/>
          </ac:spMkLst>
        </pc:spChg>
        <pc:spChg chg="add mod">
          <ac:chgData name="Salvatore Cavalieri" userId="c1cc4d89-b2bb-4452-9f1a-03a57ee1a6cf" providerId="ADAL" clId="{F9FF6534-1DA4-4753-B592-4C9E95A63173}" dt="2025-03-03T19:36:45.307" v="1488" actId="20577"/>
          <ac:spMkLst>
            <pc:docMk/>
            <pc:sldMk cId="1453406793" sldId="396"/>
            <ac:spMk id="8" creationId="{44E4C685-FCA6-17D6-8994-1056593948D6}"/>
          </ac:spMkLst>
        </pc:spChg>
        <pc:spChg chg="add del mod">
          <ac:chgData name="Salvatore Cavalieri" userId="c1cc4d89-b2bb-4452-9f1a-03a57ee1a6cf" providerId="ADAL" clId="{F9FF6534-1DA4-4753-B592-4C9E95A63173}" dt="2025-03-03T19:33:31.015" v="1334" actId="478"/>
          <ac:spMkLst>
            <pc:docMk/>
            <pc:sldMk cId="1453406793" sldId="396"/>
            <ac:spMk id="10" creationId="{30AA74AD-28BA-5932-D5B8-98FF52771F43}"/>
          </ac:spMkLst>
        </pc:spChg>
        <pc:grpChg chg="add mod">
          <ac:chgData name="Salvatore Cavalieri" userId="c1cc4d89-b2bb-4452-9f1a-03a57ee1a6cf" providerId="ADAL" clId="{F9FF6534-1DA4-4753-B592-4C9E95A63173}" dt="2025-03-03T19:35:15.575" v="1453" actId="1076"/>
          <ac:grpSpMkLst>
            <pc:docMk/>
            <pc:sldMk cId="1453406793" sldId="396"/>
            <ac:grpSpMk id="7" creationId="{F83E11A4-F45F-0217-9C68-B22DE1FDB2C7}"/>
          </ac:grpSpMkLst>
        </pc:grpChg>
        <pc:picChg chg="add mod">
          <ac:chgData name="Salvatore Cavalieri" userId="c1cc4d89-b2bb-4452-9f1a-03a57ee1a6cf" providerId="ADAL" clId="{F9FF6534-1DA4-4753-B592-4C9E95A63173}" dt="2025-03-03T19:32:11.478" v="1327" actId="164"/>
          <ac:picMkLst>
            <pc:docMk/>
            <pc:sldMk cId="1453406793" sldId="396"/>
            <ac:picMk id="4" creationId="{0C993F2B-344B-1C7D-C468-ED1AB3F6FF5A}"/>
          </ac:picMkLst>
        </pc:picChg>
        <pc:picChg chg="mod">
          <ac:chgData name="Salvatore Cavalieri" userId="c1cc4d89-b2bb-4452-9f1a-03a57ee1a6cf" providerId="ADAL" clId="{F9FF6534-1DA4-4753-B592-4C9E95A63173}" dt="2025-03-03T19:32:11.478" v="1327" actId="164"/>
          <ac:picMkLst>
            <pc:docMk/>
            <pc:sldMk cId="1453406793" sldId="396"/>
            <ac:picMk id="5" creationId="{431C34E0-57B3-46C8-B49F-854EA7856C91}"/>
          </ac:picMkLst>
        </pc:picChg>
      </pc:sldChg>
      <pc:sldChg chg="modSp mod ord">
        <pc:chgData name="Salvatore Cavalieri" userId="c1cc4d89-b2bb-4452-9f1a-03a57ee1a6cf" providerId="ADAL" clId="{F9FF6534-1DA4-4753-B592-4C9E95A63173}" dt="2025-03-02T19:59:27.025" v="691" actId="1076"/>
        <pc:sldMkLst>
          <pc:docMk/>
          <pc:sldMk cId="1034119982" sldId="398"/>
        </pc:sldMkLst>
        <pc:spChg chg="mod">
          <ac:chgData name="Salvatore Cavalieri" userId="c1cc4d89-b2bb-4452-9f1a-03a57ee1a6cf" providerId="ADAL" clId="{F9FF6534-1DA4-4753-B592-4C9E95A63173}" dt="2025-03-02T19:59:27.025" v="691" actId="1076"/>
          <ac:spMkLst>
            <pc:docMk/>
            <pc:sldMk cId="1034119982" sldId="398"/>
            <ac:spMk id="2" creationId="{4135002F-F2A7-47AA-B58D-0254CCAC6354}"/>
          </ac:spMkLst>
        </pc:spChg>
        <pc:spChg chg="mod">
          <ac:chgData name="Salvatore Cavalieri" userId="c1cc4d89-b2bb-4452-9f1a-03a57ee1a6cf" providerId="ADAL" clId="{F9FF6534-1DA4-4753-B592-4C9E95A63173}" dt="2025-03-02T19:52:41.917" v="551" actId="6549"/>
          <ac:spMkLst>
            <pc:docMk/>
            <pc:sldMk cId="1034119982" sldId="398"/>
            <ac:spMk id="6" creationId="{C693F599-193C-41E4-9AF4-1EED451220B9}"/>
          </ac:spMkLst>
        </pc:spChg>
      </pc:sldChg>
      <pc:sldChg chg="modSp mod">
        <pc:chgData name="Salvatore Cavalieri" userId="c1cc4d89-b2bb-4452-9f1a-03a57ee1a6cf" providerId="ADAL" clId="{F9FF6534-1DA4-4753-B592-4C9E95A63173}" dt="2025-03-02T19:24:06.086" v="310"/>
        <pc:sldMkLst>
          <pc:docMk/>
          <pc:sldMk cId="3437639644" sldId="400"/>
        </pc:sldMkLst>
        <pc:spChg chg="mod">
          <ac:chgData name="Salvatore Cavalieri" userId="c1cc4d89-b2bb-4452-9f1a-03a57ee1a6cf" providerId="ADAL" clId="{F9FF6534-1DA4-4753-B592-4C9E95A63173}" dt="2025-03-02T19:24:06.086" v="310"/>
          <ac:spMkLst>
            <pc:docMk/>
            <pc:sldMk cId="3437639644" sldId="400"/>
            <ac:spMk id="2" creationId="{4135002F-F2A7-47AA-B58D-0254CCAC6354}"/>
          </ac:spMkLst>
        </pc:spChg>
      </pc:sldChg>
      <pc:sldChg chg="modSp del mod">
        <pc:chgData name="Salvatore Cavalieri" userId="c1cc4d89-b2bb-4452-9f1a-03a57ee1a6cf" providerId="ADAL" clId="{F9FF6534-1DA4-4753-B592-4C9E95A63173}" dt="2025-03-02T19:55:34.521" v="598" actId="2696"/>
        <pc:sldMkLst>
          <pc:docMk/>
          <pc:sldMk cId="3697208610" sldId="404"/>
        </pc:sldMkLst>
        <pc:spChg chg="mod">
          <ac:chgData name="Salvatore Cavalieri" userId="c1cc4d89-b2bb-4452-9f1a-03a57ee1a6cf" providerId="ADAL" clId="{F9FF6534-1DA4-4753-B592-4C9E95A63173}" dt="2025-03-02T19:23:54.410" v="307"/>
          <ac:spMkLst>
            <pc:docMk/>
            <pc:sldMk cId="3697208610" sldId="404"/>
            <ac:spMk id="2" creationId="{4135002F-F2A7-47AA-B58D-0254CCAC6354}"/>
          </ac:spMkLst>
        </pc:spChg>
        <pc:spChg chg="mod">
          <ac:chgData name="Salvatore Cavalieri" userId="c1cc4d89-b2bb-4452-9f1a-03a57ee1a6cf" providerId="ADAL" clId="{F9FF6534-1DA4-4753-B592-4C9E95A63173}" dt="2025-03-02T19:26:04.562" v="325" actId="6549"/>
          <ac:spMkLst>
            <pc:docMk/>
            <pc:sldMk cId="3697208610" sldId="404"/>
            <ac:spMk id="6" creationId="{C693F599-193C-41E4-9AF4-1EED451220B9}"/>
          </ac:spMkLst>
        </pc:spChg>
      </pc:sldChg>
      <pc:sldChg chg="modSp mod">
        <pc:chgData name="Salvatore Cavalieri" userId="c1cc4d89-b2bb-4452-9f1a-03a57ee1a6cf" providerId="ADAL" clId="{F9FF6534-1DA4-4753-B592-4C9E95A63173}" dt="2025-03-03T19:37:18.103" v="1490" actId="14100"/>
        <pc:sldMkLst>
          <pc:docMk/>
          <pc:sldMk cId="65247688" sldId="408"/>
        </pc:sldMkLst>
        <pc:spChg chg="mod">
          <ac:chgData name="Salvatore Cavalieri" userId="c1cc4d89-b2bb-4452-9f1a-03a57ee1a6cf" providerId="ADAL" clId="{F9FF6534-1DA4-4753-B592-4C9E95A63173}" dt="2025-03-02T19:24:01.805" v="309"/>
          <ac:spMkLst>
            <pc:docMk/>
            <pc:sldMk cId="65247688" sldId="408"/>
            <ac:spMk id="2" creationId="{4135002F-F2A7-47AA-B58D-0254CCAC6354}"/>
          </ac:spMkLst>
        </pc:spChg>
        <pc:spChg chg="mod">
          <ac:chgData name="Salvatore Cavalieri" userId="c1cc4d89-b2bb-4452-9f1a-03a57ee1a6cf" providerId="ADAL" clId="{F9FF6534-1DA4-4753-B592-4C9E95A63173}" dt="2025-03-03T19:37:18.103" v="1490" actId="14100"/>
          <ac:spMkLst>
            <pc:docMk/>
            <pc:sldMk cId="65247688" sldId="408"/>
            <ac:spMk id="6" creationId="{C693F599-193C-41E4-9AF4-1EED451220B9}"/>
          </ac:spMkLst>
        </pc:spChg>
      </pc:sldChg>
      <pc:sldChg chg="del">
        <pc:chgData name="Salvatore Cavalieri" userId="c1cc4d89-b2bb-4452-9f1a-03a57ee1a6cf" providerId="ADAL" clId="{F9FF6534-1DA4-4753-B592-4C9E95A63173}" dt="2025-03-02T19:11:24.709" v="1" actId="2696"/>
        <pc:sldMkLst>
          <pc:docMk/>
          <pc:sldMk cId="698674291" sldId="414"/>
        </pc:sldMkLst>
      </pc:sldChg>
      <pc:sldChg chg="modSp add mod">
        <pc:chgData name="Salvatore Cavalieri" userId="c1cc4d89-b2bb-4452-9f1a-03a57ee1a6cf" providerId="ADAL" clId="{F9FF6534-1DA4-4753-B592-4C9E95A63173}" dt="2025-03-02T19:21:10.403" v="289" actId="1076"/>
        <pc:sldMkLst>
          <pc:docMk/>
          <pc:sldMk cId="2650781702" sldId="414"/>
        </pc:sldMkLst>
        <pc:spChg chg="mod">
          <ac:chgData name="Salvatore Cavalieri" userId="c1cc4d89-b2bb-4452-9f1a-03a57ee1a6cf" providerId="ADAL" clId="{F9FF6534-1DA4-4753-B592-4C9E95A63173}" dt="2025-03-02T19:21:04.839" v="288" actId="6549"/>
          <ac:spMkLst>
            <pc:docMk/>
            <pc:sldMk cId="2650781702" sldId="414"/>
            <ac:spMk id="6" creationId="{C693F599-193C-41E4-9AF4-1EED451220B9}"/>
          </ac:spMkLst>
        </pc:spChg>
        <pc:grpChg chg="mod">
          <ac:chgData name="Salvatore Cavalieri" userId="c1cc4d89-b2bb-4452-9f1a-03a57ee1a6cf" providerId="ADAL" clId="{F9FF6534-1DA4-4753-B592-4C9E95A63173}" dt="2025-03-02T19:21:10.403" v="289" actId="1076"/>
          <ac:grpSpMkLst>
            <pc:docMk/>
            <pc:sldMk cId="2650781702" sldId="414"/>
            <ac:grpSpMk id="13" creationId="{2FA56346-278B-4101-B90E-5814E542578C}"/>
          </ac:grpSpMkLst>
        </pc:grpChg>
      </pc:sldChg>
      <pc:sldChg chg="modSp mod">
        <pc:chgData name="Salvatore Cavalieri" userId="c1cc4d89-b2bb-4452-9f1a-03a57ee1a6cf" providerId="ADAL" clId="{F9FF6534-1DA4-4753-B592-4C9E95A63173}" dt="2025-03-03T19:38:14.238" v="1492" actId="1076"/>
        <pc:sldMkLst>
          <pc:docMk/>
          <pc:sldMk cId="1765891883" sldId="417"/>
        </pc:sldMkLst>
        <pc:spChg chg="mod">
          <ac:chgData name="Salvatore Cavalieri" userId="c1cc4d89-b2bb-4452-9f1a-03a57ee1a6cf" providerId="ADAL" clId="{F9FF6534-1DA4-4753-B592-4C9E95A63173}" dt="2025-03-03T19:38:14.238" v="1492" actId="1076"/>
          <ac:spMkLst>
            <pc:docMk/>
            <pc:sldMk cId="1765891883" sldId="417"/>
            <ac:spMk id="6" creationId="{C693F599-193C-41E4-9AF4-1EED451220B9}"/>
          </ac:spMkLst>
        </pc:spChg>
      </pc:sldChg>
      <pc:sldChg chg="del">
        <pc:chgData name="Salvatore Cavalieri" userId="c1cc4d89-b2bb-4452-9f1a-03a57ee1a6cf" providerId="ADAL" clId="{F9FF6534-1DA4-4753-B592-4C9E95A63173}" dt="2025-03-02T19:11:24.709" v="1" actId="2696"/>
        <pc:sldMkLst>
          <pc:docMk/>
          <pc:sldMk cId="3116276198" sldId="418"/>
        </pc:sldMkLst>
      </pc:sldChg>
      <pc:sldChg chg="modSp add mod">
        <pc:chgData name="Salvatore Cavalieri" userId="c1cc4d89-b2bb-4452-9f1a-03a57ee1a6cf" providerId="ADAL" clId="{F9FF6534-1DA4-4753-B592-4C9E95A63173}" dt="2025-03-03T19:14:08.761" v="693" actId="403"/>
        <pc:sldMkLst>
          <pc:docMk/>
          <pc:sldMk cId="3569004176" sldId="418"/>
        </pc:sldMkLst>
        <pc:spChg chg="mod">
          <ac:chgData name="Salvatore Cavalieri" userId="c1cc4d89-b2bb-4452-9f1a-03a57ee1a6cf" providerId="ADAL" clId="{F9FF6534-1DA4-4753-B592-4C9E95A63173}" dt="2025-03-03T19:14:08.761" v="693" actId="403"/>
          <ac:spMkLst>
            <pc:docMk/>
            <pc:sldMk cId="3569004176" sldId="418"/>
            <ac:spMk id="3" creationId="{CD070586-4106-4189-8668-786F75F2CDE7}"/>
          </ac:spMkLst>
        </pc:spChg>
      </pc:sldChg>
      <pc:sldChg chg="modSp mod">
        <pc:chgData name="Salvatore Cavalieri" userId="c1cc4d89-b2bb-4452-9f1a-03a57ee1a6cf" providerId="ADAL" clId="{F9FF6534-1DA4-4753-B592-4C9E95A63173}" dt="2025-03-02T19:24:18.085" v="311"/>
        <pc:sldMkLst>
          <pc:docMk/>
          <pc:sldMk cId="270739277" sldId="422"/>
        </pc:sldMkLst>
        <pc:spChg chg="mod">
          <ac:chgData name="Salvatore Cavalieri" userId="c1cc4d89-b2bb-4452-9f1a-03a57ee1a6cf" providerId="ADAL" clId="{F9FF6534-1DA4-4753-B592-4C9E95A63173}" dt="2025-03-02T19:24:18.085" v="311"/>
          <ac:spMkLst>
            <pc:docMk/>
            <pc:sldMk cId="270739277" sldId="422"/>
            <ac:spMk id="2" creationId="{7EBC48B6-996F-4413-075E-B305ECC9EFB8}"/>
          </ac:spMkLst>
        </pc:spChg>
      </pc:sldChg>
      <pc:sldChg chg="addSp delSp modSp mod">
        <pc:chgData name="Salvatore Cavalieri" userId="c1cc4d89-b2bb-4452-9f1a-03a57ee1a6cf" providerId="ADAL" clId="{F9FF6534-1DA4-4753-B592-4C9E95A63173}" dt="2025-03-03T19:27:34.099" v="1266" actId="20577"/>
        <pc:sldMkLst>
          <pc:docMk/>
          <pc:sldMk cId="2414307378" sldId="423"/>
        </pc:sldMkLst>
        <pc:spChg chg="del">
          <ac:chgData name="Salvatore Cavalieri" userId="c1cc4d89-b2bb-4452-9f1a-03a57ee1a6cf" providerId="ADAL" clId="{F9FF6534-1DA4-4753-B592-4C9E95A63173}" dt="2025-03-02T19:22:08.272" v="293" actId="478"/>
          <ac:spMkLst>
            <pc:docMk/>
            <pc:sldMk cId="2414307378" sldId="423"/>
            <ac:spMk id="3" creationId="{3238A94D-F089-A719-5759-84BC384B7597}"/>
          </ac:spMkLst>
        </pc:spChg>
        <pc:spChg chg="mod">
          <ac:chgData name="Salvatore Cavalieri" userId="c1cc4d89-b2bb-4452-9f1a-03a57ee1a6cf" providerId="ADAL" clId="{F9FF6534-1DA4-4753-B592-4C9E95A63173}" dt="2025-03-02T19:22:18.123" v="295" actId="1076"/>
          <ac:spMkLst>
            <pc:docMk/>
            <pc:sldMk cId="2414307378" sldId="423"/>
            <ac:spMk id="4" creationId="{8A3472E4-59DB-1DE6-10BA-DCF9B54518E1}"/>
          </ac:spMkLst>
        </pc:spChg>
        <pc:spChg chg="mod">
          <ac:chgData name="Salvatore Cavalieri" userId="c1cc4d89-b2bb-4452-9f1a-03a57ee1a6cf" providerId="ADAL" clId="{F9FF6534-1DA4-4753-B592-4C9E95A63173}" dt="2025-03-03T19:27:34.099" v="1266" actId="20577"/>
          <ac:spMkLst>
            <pc:docMk/>
            <pc:sldMk cId="2414307378" sldId="423"/>
            <ac:spMk id="5" creationId="{F46F04A8-9673-3012-79A3-5F1CC5EFEF36}"/>
          </ac:spMkLst>
        </pc:spChg>
        <pc:spChg chg="add del mod">
          <ac:chgData name="Salvatore Cavalieri" userId="c1cc4d89-b2bb-4452-9f1a-03a57ee1a6cf" providerId="ADAL" clId="{F9FF6534-1DA4-4753-B592-4C9E95A63173}" dt="2025-03-02T19:22:11.217" v="294" actId="478"/>
          <ac:spMkLst>
            <pc:docMk/>
            <pc:sldMk cId="2414307378" sldId="423"/>
            <ac:spMk id="7" creationId="{0937727A-3A9D-CD94-33C8-EB329B4980A7}"/>
          </ac:spMkLst>
        </pc:spChg>
        <pc:grpChg chg="mod">
          <ac:chgData name="Salvatore Cavalieri" userId="c1cc4d89-b2bb-4452-9f1a-03a57ee1a6cf" providerId="ADAL" clId="{F9FF6534-1DA4-4753-B592-4C9E95A63173}" dt="2025-03-02T19:22:18.123" v="295" actId="1076"/>
          <ac:grpSpMkLst>
            <pc:docMk/>
            <pc:sldMk cId="2414307378" sldId="423"/>
            <ac:grpSpMk id="9" creationId="{F2D70141-ECB9-F54D-7959-971DF6AAFCC8}"/>
          </ac:grpSpMkLst>
        </pc:grpChg>
        <pc:picChg chg="mod">
          <ac:chgData name="Salvatore Cavalieri" userId="c1cc4d89-b2bb-4452-9f1a-03a57ee1a6cf" providerId="ADAL" clId="{F9FF6534-1DA4-4753-B592-4C9E95A63173}" dt="2025-03-02T19:22:18.123" v="295" actId="1076"/>
          <ac:picMkLst>
            <pc:docMk/>
            <pc:sldMk cId="2414307378" sldId="423"/>
            <ac:picMk id="8" creationId="{4FF0619B-D5DD-94FE-B8A0-8E843F5A5DF7}"/>
          </ac:picMkLst>
        </pc:picChg>
        <pc:picChg chg="mod">
          <ac:chgData name="Salvatore Cavalieri" userId="c1cc4d89-b2bb-4452-9f1a-03a57ee1a6cf" providerId="ADAL" clId="{F9FF6534-1DA4-4753-B592-4C9E95A63173}" dt="2025-03-02T19:22:18.123" v="295" actId="1076"/>
          <ac:picMkLst>
            <pc:docMk/>
            <pc:sldMk cId="2414307378" sldId="423"/>
            <ac:picMk id="15" creationId="{295B5218-9F8E-03D0-3B51-24241EBDB203}"/>
          </ac:picMkLst>
        </pc:picChg>
      </pc:sldChg>
      <pc:sldChg chg="addSp delSp modSp mod">
        <pc:chgData name="Salvatore Cavalieri" userId="c1cc4d89-b2bb-4452-9f1a-03a57ee1a6cf" providerId="ADAL" clId="{F9FF6534-1DA4-4753-B592-4C9E95A63173}" dt="2025-03-03T19:27:52.991" v="1269" actId="14100"/>
        <pc:sldMkLst>
          <pc:docMk/>
          <pc:sldMk cId="1058269580" sldId="424"/>
        </pc:sldMkLst>
        <pc:spChg chg="del">
          <ac:chgData name="Salvatore Cavalieri" userId="c1cc4d89-b2bb-4452-9f1a-03a57ee1a6cf" providerId="ADAL" clId="{F9FF6534-1DA4-4753-B592-4C9E95A63173}" dt="2025-03-02T19:22:24.703" v="296" actId="478"/>
          <ac:spMkLst>
            <pc:docMk/>
            <pc:sldMk cId="1058269580" sldId="424"/>
            <ac:spMk id="3" creationId="{DF2D264A-CCA8-7A86-B818-2814928DF681}"/>
          </ac:spMkLst>
        </pc:spChg>
        <pc:spChg chg="mod">
          <ac:chgData name="Salvatore Cavalieri" userId="c1cc4d89-b2bb-4452-9f1a-03a57ee1a6cf" providerId="ADAL" clId="{F9FF6534-1DA4-4753-B592-4C9E95A63173}" dt="2025-03-03T19:27:52.991" v="1269" actId="14100"/>
          <ac:spMkLst>
            <pc:docMk/>
            <pc:sldMk cId="1058269580" sldId="424"/>
            <ac:spMk id="4" creationId="{856BA85A-3841-B558-94EB-E14DE3BF71B8}"/>
          </ac:spMkLst>
        </pc:spChg>
        <pc:spChg chg="mod">
          <ac:chgData name="Salvatore Cavalieri" userId="c1cc4d89-b2bb-4452-9f1a-03a57ee1a6cf" providerId="ADAL" clId="{F9FF6534-1DA4-4753-B592-4C9E95A63173}" dt="2025-03-03T19:27:29.370" v="1265" actId="6549"/>
          <ac:spMkLst>
            <pc:docMk/>
            <pc:sldMk cId="1058269580" sldId="424"/>
            <ac:spMk id="5" creationId="{04E7CC52-B7D6-704E-A376-D17AD91509C2}"/>
          </ac:spMkLst>
        </pc:spChg>
        <pc:spChg chg="add del mod">
          <ac:chgData name="Salvatore Cavalieri" userId="c1cc4d89-b2bb-4452-9f1a-03a57ee1a6cf" providerId="ADAL" clId="{F9FF6534-1DA4-4753-B592-4C9E95A63173}" dt="2025-03-02T19:22:27.541" v="297" actId="478"/>
          <ac:spMkLst>
            <pc:docMk/>
            <pc:sldMk cId="1058269580" sldId="424"/>
            <ac:spMk id="7" creationId="{D73EDA3E-A0EA-F465-49D6-9059F7746C45}"/>
          </ac:spMkLst>
        </pc:spChg>
        <pc:grpChg chg="mod">
          <ac:chgData name="Salvatore Cavalieri" userId="c1cc4d89-b2bb-4452-9f1a-03a57ee1a6cf" providerId="ADAL" clId="{F9FF6534-1DA4-4753-B592-4C9E95A63173}" dt="2025-03-02T19:22:35.291" v="298" actId="1076"/>
          <ac:grpSpMkLst>
            <pc:docMk/>
            <pc:sldMk cId="1058269580" sldId="424"/>
            <ac:grpSpMk id="9" creationId="{4984856C-8E4D-9CB1-1EA0-2224FA674EAB}"/>
          </ac:grpSpMkLst>
        </pc:grpChg>
      </pc:sldChg>
      <pc:sldChg chg="addSp delSp modSp mod">
        <pc:chgData name="Salvatore Cavalieri" userId="c1cc4d89-b2bb-4452-9f1a-03a57ee1a6cf" providerId="ADAL" clId="{F9FF6534-1DA4-4753-B592-4C9E95A63173}" dt="2025-03-03T19:29:04.023" v="1322" actId="14100"/>
        <pc:sldMkLst>
          <pc:docMk/>
          <pc:sldMk cId="3084721601" sldId="425"/>
        </pc:sldMkLst>
        <pc:spChg chg="del">
          <ac:chgData name="Salvatore Cavalieri" userId="c1cc4d89-b2bb-4452-9f1a-03a57ee1a6cf" providerId="ADAL" clId="{F9FF6534-1DA4-4753-B592-4C9E95A63173}" dt="2025-03-02T19:22:41.100" v="299" actId="478"/>
          <ac:spMkLst>
            <pc:docMk/>
            <pc:sldMk cId="3084721601" sldId="425"/>
            <ac:spMk id="3" creationId="{5825EC76-FA39-106F-F3DB-CA37BCF803C7}"/>
          </ac:spMkLst>
        </pc:spChg>
        <pc:spChg chg="mod">
          <ac:chgData name="Salvatore Cavalieri" userId="c1cc4d89-b2bb-4452-9f1a-03a57ee1a6cf" providerId="ADAL" clId="{F9FF6534-1DA4-4753-B592-4C9E95A63173}" dt="2025-03-03T19:29:04.023" v="1322" actId="14100"/>
          <ac:spMkLst>
            <pc:docMk/>
            <pc:sldMk cId="3084721601" sldId="425"/>
            <ac:spMk id="4" creationId="{E09AC54E-6AF4-2B54-59AA-E9119DA0EAD4}"/>
          </ac:spMkLst>
        </pc:spChg>
        <pc:spChg chg="mod">
          <ac:chgData name="Salvatore Cavalieri" userId="c1cc4d89-b2bb-4452-9f1a-03a57ee1a6cf" providerId="ADAL" clId="{F9FF6534-1DA4-4753-B592-4C9E95A63173}" dt="2025-03-03T19:28:58.413" v="1321" actId="6549"/>
          <ac:spMkLst>
            <pc:docMk/>
            <pc:sldMk cId="3084721601" sldId="425"/>
            <ac:spMk id="5" creationId="{6F31A543-E6B5-D773-06AF-D79981FFA1D4}"/>
          </ac:spMkLst>
        </pc:spChg>
        <pc:spChg chg="add del mod">
          <ac:chgData name="Salvatore Cavalieri" userId="c1cc4d89-b2bb-4452-9f1a-03a57ee1a6cf" providerId="ADAL" clId="{F9FF6534-1DA4-4753-B592-4C9E95A63173}" dt="2025-03-02T19:22:44.138" v="300" actId="478"/>
          <ac:spMkLst>
            <pc:docMk/>
            <pc:sldMk cId="3084721601" sldId="425"/>
            <ac:spMk id="7" creationId="{422E3B6E-9925-F8C8-CDA3-761B54424EBD}"/>
          </ac:spMkLst>
        </pc:spChg>
        <pc:spChg chg="mod">
          <ac:chgData name="Salvatore Cavalieri" userId="c1cc4d89-b2bb-4452-9f1a-03a57ee1a6cf" providerId="ADAL" clId="{F9FF6534-1DA4-4753-B592-4C9E95A63173}" dt="2025-03-03T19:28:46.111" v="1291" actId="14100"/>
          <ac:spMkLst>
            <pc:docMk/>
            <pc:sldMk cId="3084721601" sldId="425"/>
            <ac:spMk id="8" creationId="{E686A9BF-41E7-F8AC-F8A9-AE1975EFE46A}"/>
          </ac:spMkLst>
        </pc:spChg>
        <pc:spChg chg="mod">
          <ac:chgData name="Salvatore Cavalieri" userId="c1cc4d89-b2bb-4452-9f1a-03a57ee1a6cf" providerId="ADAL" clId="{F9FF6534-1DA4-4753-B592-4C9E95A63173}" dt="2025-03-03T19:28:40.887" v="1290" actId="5793"/>
          <ac:spMkLst>
            <pc:docMk/>
            <pc:sldMk cId="3084721601" sldId="425"/>
            <ac:spMk id="12" creationId="{2BC4691C-68BA-D995-AFA3-2A84431E97EB}"/>
          </ac:spMkLst>
        </pc:spChg>
        <pc:grpChg chg="mod">
          <ac:chgData name="Salvatore Cavalieri" userId="c1cc4d89-b2bb-4452-9f1a-03a57ee1a6cf" providerId="ADAL" clId="{F9FF6534-1DA4-4753-B592-4C9E95A63173}" dt="2025-03-02T19:22:51.155" v="301" actId="1076"/>
          <ac:grpSpMkLst>
            <pc:docMk/>
            <pc:sldMk cId="3084721601" sldId="425"/>
            <ac:grpSpMk id="9" creationId="{E074CC27-8705-5102-9E6B-F05F5C2AA645}"/>
          </ac:grpSpMkLst>
        </pc:grpChg>
      </pc:sldChg>
      <pc:sldChg chg="addSp delSp modSp add mod">
        <pc:chgData name="Salvatore Cavalieri" userId="c1cc4d89-b2bb-4452-9f1a-03a57ee1a6cf" providerId="ADAL" clId="{F9FF6534-1DA4-4753-B592-4C9E95A63173}" dt="2025-03-03T19:27:40.487" v="1267" actId="20577"/>
        <pc:sldMkLst>
          <pc:docMk/>
          <pc:sldMk cId="2101005672" sldId="426"/>
        </pc:sldMkLst>
        <pc:spChg chg="del">
          <ac:chgData name="Salvatore Cavalieri" userId="c1cc4d89-b2bb-4452-9f1a-03a57ee1a6cf" providerId="ADAL" clId="{F9FF6534-1DA4-4753-B592-4C9E95A63173}" dt="2025-03-02T19:21:51.196" v="290" actId="478"/>
          <ac:spMkLst>
            <pc:docMk/>
            <pc:sldMk cId="2101005672" sldId="426"/>
            <ac:spMk id="3" creationId="{014A9453-1B1B-984F-D041-E95D43453525}"/>
          </ac:spMkLst>
        </pc:spChg>
        <pc:spChg chg="mod">
          <ac:chgData name="Salvatore Cavalieri" userId="c1cc4d89-b2bb-4452-9f1a-03a57ee1a6cf" providerId="ADAL" clId="{F9FF6534-1DA4-4753-B592-4C9E95A63173}" dt="2025-03-03T19:22:28.783" v="923" actId="14100"/>
          <ac:spMkLst>
            <pc:docMk/>
            <pc:sldMk cId="2101005672" sldId="426"/>
            <ac:spMk id="4" creationId="{8CC99611-0D6B-529F-B51C-4803AF8FA136}"/>
          </ac:spMkLst>
        </pc:spChg>
        <pc:spChg chg="mod">
          <ac:chgData name="Salvatore Cavalieri" userId="c1cc4d89-b2bb-4452-9f1a-03a57ee1a6cf" providerId="ADAL" clId="{F9FF6534-1DA4-4753-B592-4C9E95A63173}" dt="2025-03-03T19:27:40.487" v="1267" actId="20577"/>
          <ac:spMkLst>
            <pc:docMk/>
            <pc:sldMk cId="2101005672" sldId="426"/>
            <ac:spMk id="5" creationId="{967BF027-472E-91EB-FDCC-FAEFB5EB3D62}"/>
          </ac:spMkLst>
        </pc:spChg>
        <pc:spChg chg="add del mod">
          <ac:chgData name="Salvatore Cavalieri" userId="c1cc4d89-b2bb-4452-9f1a-03a57ee1a6cf" providerId="ADAL" clId="{F9FF6534-1DA4-4753-B592-4C9E95A63173}" dt="2025-03-02T19:21:54.974" v="291" actId="478"/>
          <ac:spMkLst>
            <pc:docMk/>
            <pc:sldMk cId="2101005672" sldId="426"/>
            <ac:spMk id="8" creationId="{A29543C0-5646-868F-577E-A283473E51D2}"/>
          </ac:spMkLst>
        </pc:spChg>
        <pc:grpChg chg="mod">
          <ac:chgData name="Salvatore Cavalieri" userId="c1cc4d89-b2bb-4452-9f1a-03a57ee1a6cf" providerId="ADAL" clId="{F9FF6534-1DA4-4753-B592-4C9E95A63173}" dt="2025-03-02T19:22:02.283" v="292" actId="1076"/>
          <ac:grpSpMkLst>
            <pc:docMk/>
            <pc:sldMk cId="2101005672" sldId="426"/>
            <ac:grpSpMk id="9" creationId="{A2C054D1-82F1-F0BE-0A59-0EE76F6ABC16}"/>
          </ac:grpSpMkLst>
        </pc:grpChg>
        <pc:picChg chg="mod">
          <ac:chgData name="Salvatore Cavalieri" userId="c1cc4d89-b2bb-4452-9f1a-03a57ee1a6cf" providerId="ADAL" clId="{F9FF6534-1DA4-4753-B592-4C9E95A63173}" dt="2025-03-02T19:22:02.283" v="292" actId="1076"/>
          <ac:picMkLst>
            <pc:docMk/>
            <pc:sldMk cId="2101005672" sldId="426"/>
            <ac:picMk id="7" creationId="{BE7F2FF0-702A-AF13-6AA7-6E4BE73B2ECC}"/>
          </ac:picMkLst>
        </pc:picChg>
        <pc:picChg chg="mod">
          <ac:chgData name="Salvatore Cavalieri" userId="c1cc4d89-b2bb-4452-9f1a-03a57ee1a6cf" providerId="ADAL" clId="{F9FF6534-1DA4-4753-B592-4C9E95A63173}" dt="2025-03-02T19:22:02.283" v="292" actId="1076"/>
          <ac:picMkLst>
            <pc:docMk/>
            <pc:sldMk cId="2101005672" sldId="426"/>
            <ac:picMk id="12" creationId="{5C314C57-E2B6-3C0D-BC20-A93162D894D7}"/>
          </ac:picMkLst>
        </pc:picChg>
        <pc:picChg chg="mod">
          <ac:chgData name="Salvatore Cavalieri" userId="c1cc4d89-b2bb-4452-9f1a-03a57ee1a6cf" providerId="ADAL" clId="{F9FF6534-1DA4-4753-B592-4C9E95A63173}" dt="2025-03-02T19:22:02.283" v="292" actId="1076"/>
          <ac:picMkLst>
            <pc:docMk/>
            <pc:sldMk cId="2101005672" sldId="426"/>
            <ac:picMk id="14" creationId="{B20463DF-1046-B56E-73D2-69D27E0FDC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Suggerimento: aggiungere qui le note per il relatore.</a:t>
            </a:r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it-IT" noProof="1"/>
              <a:t>Fare clic per modificare lo stile del titolo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 noProof="1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it-IT" noProof="1"/>
              <a:t>Fare clic per modificare lo stile del titolo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 noProof="1"/>
              <a:t>Fare clic per modificare stili del testo dello schema</a:t>
            </a:r>
          </a:p>
          <a:p>
            <a:pPr lvl="1"/>
            <a:r>
              <a:rPr lang="it-IT" noProof="1"/>
              <a:t>Secondo livello</a:t>
            </a:r>
          </a:p>
          <a:p>
            <a:pPr lvl="2"/>
            <a:r>
              <a:rPr lang="it-IT" noProof="1"/>
              <a:t>Terzo livello</a:t>
            </a:r>
          </a:p>
          <a:p>
            <a:pPr lvl="3"/>
            <a:r>
              <a:rPr lang="it-IT" noProof="1"/>
              <a:t>Quarto livello</a:t>
            </a:r>
          </a:p>
          <a:p>
            <a:pPr lvl="4"/>
            <a:r>
              <a:rPr lang="it-IT" noProof="1"/>
              <a:t>Quinto livello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5/10/2025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‹N›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learn.microsoft.com/it-it/cli/azure/install-azure-cl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it-it/azure/active-directory/develop/v2-oauth2-auth-code-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a.ms/devicelogin" TargetMode="External"/><Relationship Id="rId4" Type="http://schemas.openxmlformats.org/officeDocument/2006/relationships/hyperlink" Target="https://learn.microsoft.com/it-it/azure/active-directory/develop/v2-oauth2-device-co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7406640" cy="1472184"/>
          </a:xfrm>
        </p:spPr>
        <p:txBody>
          <a:bodyPr>
            <a:noAutofit/>
          </a:bodyPr>
          <a:lstStyle/>
          <a:p>
            <a:pPr algn="l"/>
            <a:r>
              <a:rPr lang="it-IT" sz="4000" dirty="0">
                <a:solidFill>
                  <a:srgbClr val="666666"/>
                </a:solidFill>
                <a:latin typeface="Roboto Condensed" panose="02000000000000000000" pitchFamily="2" charset="0"/>
              </a:rPr>
              <a:t>Azure </a:t>
            </a:r>
            <a:r>
              <a:rPr lang="it-IT" sz="4000" dirty="0" err="1">
                <a:solidFill>
                  <a:srgbClr val="666666"/>
                </a:solidFill>
                <a:latin typeface="Roboto Condensed" panose="02000000000000000000" pitchFamily="2" charset="0"/>
              </a:rPr>
              <a:t>Nodejs</a:t>
            </a:r>
            <a:endParaRPr lang="it-I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429000"/>
            <a:ext cx="7406640" cy="1752600"/>
          </a:xfrm>
        </p:spPr>
        <p:txBody>
          <a:bodyPr>
            <a:normAutofit fontScale="85000" lnSpcReduction="10000"/>
          </a:bodyPr>
          <a:lstStyle/>
          <a:p>
            <a:r>
              <a:rPr lang="it-IT" sz="2800" dirty="0"/>
              <a:t>Università di Catania </a:t>
            </a:r>
          </a:p>
          <a:p>
            <a:r>
              <a:rPr lang="it-IT" sz="2800" dirty="0"/>
              <a:t>Dipartimento di Ingegneria Elettrica Elettronica e Informatica </a:t>
            </a:r>
          </a:p>
          <a:p>
            <a:r>
              <a:rPr lang="it-IT" sz="2800" dirty="0"/>
              <a:t>E-mail: mircoarcangelo.antona@phd.unict.it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9C4B1-9A99-3776-CE84-CAEB00B3A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B14B9B4-8F85-533A-B4C5-FCD08C35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Modelli</a:t>
            </a:r>
            <a:endParaRPr lang="it-IT" dirty="0"/>
          </a:p>
        </p:txBody>
      </p:sp>
      <p:sp>
        <p:nvSpPr>
          <p:cNvPr id="16" name="CasellaDiTesto 10">
            <a:extLst>
              <a:ext uri="{FF2B5EF4-FFF2-40B4-BE49-F238E27FC236}">
                <a16:creationId xmlns:a16="http://schemas.microsoft.com/office/drawing/2014/main" id="{3097DC8B-DEDB-139F-ED67-408651719C9D}"/>
              </a:ext>
            </a:extLst>
          </p:cNvPr>
          <p:cNvSpPr txBox="1"/>
          <p:nvPr/>
        </p:nvSpPr>
        <p:spPr>
          <a:xfrm>
            <a:off x="2332786" y="1271148"/>
            <a:ext cx="9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Room</a:t>
            </a:r>
          </a:p>
        </p:txBody>
      </p:sp>
      <p:sp>
        <p:nvSpPr>
          <p:cNvPr id="17" name="CasellaDiTesto 11">
            <a:extLst>
              <a:ext uri="{FF2B5EF4-FFF2-40B4-BE49-F238E27FC236}">
                <a16:creationId xmlns:a16="http://schemas.microsoft.com/office/drawing/2014/main" id="{3EDDCBA6-DF2A-50A1-18BC-26E620B01AD8}"/>
              </a:ext>
            </a:extLst>
          </p:cNvPr>
          <p:cNvSpPr txBox="1"/>
          <p:nvPr/>
        </p:nvSpPr>
        <p:spPr>
          <a:xfrm>
            <a:off x="6156176" y="12711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Thermostat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4C0B98-EEF3-02D3-922A-BA1328F5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3810036" cy="35406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0A9B64-0CAF-3555-5439-E4608EB3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809" y="1844824"/>
            <a:ext cx="3680879" cy="35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FAEFD-DA14-76B9-641D-6A82B464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Modelli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3161EC-D223-F03B-5EF8-125AFA727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896" y="1916832"/>
            <a:ext cx="2820781" cy="474891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DA57E5-CEFA-3005-FD32-3587EDEAD3D7}"/>
              </a:ext>
            </a:extLst>
          </p:cNvPr>
          <p:cNvSpPr txBox="1"/>
          <p:nvPr/>
        </p:nvSpPr>
        <p:spPr>
          <a:xfrm>
            <a:off x="1435608" y="1417638"/>
            <a:ext cx="580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Se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tutto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va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a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buon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fine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su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explorer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si ha:</a:t>
            </a:r>
            <a:endParaRPr lang="it-IT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8343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506D3-96E2-E8D8-4AB7-FFB54609E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1D043-87C1-6F3F-73F1-F1C19DF6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09" y="9376"/>
            <a:ext cx="7498080" cy="1143000"/>
          </a:xfrm>
        </p:spPr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Istanziare i twins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C4B841-2749-DEBC-D310-AAB6E6C0FD76}"/>
              </a:ext>
            </a:extLst>
          </p:cNvPr>
          <p:cNvSpPr txBox="1"/>
          <p:nvPr/>
        </p:nvSpPr>
        <p:spPr>
          <a:xfrm>
            <a:off x="1187624" y="1305342"/>
            <a:ext cx="7750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Per istanziare i twins dai modelli caricati precedentemente, bisogna lanciare i seguenti comandi:</a:t>
            </a:r>
          </a:p>
          <a:p>
            <a:pPr marL="457200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twin_building.js </a:t>
            </a:r>
          </a:p>
          <a:p>
            <a:pPr marL="457200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twin_floor.js </a:t>
            </a:r>
          </a:p>
          <a:p>
            <a:pPr marL="457200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twin_room.js </a:t>
            </a:r>
          </a:p>
          <a:p>
            <a:pPr marL="457200" lvl="2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twin_thermostat.js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121E12-5630-C4FE-64D5-7661700CD707}"/>
              </a:ext>
            </a:extLst>
          </p:cNvPr>
          <p:cNvSpPr txBox="1"/>
          <p:nvPr/>
        </p:nvSpPr>
        <p:spPr>
          <a:xfrm>
            <a:off x="1187624" y="3429000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È possibile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rilanciare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i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programmi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cambiando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id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del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twin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per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creare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nuove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istanze</a:t>
            </a:r>
            <a:endParaRPr lang="it-IT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549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6D433-7004-29CB-CF29-27600A2B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Istanziare i twins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F2C235-C90A-BBD3-4744-01029C7C5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86" y="1556792"/>
            <a:ext cx="7279782" cy="4536504"/>
          </a:xfrm>
        </p:spPr>
      </p:pic>
    </p:spTree>
    <p:extLst>
      <p:ext uri="{BB962C8B-B14F-4D97-AF65-F5344CB8AC3E}">
        <p14:creationId xmlns:p14="http://schemas.microsoft.com/office/powerpoint/2010/main" val="410403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0B379-FE73-617A-776A-FF50CF2C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07A23-135D-F8FB-7FD2-8AFA1565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Istanziare i twins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3F7BC4-DCBC-CDD3-24DD-9AB65207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1E8AC0-A610-8A87-89FD-CEAC711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92721"/>
            <a:ext cx="7956376" cy="50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B1BB2-F240-3EC5-BE15-4CD63139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94ABE-4E37-1356-2A77-5A89E3E8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Istanziare i twins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079D48-3A29-10C4-B1C7-0E7D44F3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556792"/>
            <a:ext cx="7081493" cy="45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3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D5778-FDA0-AAF5-5D65-044E9B7D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248F5-0DE5-A228-F891-94F0430A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Istanziare i twins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98B538-C7CA-D897-1AE8-3F95314D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10" y="1417638"/>
            <a:ext cx="7770020" cy="47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5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2F89-A38C-D4FF-B847-ADE7606E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4307F-C5CC-935D-FDAD-058DAB2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Istanziare i twins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CC20A9-97C7-3754-77FA-2A678C39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4" y="1988840"/>
            <a:ext cx="80447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4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CEDC8-C512-7BFD-8723-71C07990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F5D5E-9C49-8242-A5B5-4091CE65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09" y="9376"/>
            <a:ext cx="7498080" cy="1143000"/>
          </a:xfrm>
        </p:spPr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Creazione </a:t>
            </a:r>
            <a:r>
              <a:rPr lang="it-IT" dirty="0" err="1">
                <a:solidFill>
                  <a:srgbClr val="666666"/>
                </a:solidFill>
                <a:latin typeface="Roboto Condensed" panose="02000000000000000000" pitchFamily="2" charset="0"/>
              </a:rPr>
              <a:t>Relationship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73B879-7BA9-679F-76F2-E416C0852C6F}"/>
              </a:ext>
            </a:extLst>
          </p:cNvPr>
          <p:cNvSpPr txBox="1"/>
          <p:nvPr/>
        </p:nvSpPr>
        <p:spPr>
          <a:xfrm>
            <a:off x="1187624" y="1305342"/>
            <a:ext cx="77503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Per creare le relazioni tra i twins istanziati precedentemente, bisogna lanciare i seguenti comandi:</a:t>
            </a:r>
          </a:p>
          <a:p>
            <a:pPr marL="914400" lvl="3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 relationship_building_floor.js</a:t>
            </a:r>
          </a:p>
          <a:p>
            <a:pPr marL="914400" lvl="3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 relationship_floor_room.js</a:t>
            </a:r>
          </a:p>
          <a:p>
            <a:pPr marL="914400" lvl="3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 relationship_room_thermostat.js</a:t>
            </a:r>
            <a:endParaRPr lang="it-IT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3F2FA8-ED5C-FD8D-3008-7243B0DAC021}"/>
              </a:ext>
            </a:extLst>
          </p:cNvPr>
          <p:cNvSpPr txBox="1"/>
          <p:nvPr/>
        </p:nvSpPr>
        <p:spPr>
          <a:xfrm>
            <a:off x="1187624" y="3429000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È possibile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rilanciare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i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programmi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cambiando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id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del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twin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per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creare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nuove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relazioni</a:t>
            </a:r>
            <a:endParaRPr lang="it-IT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050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5002F-F2A7-47AA-B58D-0254CCAC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46040"/>
            <a:ext cx="7498080" cy="1143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Creazione </a:t>
            </a:r>
            <a:r>
              <a:rPr lang="it-IT" dirty="0" err="1">
                <a:solidFill>
                  <a:srgbClr val="666666"/>
                </a:solidFill>
                <a:latin typeface="Roboto Condensed" panose="02000000000000000000" pitchFamily="2" charset="0"/>
              </a:rPr>
              <a:t>Relationship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044923-0D7D-A21D-1F73-C6A44762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89040"/>
            <a:ext cx="6511551" cy="50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5002F-F2A7-47AA-B58D-0254CCAC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Prerequisiti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831A12-ED4D-C91D-33B1-10EB5F6674F5}"/>
              </a:ext>
            </a:extLst>
          </p:cNvPr>
          <p:cNvSpPr txBox="1"/>
          <p:nvPr/>
        </p:nvSpPr>
        <p:spPr>
          <a:xfrm>
            <a:off x="1403513" y="1439548"/>
            <a:ext cx="4581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Creare un'istanza di Gemelli digitali di Azure</a:t>
            </a:r>
          </a:p>
        </p:txBody>
      </p:sp>
      <p:pic>
        <p:nvPicPr>
          <p:cNvPr id="8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6C52A926-0BD4-4A28-BB9F-B496F756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60" y="2060848"/>
            <a:ext cx="7732828" cy="41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7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D30B6-30FF-BF61-B59F-9F2EF889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BCF38-308B-4485-3D14-D57E7A68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46040"/>
            <a:ext cx="7498080" cy="1143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Creazione </a:t>
            </a:r>
            <a:r>
              <a:rPr lang="it-IT" dirty="0" err="1">
                <a:solidFill>
                  <a:srgbClr val="666666"/>
                </a:solidFill>
                <a:latin typeface="Roboto Condensed" panose="02000000000000000000" pitchFamily="2" charset="0"/>
              </a:rPr>
              <a:t>Relationship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2B9F06-2FD1-0909-562F-B72416D0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4" y="1547550"/>
            <a:ext cx="6052136" cy="49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F6CAE-0516-9055-0E75-F223F6BD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7EDA5-34C7-0337-2CB9-D2E99424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46040"/>
            <a:ext cx="7498080" cy="1143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Creazione </a:t>
            </a:r>
            <a:r>
              <a:rPr lang="it-IT" dirty="0" err="1">
                <a:solidFill>
                  <a:srgbClr val="666666"/>
                </a:solidFill>
                <a:latin typeface="Roboto Condensed" panose="02000000000000000000" pitchFamily="2" charset="0"/>
              </a:rPr>
              <a:t>Relationship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CC3456-13CF-A7EE-F732-A941C000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3157"/>
            <a:ext cx="6699461" cy="50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1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5002F-F2A7-47AA-B58D-0254CCAC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Query Digital Twin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8FC33D-F5A7-2009-CB2E-B9B6188EAFD5}"/>
              </a:ext>
            </a:extLst>
          </p:cNvPr>
          <p:cNvSpPr txBox="1"/>
          <p:nvPr/>
        </p:nvSpPr>
        <p:spPr>
          <a:xfrm>
            <a:off x="1435608" y="1417638"/>
            <a:ext cx="6272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Per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eseguire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la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query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direttamente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da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codice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avviare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il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programma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“get_digital_twin.js“</a:t>
            </a:r>
            <a:endParaRPr lang="it-IT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10706-12E7-32B0-5857-539CA22A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204864"/>
            <a:ext cx="6720607" cy="42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5953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Cancellazione Digital Twin e modelli</a:t>
            </a:r>
            <a:endParaRPr lang="en-GB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4ACC8B-FC7E-ECC5-EF84-629083182DB6}"/>
              </a:ext>
            </a:extLst>
          </p:cNvPr>
          <p:cNvSpPr txBox="1"/>
          <p:nvPr/>
        </p:nvSpPr>
        <p:spPr>
          <a:xfrm>
            <a:off x="1435608" y="990349"/>
            <a:ext cx="659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 </a:t>
            </a:r>
            <a:r>
              <a:rPr lang="de-DE" dirty="0" err="1"/>
              <a:t>eliminare</a:t>
            </a:r>
            <a:r>
              <a:rPr lang="de-DE" dirty="0"/>
              <a:t> tutti i </a:t>
            </a:r>
            <a:r>
              <a:rPr lang="de-DE" dirty="0" err="1"/>
              <a:t>twin</a:t>
            </a:r>
            <a:r>
              <a:rPr lang="de-DE" dirty="0"/>
              <a:t> e i </a:t>
            </a:r>
            <a:r>
              <a:rPr lang="de-DE" dirty="0" err="1"/>
              <a:t>modelli</a:t>
            </a:r>
            <a:r>
              <a:rPr lang="de-DE" dirty="0"/>
              <a:t> </a:t>
            </a:r>
            <a:r>
              <a:rPr lang="de-DE" dirty="0" err="1"/>
              <a:t>caricati</a:t>
            </a:r>
            <a:r>
              <a:rPr lang="de-DE" dirty="0"/>
              <a:t>, </a:t>
            </a:r>
            <a:r>
              <a:rPr lang="de-DE" dirty="0" err="1"/>
              <a:t>eseguire</a:t>
            </a:r>
            <a:r>
              <a:rPr lang="de-DE" dirty="0"/>
              <a:t> il </a:t>
            </a:r>
            <a:r>
              <a:rPr lang="de-DE" dirty="0" err="1"/>
              <a:t>comando</a:t>
            </a:r>
            <a:r>
              <a:rPr lang="de-DE" dirty="0"/>
              <a:t> “</a:t>
            </a:r>
            <a:r>
              <a:rPr lang="de-DE" dirty="0" err="1"/>
              <a:t>node</a:t>
            </a:r>
            <a:r>
              <a:rPr lang="de-DE" dirty="0"/>
              <a:t> delete_all.js“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96696C-BD64-D22F-60FA-DDA8A537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764" y="1676335"/>
            <a:ext cx="6432020" cy="51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8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5002F-F2A7-47AA-B58D-0254CCAC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>
            <a:normAutofit/>
          </a:bodyPr>
          <a:lstStyle/>
          <a:p>
            <a:r>
              <a:rPr lang="it-IT"/>
              <a:t>Installazione Azure Cli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F748C7-A26B-BE56-2387-683ED7B771DD}"/>
              </a:ext>
            </a:extLst>
          </p:cNvPr>
          <p:cNvSpPr txBox="1"/>
          <p:nvPr/>
        </p:nvSpPr>
        <p:spPr>
          <a:xfrm>
            <a:off x="1183072" y="1417320"/>
            <a:ext cx="7960928" cy="4663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Installare</a:t>
            </a:r>
            <a:r>
              <a:rPr 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Azure Cli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https://learn.microsoft.com/it-it/cli/azure/install-azure-cli</a:t>
            </a:r>
            <a:endParaRPr 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pic>
        <p:nvPicPr>
          <p:cNvPr id="18" name="Immagine 1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A980176-AE74-7733-8C97-331DA0D63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7180721" cy="3919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07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5002F-F2A7-47AA-B58D-0254CCAC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09" y="937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Configurare la sessione accedendo da riga di comando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82F688-7BA5-2EB5-C92E-4DA427C7A019}"/>
              </a:ext>
            </a:extLst>
          </p:cNvPr>
          <p:cNvSpPr txBox="1"/>
          <p:nvPr/>
        </p:nvSpPr>
        <p:spPr>
          <a:xfrm>
            <a:off x="1115617" y="1340768"/>
            <a:ext cx="80283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Eseguire nella finestra della riga di comando:</a:t>
            </a:r>
          </a:p>
          <a:p>
            <a:pPr lvl="1"/>
            <a:r>
              <a:rPr lang="en-US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az</a:t>
            </a:r>
            <a:r>
              <a:rPr 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login</a:t>
            </a:r>
          </a:p>
          <a:p>
            <a:pPr algn="l"/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Se l'interfaccia della riga di comando può aprire il browser predefinito, avvierà il 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flusso del codice di autorizzazione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 e aprirà il browser predefinito per caricare una pagina di accesso di Azure.</a:t>
            </a:r>
          </a:p>
        </p:txBody>
      </p:sp>
      <p:pic>
        <p:nvPicPr>
          <p:cNvPr id="8" name="Immagine 7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A04DCAB-8BB4-CFFD-1322-C458B786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884683"/>
            <a:ext cx="3096344" cy="24816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71CB66-C5E5-EC81-1FF9-55491A98AA18}"/>
              </a:ext>
            </a:extLst>
          </p:cNvPr>
          <p:cNvSpPr txBox="1"/>
          <p:nvPr/>
        </p:nvSpPr>
        <p:spPr>
          <a:xfrm>
            <a:off x="971600" y="5517232"/>
            <a:ext cx="81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In caso contrario, avvierà il 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flusso del codice del dispositivo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 e indicherà di aprire una pagina del browser all'indirizzo 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https://aka.ms/devicelogin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 e immettere il codice visualizzato nel terminale.</a:t>
            </a:r>
          </a:p>
        </p:txBody>
      </p:sp>
    </p:spTree>
    <p:extLst>
      <p:ext uri="{BB962C8B-B14F-4D97-AF65-F5344CB8AC3E}">
        <p14:creationId xmlns:p14="http://schemas.microsoft.com/office/powerpoint/2010/main" val="34306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5002F-F2A7-47AA-B58D-0254CCAC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Obbiettivo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070586-4106-4189-8668-786F75F2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2088232"/>
          </a:xfrm>
        </p:spPr>
        <p:txBody>
          <a:bodyPr>
            <a:noAutofit/>
          </a:bodyPr>
          <a:lstStyle/>
          <a:p>
            <a:pPr marL="0"/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Creare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un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digital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twin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tramite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codice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e non da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explorer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.</a:t>
            </a:r>
          </a:p>
          <a:p>
            <a:pPr marL="0"/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Passi da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fare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:</a:t>
            </a:r>
          </a:p>
          <a:p>
            <a:pPr marL="658368" lvl="4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Caricare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i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modelli</a:t>
            </a:r>
            <a:endParaRPr lang="de-DE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658368" lvl="4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Istanziare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i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twin</a:t>
            </a:r>
            <a:endParaRPr lang="de-DE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  <a:p>
            <a:pPr marL="658368" lvl="4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Creare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le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relazioni</a:t>
            </a:r>
            <a:endParaRPr lang="de-DE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5A9AAE1-28F3-2B66-F5B2-739C85075564}"/>
              </a:ext>
            </a:extLst>
          </p:cNvPr>
          <p:cNvSpPr txBox="1">
            <a:spLocks/>
          </p:cNvSpPr>
          <p:nvPr/>
        </p:nvSpPr>
        <p:spPr>
          <a:xfrm>
            <a:off x="1435608" y="3284984"/>
            <a:ext cx="7498080" cy="208823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/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Per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fare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cio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,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entrare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nella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cartella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/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Create_twin_nodejs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e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lanciare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il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comando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“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npm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install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“ per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installare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tutti i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pacchetti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necessari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definiti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nel</a:t>
            </a:r>
            <a:r>
              <a:rPr lang="de-DE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</a:t>
            </a:r>
            <a:r>
              <a:rPr lang="de-DE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package.json</a:t>
            </a:r>
            <a:endParaRPr lang="de-DE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900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9383-2A25-D576-FBF0-58F394AA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093B5-C4A4-5285-A34C-30C10F7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09" y="9376"/>
            <a:ext cx="7498080" cy="1143000"/>
          </a:xfrm>
        </p:spPr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Dipendenze necessarie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26D73-049F-A72F-B4E9-099BDCCD4CFD}"/>
              </a:ext>
            </a:extLst>
          </p:cNvPr>
          <p:cNvSpPr txBox="1"/>
          <p:nvPr/>
        </p:nvSpPr>
        <p:spPr>
          <a:xfrm>
            <a:off x="971600" y="1844824"/>
            <a:ext cx="87484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@azure/identity</a:t>
            </a:r>
          </a:p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@azure/digital-twins-core«</a:t>
            </a:r>
          </a:p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util</a:t>
            </a:r>
            <a:endParaRPr lang="it-IT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endParaRPr lang="it-IT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it-IT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DefaultAzureCredential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azure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it-IT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DigitalTwinsClient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azure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digital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-twins-core"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inspect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00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29421-A00E-A278-086D-60C37042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F4DCBBF-4CA8-7570-BE2D-F9A8BC27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Autenticazione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CBA938A-C494-739A-45AD-9D1455F2BBF0}"/>
              </a:ext>
            </a:extLst>
          </p:cNvPr>
          <p:cNvSpPr txBox="1"/>
          <p:nvPr/>
        </p:nvSpPr>
        <p:spPr>
          <a:xfrm>
            <a:off x="1187624" y="2276872"/>
            <a:ext cx="74980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"https://digitaltwin3.api.wcus.digitaltwins.azure.net"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DefaultAzureCredential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serviceClient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DigitalTwinsClient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DefaultAzureCredential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è fornito da @azure/identity. Supporta   diversi meccanismi di autenticazione, noi useremo l’autenticazione basata sull’ambiente di esecuzione</a:t>
            </a:r>
            <a:endParaRPr 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430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3CD7-2EEF-C88D-F8D1-DFC4482B3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BBD3E-6C8D-C73F-AA93-798BC368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09" y="9376"/>
            <a:ext cx="7498080" cy="1143000"/>
          </a:xfrm>
        </p:spPr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Modelli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8F9753-4E3A-0859-BCB8-289BA3FA11B2}"/>
              </a:ext>
            </a:extLst>
          </p:cNvPr>
          <p:cNvSpPr txBox="1"/>
          <p:nvPr/>
        </p:nvSpPr>
        <p:spPr>
          <a:xfrm>
            <a:off x="1043608" y="1305342"/>
            <a:ext cx="7894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Carichiamo i modelli.  Lanciare il comando «</a:t>
            </a:r>
            <a:r>
              <a:rPr lang="it-IT" sz="160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node</a:t>
            </a:r>
            <a:r>
              <a:rPr lang="it-IT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rebuchet MS" panose="020B0603020202020204"/>
              </a:rPr>
              <a:t> new_model.js»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A500FF-5071-D0D2-AA7F-5D19E2CD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14365"/>
            <a:ext cx="6120680" cy="36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6F572-056F-D9C5-A026-C79FFE36F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F39B966-A4CA-CB94-D4AF-3C0B0F06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666666"/>
                </a:solidFill>
                <a:latin typeface="Roboto Condensed" panose="02000000000000000000" pitchFamily="2" charset="0"/>
              </a:rPr>
              <a:t>Modelli</a:t>
            </a:r>
            <a:endParaRPr lang="it-IT" dirty="0"/>
          </a:p>
        </p:txBody>
      </p:sp>
      <p:sp>
        <p:nvSpPr>
          <p:cNvPr id="16" name="CasellaDiTesto 10">
            <a:extLst>
              <a:ext uri="{FF2B5EF4-FFF2-40B4-BE49-F238E27FC236}">
                <a16:creationId xmlns:a16="http://schemas.microsoft.com/office/drawing/2014/main" id="{16E18811-D758-9285-5B87-0F8C12E1857A}"/>
              </a:ext>
            </a:extLst>
          </p:cNvPr>
          <p:cNvSpPr txBox="1"/>
          <p:nvPr/>
        </p:nvSpPr>
        <p:spPr>
          <a:xfrm>
            <a:off x="2332786" y="1271148"/>
            <a:ext cx="9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Building</a:t>
            </a:r>
          </a:p>
        </p:txBody>
      </p:sp>
      <p:sp>
        <p:nvSpPr>
          <p:cNvPr id="17" name="CasellaDiTesto 11">
            <a:extLst>
              <a:ext uri="{FF2B5EF4-FFF2-40B4-BE49-F238E27FC236}">
                <a16:creationId xmlns:a16="http://schemas.microsoft.com/office/drawing/2014/main" id="{BBA8CC1A-E7DD-E1EA-2E1A-ABD089D00B25}"/>
              </a:ext>
            </a:extLst>
          </p:cNvPr>
          <p:cNvSpPr txBox="1"/>
          <p:nvPr/>
        </p:nvSpPr>
        <p:spPr>
          <a:xfrm>
            <a:off x="6156176" y="1271148"/>
            <a:ext cx="101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</a:t>
            </a:r>
            <a:r>
              <a:rPr lang="it-IT" dirty="0" err="1"/>
              <a:t>loor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E25010-02E6-46D4-235F-CB788C92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89" y="1844823"/>
            <a:ext cx="2906927" cy="419332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27B36A-E99D-45C2-3B07-C4050DE0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72" y="1821026"/>
            <a:ext cx="2732344" cy="42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2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0F4122F-8A71-4A4C-97CD-E5BFDD496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Formazione Generale</Template>
  <TotalTime>0</TotalTime>
  <Words>534</Words>
  <Application>Microsoft Office PowerPoint</Application>
  <PresentationFormat>Presentazione su schermo (4:3)</PresentationFormat>
  <Paragraphs>73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Calibri</vt:lpstr>
      <vt:lpstr>Consolas</vt:lpstr>
      <vt:lpstr>Gill Sans MT</vt:lpstr>
      <vt:lpstr>Roboto Condensed</vt:lpstr>
      <vt:lpstr>Trebuchet MS</vt:lpstr>
      <vt:lpstr>Verdana</vt:lpstr>
      <vt:lpstr>Wingdings 2</vt:lpstr>
      <vt:lpstr>Solstizio</vt:lpstr>
      <vt:lpstr>Azure Nodejs</vt:lpstr>
      <vt:lpstr>Prerequisiti </vt:lpstr>
      <vt:lpstr>Installazione Azure Cli</vt:lpstr>
      <vt:lpstr>Configurare la sessione accedendo da riga di comando</vt:lpstr>
      <vt:lpstr>Obbiettivo</vt:lpstr>
      <vt:lpstr>Dipendenze necessarie</vt:lpstr>
      <vt:lpstr>Autenticazione</vt:lpstr>
      <vt:lpstr>Modelli</vt:lpstr>
      <vt:lpstr>Modelli</vt:lpstr>
      <vt:lpstr>Modelli</vt:lpstr>
      <vt:lpstr>Modelli</vt:lpstr>
      <vt:lpstr>Istanziare i twins</vt:lpstr>
      <vt:lpstr>Istanziare i twins</vt:lpstr>
      <vt:lpstr>Istanziare i twins</vt:lpstr>
      <vt:lpstr>Istanziare i twins</vt:lpstr>
      <vt:lpstr>Istanziare i twins</vt:lpstr>
      <vt:lpstr>Istanziare i twins</vt:lpstr>
      <vt:lpstr>Creazione Relationship</vt:lpstr>
      <vt:lpstr>Creazione Relationship</vt:lpstr>
      <vt:lpstr>Creazione Relationship</vt:lpstr>
      <vt:lpstr>Creazione Relationship</vt:lpstr>
      <vt:lpstr>Query Digital Twin</vt:lpstr>
      <vt:lpstr>Cancellazione Digital Twin e modelli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MIRCO ARCANGELO ANTONA</cp:lastModifiedBy>
  <cp:revision>5</cp:revision>
  <dcterms:created xsi:type="dcterms:W3CDTF">2016-07-11T17:03:49Z</dcterms:created>
  <dcterms:modified xsi:type="dcterms:W3CDTF">2025-05-10T16:57:39Z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