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64" r:id="rId5"/>
    <p:sldId id="259" r:id="rId6"/>
    <p:sldId id="260" r:id="rId7"/>
    <p:sldId id="267" r:id="rId8"/>
    <p:sldId id="261" r:id="rId9"/>
    <p:sldId id="265" r:id="rId10"/>
    <p:sldId id="266" r:id="rId11"/>
    <p:sldId id="268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25063B-7631-E0A7-E965-0C2364292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8BAC78E-2005-9C19-5390-F8EFFC946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F5D08A9-B713-2D25-DB5A-651AB7F4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D2F4-CD70-459D-B97C-61B95AAB2F43}" type="datetimeFigureOut">
              <a:rPr lang="it-IT" smtClean="0"/>
              <a:t>15/02/2024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16A40D-A554-8679-18AA-ECBEB743D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DA5A563-549B-94FB-1332-88F0F417B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FE4C-B07B-42EF-B5CC-F70265F488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4404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8D231A-1A5E-01A3-6A71-1758EB55E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2A4186B-8FF7-F7EB-38FD-77B9DB0B2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8EB7D7-3B2F-1422-F3C2-DCD46E344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D2F4-CD70-459D-B97C-61B95AAB2F43}" type="datetimeFigureOut">
              <a:rPr lang="it-IT" smtClean="0"/>
              <a:t>15/02/2024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23ED46-E79C-6B50-A948-E0D5AA9D9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57CF4E3-DB70-9F55-0826-410313813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FE4C-B07B-42EF-B5CC-F70265F488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6587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06775D0-DF78-B3F2-66D9-C8C042AA39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50B1A64-F2E5-8A11-C4D0-071CF376F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B38068F-ECEF-14A8-B172-DDB352D26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D2F4-CD70-459D-B97C-61B95AAB2F43}" type="datetimeFigureOut">
              <a:rPr lang="it-IT" smtClean="0"/>
              <a:t>15/02/2024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66FB7F2-40CC-1E05-61DC-1C6B2BF7A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E1B6C6A-E67C-41D5-9403-B934BF5D6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FE4C-B07B-42EF-B5CC-F70265F488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307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76BB27-C0CF-8C52-B184-04003AC53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1BD945-829C-4FCC-9DB2-0175814BC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300D958-9234-96E7-D143-46D26363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D2F4-CD70-459D-B97C-61B95AAB2F43}" type="datetimeFigureOut">
              <a:rPr lang="it-IT" smtClean="0"/>
              <a:t>15/02/2024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CD635B7-8B39-90CB-9CCA-26142C5CA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40C4C59-C3DB-1A83-4570-17D9CF463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FE4C-B07B-42EF-B5CC-F70265F488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1516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E0B818-E0D3-20A5-B0C9-E2B678E05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F30EBFF-D372-A48D-09CE-EF1386A70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CB26E6-BC5C-F7FF-160D-54A358F99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D2F4-CD70-459D-B97C-61B95AAB2F43}" type="datetimeFigureOut">
              <a:rPr lang="it-IT" smtClean="0"/>
              <a:t>15/02/2024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D273559-6001-1EFE-9381-60E590ACA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4CEF876-4E25-0F9A-FFF4-B005135AF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FE4C-B07B-42EF-B5CC-F70265F488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2474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5DDB7E-6563-08C2-F886-11CAE5E48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6D0435-F2D0-2411-99FB-79A3C3C5AB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6535E24-5CB2-39DF-D60B-E90DB3A20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589D415-101D-2CB1-3D20-CF0B0DDB8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D2F4-CD70-459D-B97C-61B95AAB2F43}" type="datetimeFigureOut">
              <a:rPr lang="it-IT" smtClean="0"/>
              <a:t>15/02/2024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047C2CB-8926-0A0D-EC6E-9FB06688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ABB16FC-48B7-33D2-F7A6-3A005C3D8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FE4C-B07B-42EF-B5CC-F70265F488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9902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B01701-9D81-8419-E5FC-CC683ABA6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BE8340E-DBCD-62F2-0766-922905775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CD64EEE-DDD0-0E66-C3CC-17A6338A9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FF7F177-146E-803B-5D57-7C2D55DD42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2564F24-F41E-1FD2-02EB-249BC725D1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08309CA-B7CB-5586-44C2-629D7F09D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D2F4-CD70-459D-B97C-61B95AAB2F43}" type="datetimeFigureOut">
              <a:rPr lang="it-IT" smtClean="0"/>
              <a:t>15/02/2024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78A7063-3ABA-1A1B-A74C-739DFDA5A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ACAAD9B-CDBF-042E-303D-5DD418BCA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FE4C-B07B-42EF-B5CC-F70265F488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7434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50C43D-915D-A740-B7B2-3726078BD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6032838-3616-9C2E-E5BD-484A84EA5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D2F4-CD70-459D-B97C-61B95AAB2F43}" type="datetimeFigureOut">
              <a:rPr lang="it-IT" smtClean="0"/>
              <a:t>15/02/2024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3356A8E-A832-D23E-B87F-A2E09B71F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B71BD2E-768D-61CE-618E-C97DE74DD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FE4C-B07B-42EF-B5CC-F70265F488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3467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036F3F1-83A5-0C89-D64B-CFB03E600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D2F4-CD70-459D-B97C-61B95AAB2F43}" type="datetimeFigureOut">
              <a:rPr lang="it-IT" smtClean="0"/>
              <a:t>15/02/2024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7D1DC77-AA05-486F-CF99-9B4A63E47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C46E199-2E1B-5DE7-8C26-5BA3047B8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FE4C-B07B-42EF-B5CC-F70265F488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1986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51F9E1-52C3-434B-6521-EF22DB48F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899D31-34C6-F95E-47BB-023EBBE68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5D9903B-F6D9-B3F7-A9CD-670A200A6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4E134E7-8658-C4ED-1282-B494B884F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D2F4-CD70-459D-B97C-61B95AAB2F43}" type="datetimeFigureOut">
              <a:rPr lang="it-IT" smtClean="0"/>
              <a:t>15/02/2024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698D640-C6C7-3F61-848B-FA8CBF72B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8DF49DC-F22B-6952-5135-42DF4E3B8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FE4C-B07B-42EF-B5CC-F70265F488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6507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16A4D0-F230-A408-B155-CBE6F4737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7898B87-4FA9-7C99-30E6-F6D3BC5021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0652F0D-AA5B-11FF-B466-E01AEDBC6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E5F8C8B-F1CE-DE28-BCD8-BDDA1C4A0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D2F4-CD70-459D-B97C-61B95AAB2F43}" type="datetimeFigureOut">
              <a:rPr lang="it-IT" smtClean="0"/>
              <a:t>15/02/2024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5B6F70D-B50A-4B0A-EB00-C63554229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4782C66-4F83-2EA4-D1B0-91CFB9D7F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FE4C-B07B-42EF-B5CC-F70265F488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2009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8EF24EF-451C-2F6F-4E58-EBEA858A3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88A275F-C277-328D-8BFB-8885C12AD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B2C10D-BD99-878B-1C2A-2E82EB082B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6D2F4-CD70-459D-B97C-61B95AAB2F43}" type="datetimeFigureOut">
              <a:rPr lang="it-IT" smtClean="0"/>
              <a:t>15/02/2024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25866A-D9D3-04D3-47F3-A6130953F3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AE3499-8922-FDF5-A159-5AE73EFEEF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9FE4C-B07B-42EF-B5CC-F70265F488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779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1.jpeg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eg"/><Relationship Id="rId5" Type="http://schemas.openxmlformats.org/officeDocument/2006/relationships/image" Target="../media/image22.jpe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16.png"/><Relationship Id="rId12" Type="http://schemas.openxmlformats.org/officeDocument/2006/relationships/image" Target="../media/image2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20.png"/><Relationship Id="rId5" Type="http://schemas.openxmlformats.org/officeDocument/2006/relationships/image" Target="../media/image27.png"/><Relationship Id="rId10" Type="http://schemas.openxmlformats.org/officeDocument/2006/relationships/image" Target="../media/image18.png"/><Relationship Id="rId4" Type="http://schemas.openxmlformats.org/officeDocument/2006/relationships/image" Target="../media/image26.png"/><Relationship Id="rId9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53" name="Rectangle 2071">
            <a:extLst>
              <a:ext uri="{FF2B5EF4-FFF2-40B4-BE49-F238E27FC236}">
                <a16:creationId xmlns:a16="http://schemas.microsoft.com/office/drawing/2014/main" id="{91F55C5D-1648-4BE3-932D-8CADBF3F6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2A483D6-2F35-5BC7-5D59-F9F265020A91}"/>
              </a:ext>
            </a:extLst>
          </p:cNvPr>
          <p:cNvSpPr txBox="1"/>
          <p:nvPr/>
        </p:nvSpPr>
        <p:spPr>
          <a:xfrm>
            <a:off x="640080" y="667512"/>
            <a:ext cx="10908792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latin typeface="+mj-lt"/>
                <a:ea typeface="+mj-ea"/>
                <a:cs typeface="+mj-cs"/>
              </a:rPr>
              <a:t>W</a:t>
            </a:r>
            <a:r>
              <a:rPr lang="en-US" sz="5400" b="0" i="0" u="none" strike="noStrike" baseline="0">
                <a:latin typeface="+mj-lt"/>
                <a:ea typeface="+mj-ea"/>
                <a:cs typeface="+mj-cs"/>
              </a:rPr>
              <a:t>eather </a:t>
            </a:r>
            <a:r>
              <a:rPr lang="en-US" sz="5400">
                <a:latin typeface="+mj-lt"/>
                <a:ea typeface="+mj-ea"/>
                <a:cs typeface="+mj-cs"/>
              </a:rPr>
              <a:t>E</a:t>
            </a:r>
            <a:r>
              <a:rPr lang="en-US" sz="5400" b="0" i="0" u="none" strike="noStrike" baseline="0">
                <a:latin typeface="+mj-lt"/>
                <a:ea typeface="+mj-ea"/>
                <a:cs typeface="+mj-cs"/>
              </a:rPr>
              <a:t>vent </a:t>
            </a:r>
            <a:r>
              <a:rPr lang="en-US" sz="5400">
                <a:latin typeface="+mj-lt"/>
                <a:ea typeface="+mj-ea"/>
                <a:cs typeface="+mj-cs"/>
              </a:rPr>
              <a:t>N</a:t>
            </a:r>
            <a:r>
              <a:rPr lang="en-US" sz="5400" b="0" i="0" u="none" strike="noStrike" baseline="0">
                <a:latin typeface="+mj-lt"/>
                <a:ea typeface="+mj-ea"/>
                <a:cs typeface="+mj-cs"/>
              </a:rPr>
              <a:t>otifier</a:t>
            </a:r>
            <a:endParaRPr lang="en-US" sz="5400">
              <a:latin typeface="+mj-lt"/>
              <a:ea typeface="+mj-ea"/>
              <a:cs typeface="+mj-cs"/>
            </a:endParaRPr>
          </a:p>
        </p:txBody>
      </p:sp>
      <p:sp>
        <p:nvSpPr>
          <p:cNvPr id="2254" name="sketch line">
            <a:extLst>
              <a:ext uri="{FF2B5EF4-FFF2-40B4-BE49-F238E27FC236}">
                <a16:creationId xmlns:a16="http://schemas.microsoft.com/office/drawing/2014/main" id="{A38E1331-B5A6-44BE-BF4E-EE6C2FD2A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0000" y="1776977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744583 w 4572000"/>
              <a:gd name="connsiteY1" fmla="*/ 0 h 18288"/>
              <a:gd name="connsiteX2" fmla="*/ 1352006 w 4572000"/>
              <a:gd name="connsiteY2" fmla="*/ 0 h 18288"/>
              <a:gd name="connsiteX3" fmla="*/ 2050869 w 4572000"/>
              <a:gd name="connsiteY3" fmla="*/ 0 h 18288"/>
              <a:gd name="connsiteX4" fmla="*/ 2612571 w 4572000"/>
              <a:gd name="connsiteY4" fmla="*/ 0 h 18288"/>
              <a:gd name="connsiteX5" fmla="*/ 3357154 w 4572000"/>
              <a:gd name="connsiteY5" fmla="*/ 0 h 18288"/>
              <a:gd name="connsiteX6" fmla="*/ 401029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265714 w 4572000"/>
              <a:gd name="connsiteY10" fmla="*/ 18288 h 18288"/>
              <a:gd name="connsiteX11" fmla="*/ 2521131 w 4572000"/>
              <a:gd name="connsiteY11" fmla="*/ 18288 h 18288"/>
              <a:gd name="connsiteX12" fmla="*/ 1867989 w 4572000"/>
              <a:gd name="connsiteY12" fmla="*/ 18288 h 18288"/>
              <a:gd name="connsiteX13" fmla="*/ 1352006 w 4572000"/>
              <a:gd name="connsiteY13" fmla="*/ 18288 h 18288"/>
              <a:gd name="connsiteX14" fmla="*/ 83602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335213" y="-5275"/>
                  <a:pt x="446637" y="2749"/>
                  <a:pt x="744583" y="0"/>
                </a:cubicBezTo>
                <a:cubicBezTo>
                  <a:pt x="1042529" y="-2749"/>
                  <a:pt x="1223095" y="8165"/>
                  <a:pt x="1352006" y="0"/>
                </a:cubicBezTo>
                <a:cubicBezTo>
                  <a:pt x="1480917" y="-8165"/>
                  <a:pt x="1803308" y="16240"/>
                  <a:pt x="2050869" y="0"/>
                </a:cubicBezTo>
                <a:cubicBezTo>
                  <a:pt x="2298430" y="-16240"/>
                  <a:pt x="2464656" y="-22054"/>
                  <a:pt x="2612571" y="0"/>
                </a:cubicBezTo>
                <a:cubicBezTo>
                  <a:pt x="2760486" y="22054"/>
                  <a:pt x="3034874" y="11895"/>
                  <a:pt x="3357154" y="0"/>
                </a:cubicBezTo>
                <a:cubicBezTo>
                  <a:pt x="3679434" y="-11895"/>
                  <a:pt x="3778145" y="-10841"/>
                  <a:pt x="4010297" y="0"/>
                </a:cubicBezTo>
                <a:cubicBezTo>
                  <a:pt x="4242449" y="10841"/>
                  <a:pt x="4385860" y="17261"/>
                  <a:pt x="4572000" y="0"/>
                </a:cubicBezTo>
                <a:cubicBezTo>
                  <a:pt x="4571443" y="8172"/>
                  <a:pt x="4571244" y="10948"/>
                  <a:pt x="4572000" y="18288"/>
                </a:cubicBezTo>
                <a:cubicBezTo>
                  <a:pt x="4352099" y="1269"/>
                  <a:pt x="4065933" y="40755"/>
                  <a:pt x="3873137" y="18288"/>
                </a:cubicBezTo>
                <a:cubicBezTo>
                  <a:pt x="3680341" y="-4179"/>
                  <a:pt x="3486903" y="33471"/>
                  <a:pt x="3265714" y="18288"/>
                </a:cubicBezTo>
                <a:cubicBezTo>
                  <a:pt x="3044525" y="3105"/>
                  <a:pt x="2683548" y="-1073"/>
                  <a:pt x="2521131" y="18288"/>
                </a:cubicBezTo>
                <a:cubicBezTo>
                  <a:pt x="2358714" y="37649"/>
                  <a:pt x="2132855" y="34593"/>
                  <a:pt x="1867989" y="18288"/>
                </a:cubicBezTo>
                <a:cubicBezTo>
                  <a:pt x="1603123" y="1983"/>
                  <a:pt x="1605373" y="2886"/>
                  <a:pt x="1352006" y="18288"/>
                </a:cubicBezTo>
                <a:cubicBezTo>
                  <a:pt x="1098639" y="33690"/>
                  <a:pt x="962100" y="16241"/>
                  <a:pt x="836023" y="18288"/>
                </a:cubicBezTo>
                <a:cubicBezTo>
                  <a:pt x="709946" y="20335"/>
                  <a:pt x="193668" y="-307"/>
                  <a:pt x="0" y="18288"/>
                </a:cubicBezTo>
                <a:cubicBezTo>
                  <a:pt x="-277" y="11188"/>
                  <a:pt x="-244" y="5848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58188" y="7508"/>
                  <a:pt x="361578" y="-27091"/>
                  <a:pt x="561703" y="0"/>
                </a:cubicBezTo>
                <a:cubicBezTo>
                  <a:pt x="761828" y="27091"/>
                  <a:pt x="1133811" y="14547"/>
                  <a:pt x="1306286" y="0"/>
                </a:cubicBezTo>
                <a:cubicBezTo>
                  <a:pt x="1478761" y="-14547"/>
                  <a:pt x="1809594" y="13320"/>
                  <a:pt x="2050869" y="0"/>
                </a:cubicBezTo>
                <a:cubicBezTo>
                  <a:pt x="2292144" y="-13320"/>
                  <a:pt x="2409269" y="-14334"/>
                  <a:pt x="2612571" y="0"/>
                </a:cubicBezTo>
                <a:cubicBezTo>
                  <a:pt x="2815873" y="14334"/>
                  <a:pt x="3025009" y="33536"/>
                  <a:pt x="3311434" y="0"/>
                </a:cubicBezTo>
                <a:cubicBezTo>
                  <a:pt x="3597859" y="-33536"/>
                  <a:pt x="3695431" y="-13462"/>
                  <a:pt x="3827417" y="0"/>
                </a:cubicBezTo>
                <a:cubicBezTo>
                  <a:pt x="3959403" y="13462"/>
                  <a:pt x="4360180" y="899"/>
                  <a:pt x="4572000" y="0"/>
                </a:cubicBezTo>
                <a:cubicBezTo>
                  <a:pt x="4572481" y="8890"/>
                  <a:pt x="4572898" y="10033"/>
                  <a:pt x="4572000" y="18288"/>
                </a:cubicBezTo>
                <a:cubicBezTo>
                  <a:pt x="4356830" y="5817"/>
                  <a:pt x="4021942" y="41441"/>
                  <a:pt x="3873137" y="18288"/>
                </a:cubicBezTo>
                <a:cubicBezTo>
                  <a:pt x="3724332" y="-4865"/>
                  <a:pt x="3494019" y="36771"/>
                  <a:pt x="3174274" y="18288"/>
                </a:cubicBezTo>
                <a:cubicBezTo>
                  <a:pt x="2854529" y="-195"/>
                  <a:pt x="2861023" y="5963"/>
                  <a:pt x="2658291" y="18288"/>
                </a:cubicBezTo>
                <a:cubicBezTo>
                  <a:pt x="2455559" y="30613"/>
                  <a:pt x="2309968" y="11711"/>
                  <a:pt x="2050869" y="18288"/>
                </a:cubicBezTo>
                <a:cubicBezTo>
                  <a:pt x="1791770" y="24865"/>
                  <a:pt x="1671115" y="-4587"/>
                  <a:pt x="1306286" y="18288"/>
                </a:cubicBezTo>
                <a:cubicBezTo>
                  <a:pt x="941457" y="41163"/>
                  <a:pt x="838619" y="-9452"/>
                  <a:pt x="653143" y="18288"/>
                </a:cubicBezTo>
                <a:cubicBezTo>
                  <a:pt x="467667" y="46028"/>
                  <a:pt x="308702" y="9245"/>
                  <a:pt x="0" y="18288"/>
                </a:cubicBezTo>
                <a:cubicBezTo>
                  <a:pt x="-4" y="10872"/>
                  <a:pt x="388" y="674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9591507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OpenWeather Logo PNG Vector (SVG) Free Download">
            <a:extLst>
              <a:ext uri="{FF2B5EF4-FFF2-40B4-BE49-F238E27FC236}">
                <a16:creationId xmlns:a16="http://schemas.microsoft.com/office/drawing/2014/main" id="{67298941-631A-0566-F7E0-D0235C6FE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133" y="3782690"/>
            <a:ext cx="2832069" cy="126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il Icon PNG Image for Free Download">
            <a:extLst>
              <a:ext uri="{FF2B5EF4-FFF2-40B4-BE49-F238E27FC236}">
                <a16:creationId xmlns:a16="http://schemas.microsoft.com/office/drawing/2014/main" id="{AB08439B-0822-35C4-2EC1-57EED375E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8938" y="2999151"/>
            <a:ext cx="2832069" cy="283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obile Notification icon PNG and SVG Vector Free Download">
            <a:extLst>
              <a:ext uri="{FF2B5EF4-FFF2-40B4-BE49-F238E27FC236}">
                <a16:creationId xmlns:a16="http://schemas.microsoft.com/office/drawing/2014/main" id="{1319081A-619F-0992-B6EF-FFB29E2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4244" y="2610546"/>
            <a:ext cx="2165567" cy="3609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elegram icon - Free download on Iconfinder">
            <a:extLst>
              <a:ext uri="{FF2B5EF4-FFF2-40B4-BE49-F238E27FC236}">
                <a16:creationId xmlns:a16="http://schemas.microsoft.com/office/drawing/2014/main" id="{F8049916-3A60-7ACC-E849-C5D597A48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61797" y="2999151"/>
            <a:ext cx="2832069" cy="283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AccuWeather | Logopedia | Fandom">
            <a:extLst>
              <a:ext uri="{FF2B5EF4-FFF2-40B4-BE49-F238E27FC236}">
                <a16:creationId xmlns:a16="http://schemas.microsoft.com/office/drawing/2014/main" id="{8F7BA6B4-816D-62B1-1CA1-66A2F8A2AA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13200" y="1346200"/>
            <a:ext cx="2235200" cy="223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6930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086A28B8-354C-F6D5-9B0A-086292B9C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7" y="834891"/>
            <a:ext cx="12154525" cy="5188217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7193CBC1-CC0D-8D03-3341-555CC0622AED}"/>
              </a:ext>
            </a:extLst>
          </p:cNvPr>
          <p:cNvSpPr txBox="1"/>
          <p:nvPr/>
        </p:nvSpPr>
        <p:spPr>
          <a:xfrm>
            <a:off x="335280" y="274320"/>
            <a:ext cx="576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http://localhost:8081/swagger/index.html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53EF51C-7AE6-7ABA-D9E8-B4FE99FD5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15975"/>
            <a:ext cx="12192000" cy="522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288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BA42BFA-E9A9-3A45-8DBA-E30080FDE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43" y="2083502"/>
            <a:ext cx="11274297" cy="263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657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E144AD1E-031A-8759-C7D3-5E8821463E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86100" cy="6858000"/>
          </a:xfrm>
          <a:prstGeom prst="rect">
            <a:avLst/>
          </a:prstGeom>
        </p:spPr>
      </p:pic>
      <p:pic>
        <p:nvPicPr>
          <p:cNvPr id="5" name="Immagine 4" descr="Immagine che contiene testo, schermata, Sistema operativo, software&#10;&#10;Descrizione generata automaticamente">
            <a:extLst>
              <a:ext uri="{FF2B5EF4-FFF2-40B4-BE49-F238E27FC236}">
                <a16:creationId xmlns:a16="http://schemas.microsoft.com/office/drawing/2014/main" id="{1F596675-4FD1-78D2-030E-FEE3D1BFDE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0"/>
            <a:ext cx="3086100" cy="6858000"/>
          </a:xfrm>
          <a:prstGeom prst="rect">
            <a:avLst/>
          </a:prstGeom>
        </p:spPr>
      </p:pic>
      <p:pic>
        <p:nvPicPr>
          <p:cNvPr id="7" name="Immagine 6" descr="Immagine che contiene testo, schermata, Sistema operativo, software&#10;&#10;Descrizione generata automaticamente">
            <a:extLst>
              <a:ext uri="{FF2B5EF4-FFF2-40B4-BE49-F238E27FC236}">
                <a16:creationId xmlns:a16="http://schemas.microsoft.com/office/drawing/2014/main" id="{8C164784-E9DC-1D6F-DA9F-AB5DE6B022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900" y="0"/>
            <a:ext cx="308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14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schermata, software, Sistema operativo&#10;&#10;Descrizione generata automaticamente">
            <a:extLst>
              <a:ext uri="{FF2B5EF4-FFF2-40B4-BE49-F238E27FC236}">
                <a16:creationId xmlns:a16="http://schemas.microsoft.com/office/drawing/2014/main" id="{EAE3408F-EE34-8B7D-257F-1CE3F9DEA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470" y="0"/>
            <a:ext cx="3086100" cy="6858000"/>
          </a:xfrm>
          <a:prstGeom prst="rect">
            <a:avLst/>
          </a:prstGeom>
        </p:spPr>
      </p:pic>
      <p:pic>
        <p:nvPicPr>
          <p:cNvPr id="7" name="Immagine 6" descr="Immagine che contiene testo, elettronica, schermata, software&#10;&#10;Descrizione generata automaticamente">
            <a:extLst>
              <a:ext uri="{FF2B5EF4-FFF2-40B4-BE49-F238E27FC236}">
                <a16:creationId xmlns:a16="http://schemas.microsoft.com/office/drawing/2014/main" id="{43C568C8-B57A-2230-5BE3-15150386C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150" y="0"/>
            <a:ext cx="308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329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elettronica, schermata, software&#10;&#10;Descrizione generata automaticamente">
            <a:extLst>
              <a:ext uri="{FF2B5EF4-FFF2-40B4-BE49-F238E27FC236}">
                <a16:creationId xmlns:a16="http://schemas.microsoft.com/office/drawing/2014/main" id="{7FC81D23-2C19-537E-847D-FD2DA6A42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0"/>
            <a:ext cx="3086100" cy="6858000"/>
          </a:xfrm>
          <a:prstGeom prst="rect">
            <a:avLst/>
          </a:prstGeom>
        </p:spPr>
      </p:pic>
      <p:pic>
        <p:nvPicPr>
          <p:cNvPr id="5" name="Immagine 4" descr="Immagine che contiene testo, schermata, software, Pagina Web&#10;&#10;Descrizione generata automaticamente">
            <a:extLst>
              <a:ext uri="{FF2B5EF4-FFF2-40B4-BE49-F238E27FC236}">
                <a16:creationId xmlns:a16="http://schemas.microsoft.com/office/drawing/2014/main" id="{D2FE48E8-21BB-264A-EF9B-37BDC33E4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66467" cy="6858000"/>
          </a:xfrm>
          <a:prstGeom prst="rect">
            <a:avLst/>
          </a:prstGeom>
        </p:spPr>
      </p:pic>
      <p:pic>
        <p:nvPicPr>
          <p:cNvPr id="7" name="Immagine 6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5AA68CC8-8022-E6E0-9569-83442403EB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533" y="0"/>
            <a:ext cx="31664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58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807C2C-5BFC-55AA-7DB1-A878FC092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85" y="3226226"/>
            <a:ext cx="511495" cy="66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957D4723-4107-BDB8-0F9D-ED110383F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11" y="3070965"/>
            <a:ext cx="796290" cy="78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4BC131BF-9E54-E90C-9F72-06AD7DE68B99}"/>
              </a:ext>
            </a:extLst>
          </p:cNvPr>
          <p:cNvSpPr txBox="1"/>
          <p:nvPr/>
        </p:nvSpPr>
        <p:spPr>
          <a:xfrm>
            <a:off x="720285" y="3771903"/>
            <a:ext cx="176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Weather</a:t>
            </a:r>
            <a:r>
              <a:rPr lang="it-IT" b="1" dirty="0"/>
              <a:t> service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B5EFE00-0BA6-9F86-4925-ADD5F9FE9DBF}"/>
              </a:ext>
            </a:extLst>
          </p:cNvPr>
          <p:cNvSpPr txBox="1"/>
          <p:nvPr/>
        </p:nvSpPr>
        <p:spPr>
          <a:xfrm>
            <a:off x="7510225" y="6020237"/>
            <a:ext cx="1434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Mail service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EEA8DCB-E311-8B33-F66D-A55A0BD31B7D}"/>
              </a:ext>
            </a:extLst>
          </p:cNvPr>
          <p:cNvSpPr txBox="1"/>
          <p:nvPr/>
        </p:nvSpPr>
        <p:spPr>
          <a:xfrm>
            <a:off x="7160951" y="4307850"/>
            <a:ext cx="179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Telegram</a:t>
            </a:r>
            <a:r>
              <a:rPr lang="it-IT" b="1" dirty="0"/>
              <a:t> service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71B57CA9-87DE-A710-9490-8836DDC79621}"/>
              </a:ext>
            </a:extLst>
          </p:cNvPr>
          <p:cNvSpPr txBox="1"/>
          <p:nvPr/>
        </p:nvSpPr>
        <p:spPr>
          <a:xfrm>
            <a:off x="10770103" y="1683111"/>
            <a:ext cx="1344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App mobile</a:t>
            </a:r>
          </a:p>
        </p:txBody>
      </p: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2052BFA7-F82D-5151-32A7-21E6C5689364}"/>
              </a:ext>
            </a:extLst>
          </p:cNvPr>
          <p:cNvCxnSpPr>
            <a:cxnSpLocks/>
          </p:cNvCxnSpPr>
          <p:nvPr/>
        </p:nvCxnSpPr>
        <p:spPr>
          <a:xfrm>
            <a:off x="6527176" y="6044850"/>
            <a:ext cx="87436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12FCBE96-23BA-6474-A0DF-3FB41AFA2581}"/>
              </a:ext>
            </a:extLst>
          </p:cNvPr>
          <p:cNvCxnSpPr>
            <a:cxnSpLocks/>
          </p:cNvCxnSpPr>
          <p:nvPr/>
        </p:nvCxnSpPr>
        <p:spPr>
          <a:xfrm flipV="1">
            <a:off x="6483967" y="4551471"/>
            <a:ext cx="560090" cy="2529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4C9AE542-077D-4629-9DB2-56A00C128C7E}"/>
              </a:ext>
            </a:extLst>
          </p:cNvPr>
          <p:cNvCxnSpPr>
            <a:cxnSpLocks/>
          </p:cNvCxnSpPr>
          <p:nvPr/>
        </p:nvCxnSpPr>
        <p:spPr>
          <a:xfrm>
            <a:off x="1489649" y="4281645"/>
            <a:ext cx="0" cy="9174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4">
            <a:extLst>
              <a:ext uri="{FF2B5EF4-FFF2-40B4-BE49-F238E27FC236}">
                <a16:creationId xmlns:a16="http://schemas.microsoft.com/office/drawing/2014/main" id="{FCB5CA94-716A-68BE-4E23-4FE46B43D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612" y="2075203"/>
            <a:ext cx="625933" cy="533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6">
            <a:extLst>
              <a:ext uri="{FF2B5EF4-FFF2-40B4-BE49-F238E27FC236}">
                <a16:creationId xmlns:a16="http://schemas.microsoft.com/office/drawing/2014/main" id="{A1BC7EDF-56AA-0258-A696-90BC48D11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062" y="1726674"/>
            <a:ext cx="796290" cy="78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2">
            <a:extLst>
              <a:ext uri="{FF2B5EF4-FFF2-40B4-BE49-F238E27FC236}">
                <a16:creationId xmlns:a16="http://schemas.microsoft.com/office/drawing/2014/main" id="{F075923B-033A-F0E8-AFC4-97E801E12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994" y="1820664"/>
            <a:ext cx="535810" cy="694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7" name="Connettore 2 146">
            <a:extLst>
              <a:ext uri="{FF2B5EF4-FFF2-40B4-BE49-F238E27FC236}">
                <a16:creationId xmlns:a16="http://schemas.microsoft.com/office/drawing/2014/main" id="{BCB74DB9-EFE2-A1AB-1BCD-A1BFC50AC9B8}"/>
              </a:ext>
            </a:extLst>
          </p:cNvPr>
          <p:cNvCxnSpPr>
            <a:cxnSpLocks/>
          </p:cNvCxnSpPr>
          <p:nvPr/>
        </p:nvCxnSpPr>
        <p:spPr>
          <a:xfrm flipV="1">
            <a:off x="4283811" y="4435780"/>
            <a:ext cx="995714" cy="10485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ttore 2 184">
            <a:extLst>
              <a:ext uri="{FF2B5EF4-FFF2-40B4-BE49-F238E27FC236}">
                <a16:creationId xmlns:a16="http://schemas.microsoft.com/office/drawing/2014/main" id="{C9D1B230-5C10-0E25-816D-107995BDFD85}"/>
              </a:ext>
            </a:extLst>
          </p:cNvPr>
          <p:cNvCxnSpPr>
            <a:cxnSpLocks/>
          </p:cNvCxnSpPr>
          <p:nvPr/>
        </p:nvCxnSpPr>
        <p:spPr>
          <a:xfrm flipH="1">
            <a:off x="2065155" y="6053789"/>
            <a:ext cx="76884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5F8CB3C5-9387-5E8A-8493-978945120340}"/>
              </a:ext>
            </a:extLst>
          </p:cNvPr>
          <p:cNvCxnSpPr>
            <a:cxnSpLocks/>
          </p:cNvCxnSpPr>
          <p:nvPr/>
        </p:nvCxnSpPr>
        <p:spPr>
          <a:xfrm flipV="1">
            <a:off x="3828674" y="1137453"/>
            <a:ext cx="0" cy="5892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8">
            <a:extLst>
              <a:ext uri="{FF2B5EF4-FFF2-40B4-BE49-F238E27FC236}">
                <a16:creationId xmlns:a16="http://schemas.microsoft.com/office/drawing/2014/main" id="{D2D36F9B-1554-98ED-AB55-C20E02C44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78" y="199224"/>
            <a:ext cx="647979" cy="64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02AE0D3F-F6E8-3C2E-B4DA-C12FAB55751D}"/>
              </a:ext>
            </a:extLst>
          </p:cNvPr>
          <p:cNvSpPr txBox="1"/>
          <p:nvPr/>
        </p:nvSpPr>
        <p:spPr>
          <a:xfrm>
            <a:off x="5190936" y="710077"/>
            <a:ext cx="213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Configurator</a:t>
            </a:r>
            <a:r>
              <a:rPr lang="it-IT" b="1" dirty="0"/>
              <a:t> service</a:t>
            </a:r>
          </a:p>
        </p:txBody>
      </p: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544C17F4-3E7D-8F40-7C1F-AEA24FBB39DA}"/>
              </a:ext>
            </a:extLst>
          </p:cNvPr>
          <p:cNvCxnSpPr>
            <a:cxnSpLocks/>
          </p:cNvCxnSpPr>
          <p:nvPr/>
        </p:nvCxnSpPr>
        <p:spPr>
          <a:xfrm flipH="1">
            <a:off x="4443909" y="643435"/>
            <a:ext cx="5513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2">
            <a:extLst>
              <a:ext uri="{FF2B5EF4-FFF2-40B4-BE49-F238E27FC236}">
                <a16:creationId xmlns:a16="http://schemas.microsoft.com/office/drawing/2014/main" id="{CC898315-39AB-F9EC-A66B-71CCBFB21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809" y="105911"/>
            <a:ext cx="535810" cy="694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pache kafka vertical logo - Social media &amp; Logos Icons">
            <a:extLst>
              <a:ext uri="{FF2B5EF4-FFF2-40B4-BE49-F238E27FC236}">
                <a16:creationId xmlns:a16="http://schemas.microsoft.com/office/drawing/2014/main" id="{E4025FC6-74F3-E6B0-3052-844169F14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774" y="347719"/>
            <a:ext cx="638825" cy="66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pache kafka vertical logo - Social media &amp; Logos Icons">
            <a:extLst>
              <a:ext uri="{FF2B5EF4-FFF2-40B4-BE49-F238E27FC236}">
                <a16:creationId xmlns:a16="http://schemas.microsoft.com/office/drawing/2014/main" id="{B7CB83AE-7292-5581-283C-7FD52D8F8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651" y="5577494"/>
            <a:ext cx="648583" cy="67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pache kafka vertical logo - Social media &amp; Logos Icons">
            <a:extLst>
              <a:ext uri="{FF2B5EF4-FFF2-40B4-BE49-F238E27FC236}">
                <a16:creationId xmlns:a16="http://schemas.microsoft.com/office/drawing/2014/main" id="{C4DA2613-6229-A4A6-6911-A75887DC6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612" y="3738439"/>
            <a:ext cx="644113" cy="673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F179281A-CE06-3DFD-6B7E-52F92E65F90C}"/>
              </a:ext>
            </a:extLst>
          </p:cNvPr>
          <p:cNvSpPr txBox="1"/>
          <p:nvPr/>
        </p:nvSpPr>
        <p:spPr>
          <a:xfrm>
            <a:off x="6637224" y="2597238"/>
            <a:ext cx="1593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 err="1"/>
              <a:t>Userdata</a:t>
            </a:r>
            <a:r>
              <a:rPr lang="it-IT" b="1" dirty="0"/>
              <a:t>  API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26CC93BB-3616-0680-0911-99E5BB6C44A5}"/>
              </a:ext>
            </a:extLst>
          </p:cNvPr>
          <p:cNvCxnSpPr>
            <a:cxnSpLocks/>
          </p:cNvCxnSpPr>
          <p:nvPr/>
        </p:nvCxnSpPr>
        <p:spPr>
          <a:xfrm>
            <a:off x="7113375" y="520420"/>
            <a:ext cx="32076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4" descr="Apache kafka vertical logo - Social media &amp; Logos Icons">
            <a:extLst>
              <a:ext uri="{FF2B5EF4-FFF2-40B4-BE49-F238E27FC236}">
                <a16:creationId xmlns:a16="http://schemas.microsoft.com/office/drawing/2014/main" id="{606C578B-69B9-46CC-89DE-99267865B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109" y="331967"/>
            <a:ext cx="647980" cy="694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4F17B034-7254-8E8E-09C8-2EFFEB115289}"/>
              </a:ext>
            </a:extLst>
          </p:cNvPr>
          <p:cNvCxnSpPr>
            <a:cxnSpLocks/>
          </p:cNvCxnSpPr>
          <p:nvPr/>
        </p:nvCxnSpPr>
        <p:spPr>
          <a:xfrm flipV="1">
            <a:off x="8134729" y="1540456"/>
            <a:ext cx="578326" cy="3683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6E3DE2B7-112E-3F0C-9E16-356C27C50821}"/>
              </a:ext>
            </a:extLst>
          </p:cNvPr>
          <p:cNvCxnSpPr>
            <a:cxnSpLocks/>
          </p:cNvCxnSpPr>
          <p:nvPr/>
        </p:nvCxnSpPr>
        <p:spPr>
          <a:xfrm flipH="1">
            <a:off x="6048815" y="3022625"/>
            <a:ext cx="678349" cy="6458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179913E9-E21E-1F1E-4313-5F9DDE454B2C}"/>
              </a:ext>
            </a:extLst>
          </p:cNvPr>
          <p:cNvCxnSpPr>
            <a:cxnSpLocks/>
          </p:cNvCxnSpPr>
          <p:nvPr/>
        </p:nvCxnSpPr>
        <p:spPr>
          <a:xfrm flipH="1">
            <a:off x="1477294" y="1137269"/>
            <a:ext cx="12355" cy="6223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6">
            <a:extLst>
              <a:ext uri="{FF2B5EF4-FFF2-40B4-BE49-F238E27FC236}">
                <a16:creationId xmlns:a16="http://schemas.microsoft.com/office/drawing/2014/main" id="{49B30326-D9D6-E0E8-8CDC-C9235AE14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114" y="5591179"/>
            <a:ext cx="715121" cy="708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68730AE-A9DD-1AA5-6CF2-7CEBB1914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087" y="5708644"/>
            <a:ext cx="437816" cy="567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8A67270F-9746-C5F1-8798-971FFFA58EBF}"/>
              </a:ext>
            </a:extLst>
          </p:cNvPr>
          <p:cNvCxnSpPr>
            <a:cxnSpLocks/>
          </p:cNvCxnSpPr>
          <p:nvPr/>
        </p:nvCxnSpPr>
        <p:spPr>
          <a:xfrm flipH="1">
            <a:off x="2019320" y="3022289"/>
            <a:ext cx="224867" cy="2039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4" descr="Apache kafka vertical logo - Social media &amp; Logos Icons">
            <a:extLst>
              <a:ext uri="{FF2B5EF4-FFF2-40B4-BE49-F238E27FC236}">
                <a16:creationId xmlns:a16="http://schemas.microsoft.com/office/drawing/2014/main" id="{B1CCA87A-FDF0-F1DF-1DCA-98A0C21B3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746" y="2330267"/>
            <a:ext cx="664158" cy="694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A67F0D42-C351-604B-D299-1A356EDC5A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8822" y="6262922"/>
            <a:ext cx="1896020" cy="499915"/>
          </a:xfrm>
          <a:prstGeom prst="rect">
            <a:avLst/>
          </a:prstGeo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E4A6E793-FAF0-7EC5-1DD1-4D7CD15F9886}"/>
              </a:ext>
            </a:extLst>
          </p:cNvPr>
          <p:cNvSpPr txBox="1"/>
          <p:nvPr/>
        </p:nvSpPr>
        <p:spPr>
          <a:xfrm>
            <a:off x="3257716" y="2495954"/>
            <a:ext cx="201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Scheduler </a:t>
            </a:r>
            <a:r>
              <a:rPr lang="de-DE" b="1" dirty="0" err="1"/>
              <a:t>service</a:t>
            </a:r>
            <a:endParaRPr lang="it-IT" b="1" dirty="0"/>
          </a:p>
        </p:txBody>
      </p:sp>
      <p:pic>
        <p:nvPicPr>
          <p:cNvPr id="2" name="Picture 4" descr="OpenWeather Logo PNG Vector (SVG) Free Download">
            <a:extLst>
              <a:ext uri="{FF2B5EF4-FFF2-40B4-BE49-F238E27FC236}">
                <a16:creationId xmlns:a16="http://schemas.microsoft.com/office/drawing/2014/main" id="{3E44D35A-EAD1-687E-6404-65CEEF62C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92" y="223570"/>
            <a:ext cx="1696983" cy="75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320481D0-39DD-2518-D11D-C49CC986547E}"/>
              </a:ext>
            </a:extLst>
          </p:cNvPr>
          <p:cNvCxnSpPr>
            <a:cxnSpLocks/>
          </p:cNvCxnSpPr>
          <p:nvPr/>
        </p:nvCxnSpPr>
        <p:spPr>
          <a:xfrm flipV="1">
            <a:off x="7745190" y="1137453"/>
            <a:ext cx="0" cy="5248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6" descr="Rest API icon PNG and SVG Vector Free Download">
            <a:extLst>
              <a:ext uri="{FF2B5EF4-FFF2-40B4-BE49-F238E27FC236}">
                <a16:creationId xmlns:a16="http://schemas.microsoft.com/office/drawing/2014/main" id="{643A39AF-36D8-31C2-BB22-CEFE985E9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8887" y="1065538"/>
            <a:ext cx="542572" cy="444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7" name="Connettore 2 86">
            <a:extLst>
              <a:ext uri="{FF2B5EF4-FFF2-40B4-BE49-F238E27FC236}">
                <a16:creationId xmlns:a16="http://schemas.microsoft.com/office/drawing/2014/main" id="{0EF7352A-045A-E02F-B7EC-45EAEB1DA88D}"/>
              </a:ext>
            </a:extLst>
          </p:cNvPr>
          <p:cNvCxnSpPr>
            <a:cxnSpLocks/>
          </p:cNvCxnSpPr>
          <p:nvPr/>
        </p:nvCxnSpPr>
        <p:spPr>
          <a:xfrm>
            <a:off x="1477294" y="2597238"/>
            <a:ext cx="2533" cy="4250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6" descr="Rest API icon PNG and SVG Vector Free Download">
            <a:extLst>
              <a:ext uri="{FF2B5EF4-FFF2-40B4-BE49-F238E27FC236}">
                <a16:creationId xmlns:a16="http://schemas.microsoft.com/office/drawing/2014/main" id="{C52F6268-D977-26CA-C396-762D2A7DC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11" y="1908816"/>
            <a:ext cx="542572" cy="444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8" descr="Apache kafka vertical logo - Social media &amp; Logos Icons">
            <a:extLst>
              <a:ext uri="{FF2B5EF4-FFF2-40B4-BE49-F238E27FC236}">
                <a16:creationId xmlns:a16="http://schemas.microsoft.com/office/drawing/2014/main" id="{8E7D7F8B-15D7-B639-10DB-20A24BB88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187" y="5668617"/>
            <a:ext cx="644113" cy="673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8" name="Connettore 2 107">
            <a:extLst>
              <a:ext uri="{FF2B5EF4-FFF2-40B4-BE49-F238E27FC236}">
                <a16:creationId xmlns:a16="http://schemas.microsoft.com/office/drawing/2014/main" id="{E010A6DF-B5FF-A51D-27B9-D8A3101BAF63}"/>
              </a:ext>
            </a:extLst>
          </p:cNvPr>
          <p:cNvCxnSpPr>
            <a:cxnSpLocks/>
          </p:cNvCxnSpPr>
          <p:nvPr/>
        </p:nvCxnSpPr>
        <p:spPr>
          <a:xfrm>
            <a:off x="4589379" y="6062245"/>
            <a:ext cx="10083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8" descr="Apache kafka vertical logo - Social media &amp; Logos Icons">
            <a:extLst>
              <a:ext uri="{FF2B5EF4-FFF2-40B4-BE49-F238E27FC236}">
                <a16:creationId xmlns:a16="http://schemas.microsoft.com/office/drawing/2014/main" id="{57FC6DB0-F2CF-F8E2-082F-29D864B99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317" y="4605851"/>
            <a:ext cx="644113" cy="673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9" name="Connettore 2 118">
            <a:extLst>
              <a:ext uri="{FF2B5EF4-FFF2-40B4-BE49-F238E27FC236}">
                <a16:creationId xmlns:a16="http://schemas.microsoft.com/office/drawing/2014/main" id="{79163613-0D01-5A0F-9C63-30475AFF0C5C}"/>
              </a:ext>
            </a:extLst>
          </p:cNvPr>
          <p:cNvCxnSpPr>
            <a:cxnSpLocks/>
          </p:cNvCxnSpPr>
          <p:nvPr/>
        </p:nvCxnSpPr>
        <p:spPr>
          <a:xfrm flipV="1">
            <a:off x="4499312" y="5251671"/>
            <a:ext cx="1098374" cy="4751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4C4BB36B-05BE-E6DF-096D-5FBF7C0D8565}"/>
              </a:ext>
            </a:extLst>
          </p:cNvPr>
          <p:cNvCxnSpPr>
            <a:cxnSpLocks/>
          </p:cNvCxnSpPr>
          <p:nvPr/>
        </p:nvCxnSpPr>
        <p:spPr>
          <a:xfrm>
            <a:off x="8157858" y="2469107"/>
            <a:ext cx="900502" cy="5025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4B3F0C6B-D0FD-12C0-033A-4E6D28DCECB1}"/>
              </a:ext>
            </a:extLst>
          </p:cNvPr>
          <p:cNvCxnSpPr>
            <a:cxnSpLocks/>
          </p:cNvCxnSpPr>
          <p:nvPr/>
        </p:nvCxnSpPr>
        <p:spPr>
          <a:xfrm>
            <a:off x="8278072" y="2147781"/>
            <a:ext cx="2640155" cy="12991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Picture 4" descr="Apache kafka vertical logo - Social media &amp; Logos Icons">
            <a:extLst>
              <a:ext uri="{FF2B5EF4-FFF2-40B4-BE49-F238E27FC236}">
                <a16:creationId xmlns:a16="http://schemas.microsoft.com/office/drawing/2014/main" id="{876BF902-973A-0979-CB13-9326A4E47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5008" y="2977534"/>
            <a:ext cx="662784" cy="524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" name="Picture 4" descr="Apache kafka vertical logo - Social media &amp; Logos Icons">
            <a:extLst>
              <a:ext uri="{FF2B5EF4-FFF2-40B4-BE49-F238E27FC236}">
                <a16:creationId xmlns:a16="http://schemas.microsoft.com/office/drawing/2014/main" id="{12EB6DC3-BEC1-183A-7CAB-BFFB5F5D9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7088" y="3511640"/>
            <a:ext cx="787668" cy="623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2" name="Connettore 2 161">
            <a:extLst>
              <a:ext uri="{FF2B5EF4-FFF2-40B4-BE49-F238E27FC236}">
                <a16:creationId xmlns:a16="http://schemas.microsoft.com/office/drawing/2014/main" id="{983357F5-7E48-665A-1EE9-588582783E77}"/>
              </a:ext>
            </a:extLst>
          </p:cNvPr>
          <p:cNvCxnSpPr>
            <a:cxnSpLocks/>
          </p:cNvCxnSpPr>
          <p:nvPr/>
        </p:nvCxnSpPr>
        <p:spPr>
          <a:xfrm flipV="1">
            <a:off x="8491552" y="3557586"/>
            <a:ext cx="483304" cy="3251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ttore 2 163">
            <a:extLst>
              <a:ext uri="{FF2B5EF4-FFF2-40B4-BE49-F238E27FC236}">
                <a16:creationId xmlns:a16="http://schemas.microsoft.com/office/drawing/2014/main" id="{696AEE9C-3A4C-1EDA-E586-34F17D8C73F7}"/>
              </a:ext>
            </a:extLst>
          </p:cNvPr>
          <p:cNvCxnSpPr>
            <a:cxnSpLocks/>
          </p:cNvCxnSpPr>
          <p:nvPr/>
        </p:nvCxnSpPr>
        <p:spPr>
          <a:xfrm flipV="1">
            <a:off x="8955008" y="4281645"/>
            <a:ext cx="2123341" cy="15108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ttore 2 177">
            <a:extLst>
              <a:ext uri="{FF2B5EF4-FFF2-40B4-BE49-F238E27FC236}">
                <a16:creationId xmlns:a16="http://schemas.microsoft.com/office/drawing/2014/main" id="{5C543AB9-C011-DD5E-E402-DE9440373F63}"/>
              </a:ext>
            </a:extLst>
          </p:cNvPr>
          <p:cNvCxnSpPr>
            <a:cxnSpLocks/>
          </p:cNvCxnSpPr>
          <p:nvPr/>
        </p:nvCxnSpPr>
        <p:spPr>
          <a:xfrm flipH="1">
            <a:off x="3008504" y="2286261"/>
            <a:ext cx="316818" cy="2185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0" name="Picture 10" descr="Creare la prima app MAUI .NET - .NET MAUI | Microsoft Learn">
            <a:extLst>
              <a:ext uri="{FF2B5EF4-FFF2-40B4-BE49-F238E27FC236}">
                <a16:creationId xmlns:a16="http://schemas.microsoft.com/office/drawing/2014/main" id="{EB2AB0AE-606D-71E9-2471-F170B79E3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781" y="334398"/>
            <a:ext cx="595413" cy="122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7" name="Connettore 2 186">
            <a:extLst>
              <a:ext uri="{FF2B5EF4-FFF2-40B4-BE49-F238E27FC236}">
                <a16:creationId xmlns:a16="http://schemas.microsoft.com/office/drawing/2014/main" id="{75849ED5-5088-CC77-377B-E1937DC265FA}"/>
              </a:ext>
            </a:extLst>
          </p:cNvPr>
          <p:cNvCxnSpPr>
            <a:cxnSpLocks/>
          </p:cNvCxnSpPr>
          <p:nvPr/>
        </p:nvCxnSpPr>
        <p:spPr>
          <a:xfrm flipV="1">
            <a:off x="9611521" y="1310917"/>
            <a:ext cx="1305340" cy="166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6">
            <a:extLst>
              <a:ext uri="{FF2B5EF4-FFF2-40B4-BE49-F238E27FC236}">
                <a16:creationId xmlns:a16="http://schemas.microsoft.com/office/drawing/2014/main" id="{9FB6BB5E-2662-A242-28BC-1D852280A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521" y="3610236"/>
            <a:ext cx="715121" cy="708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1B096CD1-2036-250E-6966-2B3DE9A07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510" y="3804767"/>
            <a:ext cx="437816" cy="567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>
            <a:extLst>
              <a:ext uri="{FF2B5EF4-FFF2-40B4-BE49-F238E27FC236}">
                <a16:creationId xmlns:a16="http://schemas.microsoft.com/office/drawing/2014/main" id="{CC8A045F-E38E-DCB2-8031-76CE2421D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373" y="5381678"/>
            <a:ext cx="644113" cy="638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4722933E-D9AC-66F1-BE9D-63E7D3B32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824" y="5473869"/>
            <a:ext cx="437816" cy="567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8" descr="Apache kafka vertical logo - Social media &amp; Logos Icons">
            <a:extLst>
              <a:ext uri="{FF2B5EF4-FFF2-40B4-BE49-F238E27FC236}">
                <a16:creationId xmlns:a16="http://schemas.microsoft.com/office/drawing/2014/main" id="{A6B59630-A563-1A02-5314-D7C519182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260" y="1820664"/>
            <a:ext cx="644113" cy="673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31AB76D1-EB9A-BC31-0D79-C641258498D4}"/>
              </a:ext>
            </a:extLst>
          </p:cNvPr>
          <p:cNvCxnSpPr>
            <a:cxnSpLocks/>
          </p:cNvCxnSpPr>
          <p:nvPr/>
        </p:nvCxnSpPr>
        <p:spPr>
          <a:xfrm flipV="1">
            <a:off x="4719575" y="2146844"/>
            <a:ext cx="556366" cy="9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C507702B-01E4-48EB-7EBB-4C4BDC6A1D00}"/>
              </a:ext>
            </a:extLst>
          </p:cNvPr>
          <p:cNvCxnSpPr>
            <a:cxnSpLocks/>
          </p:cNvCxnSpPr>
          <p:nvPr/>
        </p:nvCxnSpPr>
        <p:spPr>
          <a:xfrm flipV="1">
            <a:off x="6199186" y="2137058"/>
            <a:ext cx="556366" cy="9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6" descr="RESTful API Documentation: Swagger | by Suneet Bansal | Medium">
            <a:extLst>
              <a:ext uri="{FF2B5EF4-FFF2-40B4-BE49-F238E27FC236}">
                <a16:creationId xmlns:a16="http://schemas.microsoft.com/office/drawing/2014/main" id="{DFD8FBCB-7DBE-85E6-D88C-D6A67BD6B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2115" y="94165"/>
            <a:ext cx="1298706" cy="36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remium Vector | Api technology icon on white vector">
            <a:extLst>
              <a:ext uri="{FF2B5EF4-FFF2-40B4-BE49-F238E27FC236}">
                <a16:creationId xmlns:a16="http://schemas.microsoft.com/office/drawing/2014/main" id="{52E031CE-2132-AF60-35E4-3647104CC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297" y="1813634"/>
            <a:ext cx="770502" cy="770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95088B6A-DD0D-A4CA-2464-1D4ECB49F334}"/>
              </a:ext>
            </a:extLst>
          </p:cNvPr>
          <p:cNvCxnSpPr>
            <a:cxnSpLocks/>
          </p:cNvCxnSpPr>
          <p:nvPr/>
        </p:nvCxnSpPr>
        <p:spPr>
          <a:xfrm flipV="1">
            <a:off x="9401044" y="573231"/>
            <a:ext cx="368107" cy="3728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846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Creare la prima app MAUI .NET - .NET MAUI | Microsoft Learn">
            <a:extLst>
              <a:ext uri="{FF2B5EF4-FFF2-40B4-BE49-F238E27FC236}">
                <a16:creationId xmlns:a16="http://schemas.microsoft.com/office/drawing/2014/main" id="{26857D07-E5F6-FCF1-3FBD-BB79F9D79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341" y="121038"/>
            <a:ext cx="595413" cy="122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Rest API icon PNG and SVG Vector Free Download">
            <a:extLst>
              <a:ext uri="{FF2B5EF4-FFF2-40B4-BE49-F238E27FC236}">
                <a16:creationId xmlns:a16="http://schemas.microsoft.com/office/drawing/2014/main" id="{3CBF9883-5CE6-F954-52AA-3DF74C1F6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761" y="1776781"/>
            <a:ext cx="542572" cy="444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B6275EDE-2499-69DE-4EEA-05625FBC598B}"/>
              </a:ext>
            </a:extLst>
          </p:cNvPr>
          <p:cNvCxnSpPr>
            <a:cxnSpLocks/>
          </p:cNvCxnSpPr>
          <p:nvPr/>
        </p:nvCxnSpPr>
        <p:spPr>
          <a:xfrm flipH="1">
            <a:off x="4778979" y="4002986"/>
            <a:ext cx="348541" cy="3556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3C3D5DEB-8078-F6BA-94D1-53D946391810}"/>
              </a:ext>
            </a:extLst>
          </p:cNvPr>
          <p:cNvCxnSpPr>
            <a:cxnSpLocks/>
          </p:cNvCxnSpPr>
          <p:nvPr/>
        </p:nvCxnSpPr>
        <p:spPr>
          <a:xfrm flipH="1">
            <a:off x="6817360" y="2082481"/>
            <a:ext cx="753084" cy="5705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F3B6038F-6E19-AC66-2DB1-1F3E1DC40B50}"/>
              </a:ext>
            </a:extLst>
          </p:cNvPr>
          <p:cNvCxnSpPr>
            <a:cxnSpLocks/>
          </p:cNvCxnSpPr>
          <p:nvPr/>
        </p:nvCxnSpPr>
        <p:spPr>
          <a:xfrm flipH="1">
            <a:off x="6892095" y="3184665"/>
            <a:ext cx="8584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A579853C-B162-34D4-28C1-B1BB60C321CC}"/>
              </a:ext>
            </a:extLst>
          </p:cNvPr>
          <p:cNvCxnSpPr>
            <a:cxnSpLocks/>
          </p:cNvCxnSpPr>
          <p:nvPr/>
        </p:nvCxnSpPr>
        <p:spPr>
          <a:xfrm flipH="1" flipV="1">
            <a:off x="6603329" y="4029846"/>
            <a:ext cx="288766" cy="3287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F36032C8-315B-1B33-5F60-9764FF749062}"/>
              </a:ext>
            </a:extLst>
          </p:cNvPr>
          <p:cNvCxnSpPr>
            <a:cxnSpLocks/>
          </p:cNvCxnSpPr>
          <p:nvPr/>
        </p:nvCxnSpPr>
        <p:spPr>
          <a:xfrm flipH="1" flipV="1">
            <a:off x="4315794" y="3248866"/>
            <a:ext cx="886576" cy="198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E743F858-C0FD-84A2-A4F8-93B4F66C3835}"/>
              </a:ext>
            </a:extLst>
          </p:cNvPr>
          <p:cNvCxnSpPr>
            <a:cxnSpLocks/>
          </p:cNvCxnSpPr>
          <p:nvPr/>
        </p:nvCxnSpPr>
        <p:spPr>
          <a:xfrm flipH="1" flipV="1">
            <a:off x="4546822" y="2405384"/>
            <a:ext cx="753084" cy="3229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3B39E1B9-5FB6-5E94-6221-6B693078871F}"/>
              </a:ext>
            </a:extLst>
          </p:cNvPr>
          <p:cNvCxnSpPr>
            <a:cxnSpLocks/>
          </p:cNvCxnSpPr>
          <p:nvPr/>
        </p:nvCxnSpPr>
        <p:spPr>
          <a:xfrm>
            <a:off x="6017047" y="2421275"/>
            <a:ext cx="0" cy="4781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F692E0FD-1B1C-EB2B-BA6D-3F82B4BA4E1D}"/>
              </a:ext>
            </a:extLst>
          </p:cNvPr>
          <p:cNvCxnSpPr>
            <a:cxnSpLocks/>
          </p:cNvCxnSpPr>
          <p:nvPr/>
        </p:nvCxnSpPr>
        <p:spPr>
          <a:xfrm flipH="1">
            <a:off x="6017047" y="1396431"/>
            <a:ext cx="1" cy="3146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e 31">
            <a:extLst>
              <a:ext uri="{FF2B5EF4-FFF2-40B4-BE49-F238E27FC236}">
                <a16:creationId xmlns:a16="http://schemas.microsoft.com/office/drawing/2014/main" id="{4070CC53-158F-4664-7862-9879D1C2EDA2}"/>
              </a:ext>
            </a:extLst>
          </p:cNvPr>
          <p:cNvSpPr/>
          <p:nvPr/>
        </p:nvSpPr>
        <p:spPr>
          <a:xfrm>
            <a:off x="847482" y="324202"/>
            <a:ext cx="2125405" cy="12295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Cluster X con N</a:t>
            </a:r>
          </a:p>
          <a:p>
            <a:pPr algn="ctr"/>
            <a:r>
              <a:rPr lang="it-IT" dirty="0" err="1"/>
              <a:t>Partitions</a:t>
            </a:r>
            <a:endParaRPr lang="it-IT" dirty="0"/>
          </a:p>
        </p:txBody>
      </p:sp>
      <p:sp>
        <p:nvSpPr>
          <p:cNvPr id="33" name="Ovale 32">
            <a:extLst>
              <a:ext uri="{FF2B5EF4-FFF2-40B4-BE49-F238E27FC236}">
                <a16:creationId xmlns:a16="http://schemas.microsoft.com/office/drawing/2014/main" id="{C683A000-5817-116D-4A29-01FC983F1A09}"/>
              </a:ext>
            </a:extLst>
          </p:cNvPr>
          <p:cNvSpPr/>
          <p:nvPr/>
        </p:nvSpPr>
        <p:spPr>
          <a:xfrm>
            <a:off x="239023" y="2623079"/>
            <a:ext cx="2175185" cy="12295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Cluster 5 con N</a:t>
            </a:r>
          </a:p>
          <a:p>
            <a:pPr algn="ctr"/>
            <a:r>
              <a:rPr lang="it-IT" dirty="0" err="1"/>
              <a:t>Partitions</a:t>
            </a:r>
            <a:endParaRPr lang="it-IT" dirty="0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9453B954-B761-5BDE-615F-E3D54A9DB734}"/>
              </a:ext>
            </a:extLst>
          </p:cNvPr>
          <p:cNvSpPr/>
          <p:nvPr/>
        </p:nvSpPr>
        <p:spPr>
          <a:xfrm>
            <a:off x="2701557" y="5461349"/>
            <a:ext cx="2077422" cy="108751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Cluster 4 con N</a:t>
            </a:r>
          </a:p>
          <a:p>
            <a:pPr algn="ctr"/>
            <a:r>
              <a:rPr lang="it-IT" dirty="0" err="1"/>
              <a:t>Partitions</a:t>
            </a:r>
            <a:endParaRPr lang="it-IT" dirty="0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9170E324-7AD2-A009-BB22-882D26FA5669}"/>
              </a:ext>
            </a:extLst>
          </p:cNvPr>
          <p:cNvSpPr/>
          <p:nvPr/>
        </p:nvSpPr>
        <p:spPr>
          <a:xfrm>
            <a:off x="7413019" y="5547360"/>
            <a:ext cx="2077423" cy="10015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Cluster 3 con N</a:t>
            </a:r>
          </a:p>
          <a:p>
            <a:pPr algn="ctr"/>
            <a:r>
              <a:rPr lang="it-IT" dirty="0" err="1"/>
              <a:t>Partitions</a:t>
            </a:r>
            <a:endParaRPr lang="it-IT" dirty="0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C6C0CCA3-CD32-8DCA-8C8F-224D48CEF804}"/>
              </a:ext>
            </a:extLst>
          </p:cNvPr>
          <p:cNvSpPr/>
          <p:nvPr/>
        </p:nvSpPr>
        <p:spPr>
          <a:xfrm>
            <a:off x="9766450" y="2716011"/>
            <a:ext cx="2208548" cy="11617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Cluster 2 con N</a:t>
            </a:r>
          </a:p>
          <a:p>
            <a:pPr algn="ctr"/>
            <a:r>
              <a:rPr lang="it-IT" dirty="0" err="1"/>
              <a:t>Partitions</a:t>
            </a:r>
            <a:endParaRPr lang="it-IT" dirty="0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766BB8F8-CA90-28A5-0BEC-B4714834B90D}"/>
              </a:ext>
            </a:extLst>
          </p:cNvPr>
          <p:cNvSpPr/>
          <p:nvPr/>
        </p:nvSpPr>
        <p:spPr>
          <a:xfrm>
            <a:off x="9326316" y="284149"/>
            <a:ext cx="2271685" cy="12285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Cluster 1 con N</a:t>
            </a:r>
          </a:p>
          <a:p>
            <a:pPr algn="ctr"/>
            <a:r>
              <a:rPr lang="it-IT" dirty="0" err="1"/>
              <a:t>Partitions</a:t>
            </a:r>
            <a:endParaRPr lang="it-IT" dirty="0"/>
          </a:p>
        </p:txBody>
      </p: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44305BA0-4905-0E9B-94D5-1A17121E7641}"/>
              </a:ext>
            </a:extLst>
          </p:cNvPr>
          <p:cNvCxnSpPr>
            <a:cxnSpLocks/>
          </p:cNvCxnSpPr>
          <p:nvPr/>
        </p:nvCxnSpPr>
        <p:spPr>
          <a:xfrm flipH="1" flipV="1">
            <a:off x="2787109" y="1453877"/>
            <a:ext cx="753084" cy="3229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58BA9DBE-093D-81CA-43DC-41D05317EBEC}"/>
              </a:ext>
            </a:extLst>
          </p:cNvPr>
          <p:cNvCxnSpPr>
            <a:cxnSpLocks/>
          </p:cNvCxnSpPr>
          <p:nvPr/>
        </p:nvCxnSpPr>
        <p:spPr>
          <a:xfrm flipH="1">
            <a:off x="2414209" y="3250351"/>
            <a:ext cx="5682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325A5E57-2E82-83F9-60A9-9F8417B8216A}"/>
              </a:ext>
            </a:extLst>
          </p:cNvPr>
          <p:cNvCxnSpPr>
            <a:cxnSpLocks/>
          </p:cNvCxnSpPr>
          <p:nvPr/>
        </p:nvCxnSpPr>
        <p:spPr>
          <a:xfrm flipH="1">
            <a:off x="3788565" y="5080000"/>
            <a:ext cx="347114" cy="3440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8B5C5DDD-355E-1941-8FBD-CAE447DCFE12}"/>
              </a:ext>
            </a:extLst>
          </p:cNvPr>
          <p:cNvCxnSpPr>
            <a:cxnSpLocks/>
          </p:cNvCxnSpPr>
          <p:nvPr/>
        </p:nvCxnSpPr>
        <p:spPr>
          <a:xfrm flipH="1" flipV="1">
            <a:off x="7483322" y="5156150"/>
            <a:ext cx="267237" cy="3912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C89564A1-67A4-1C5E-9237-A88B35F54621}"/>
              </a:ext>
            </a:extLst>
          </p:cNvPr>
          <p:cNvCxnSpPr>
            <a:cxnSpLocks/>
          </p:cNvCxnSpPr>
          <p:nvPr/>
        </p:nvCxnSpPr>
        <p:spPr>
          <a:xfrm flipH="1">
            <a:off x="8815467" y="3184665"/>
            <a:ext cx="849947" cy="10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3394E3DA-8609-7729-3DD0-3EF1A9587C5A}"/>
              </a:ext>
            </a:extLst>
          </p:cNvPr>
          <p:cNvCxnSpPr>
            <a:cxnSpLocks/>
          </p:cNvCxnSpPr>
          <p:nvPr/>
        </p:nvCxnSpPr>
        <p:spPr>
          <a:xfrm flipH="1">
            <a:off x="8586439" y="1055207"/>
            <a:ext cx="492198" cy="3551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tangolo 50">
            <a:extLst>
              <a:ext uri="{FF2B5EF4-FFF2-40B4-BE49-F238E27FC236}">
                <a16:creationId xmlns:a16="http://schemas.microsoft.com/office/drawing/2014/main" id="{9BC7E272-4C09-A113-9052-28B8B389EEE3}"/>
              </a:ext>
            </a:extLst>
          </p:cNvPr>
          <p:cNvSpPr/>
          <p:nvPr/>
        </p:nvSpPr>
        <p:spPr>
          <a:xfrm>
            <a:off x="8227269" y="3904423"/>
            <a:ext cx="3507531" cy="14409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I cluster e le partizioni si basano sugli utenti. In fase di registrazione o di ridimensionamento, ad ogni utente è associata una coppia (cluster , partizione)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D843E2A7-F125-0F9D-68E8-5B8AA28084EA}"/>
              </a:ext>
            </a:extLst>
          </p:cNvPr>
          <p:cNvSpPr txBox="1"/>
          <p:nvPr/>
        </p:nvSpPr>
        <p:spPr>
          <a:xfrm>
            <a:off x="5236809" y="3599824"/>
            <a:ext cx="1440586" cy="382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 err="1"/>
              <a:t>Userdata</a:t>
            </a:r>
            <a:r>
              <a:rPr lang="it-IT" b="1" dirty="0"/>
              <a:t> API</a:t>
            </a:r>
          </a:p>
        </p:txBody>
      </p:sp>
      <p:pic>
        <p:nvPicPr>
          <p:cNvPr id="59" name="Picture 4">
            <a:extLst>
              <a:ext uri="{FF2B5EF4-FFF2-40B4-BE49-F238E27FC236}">
                <a16:creationId xmlns:a16="http://schemas.microsoft.com/office/drawing/2014/main" id="{E4998447-BDFA-5A9B-6242-CED1C3D48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604" y="3023539"/>
            <a:ext cx="653443" cy="55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pache Kafka: All about Kafka Broker">
            <a:extLst>
              <a:ext uri="{FF2B5EF4-FFF2-40B4-BE49-F238E27FC236}">
                <a16:creationId xmlns:a16="http://schemas.microsoft.com/office/drawing/2014/main" id="{4D52355E-AEA0-1C65-32D0-63C1EE93F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023" y="1336616"/>
            <a:ext cx="1182454" cy="66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Apache Kafka: All about Kafka Broker">
            <a:extLst>
              <a:ext uri="{FF2B5EF4-FFF2-40B4-BE49-F238E27FC236}">
                <a16:creationId xmlns:a16="http://schemas.microsoft.com/office/drawing/2014/main" id="{B976125F-7AB8-3012-0EA0-2A1FD82FA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401" y="2728288"/>
            <a:ext cx="1182454" cy="66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Apache Kafka: All about Kafka Broker">
            <a:extLst>
              <a:ext uri="{FF2B5EF4-FFF2-40B4-BE49-F238E27FC236}">
                <a16:creationId xmlns:a16="http://schemas.microsoft.com/office/drawing/2014/main" id="{4CE7A672-AA92-6055-6A43-FE08206F5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105" y="4446935"/>
            <a:ext cx="1182454" cy="66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Apache Kafka: All about Kafka Broker">
            <a:extLst>
              <a:ext uri="{FF2B5EF4-FFF2-40B4-BE49-F238E27FC236}">
                <a16:creationId xmlns:a16="http://schemas.microsoft.com/office/drawing/2014/main" id="{B66890B8-8564-53EB-5E40-5C924437B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916" y="4398347"/>
            <a:ext cx="1182454" cy="66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Apache Kafka: All about Kafka Broker">
            <a:extLst>
              <a:ext uri="{FF2B5EF4-FFF2-40B4-BE49-F238E27FC236}">
                <a16:creationId xmlns:a16="http://schemas.microsoft.com/office/drawing/2014/main" id="{51FC5DE4-79BE-908A-D5EC-8C12C075B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227" y="2937650"/>
            <a:ext cx="1182454" cy="66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Apache Kafka: All about Kafka Broker">
            <a:extLst>
              <a:ext uri="{FF2B5EF4-FFF2-40B4-BE49-F238E27FC236}">
                <a16:creationId xmlns:a16="http://schemas.microsoft.com/office/drawing/2014/main" id="{340FF8D9-91C2-8517-5BA7-285218D99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524" y="1704097"/>
            <a:ext cx="1182454" cy="66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Premium Vector | Api technology icon on white vector">
            <a:extLst>
              <a:ext uri="{FF2B5EF4-FFF2-40B4-BE49-F238E27FC236}">
                <a16:creationId xmlns:a16="http://schemas.microsoft.com/office/drawing/2014/main" id="{78E05269-3144-4529-5F5F-DFB17EB1E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153" y="2899423"/>
            <a:ext cx="753084" cy="753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95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0B8CD7C-D840-4E0C-0F44-19741682B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89" y="230412"/>
            <a:ext cx="11075637" cy="265993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D9D017F-B1A0-C8F0-D399-2A1851911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" y="3865904"/>
            <a:ext cx="11662534" cy="20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666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55EF49C6-0A64-6F65-0E43-3CCA41CA1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702" y="2718511"/>
            <a:ext cx="867031" cy="738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Why do we need Prometheus???. Prometheus is an open-source monitoring… | by  Aditi | TechieAhead | Medium">
            <a:extLst>
              <a:ext uri="{FF2B5EF4-FFF2-40B4-BE49-F238E27FC236}">
                <a16:creationId xmlns:a16="http://schemas.microsoft.com/office/drawing/2014/main" id="{7C406B48-B5A7-D304-AF04-D0F976C6D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801" y="2930606"/>
            <a:ext cx="1792287" cy="1041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afana - Wikipedia">
            <a:extLst>
              <a:ext uri="{FF2B5EF4-FFF2-40B4-BE49-F238E27FC236}">
                <a16:creationId xmlns:a16="http://schemas.microsoft.com/office/drawing/2014/main" id="{5D7CD3CB-0268-46B1-5C30-33BC83A0D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418" y="3020284"/>
            <a:ext cx="1154553" cy="1178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55D8D003-FF29-97C2-7760-93D85CF38D5F}"/>
              </a:ext>
            </a:extLst>
          </p:cNvPr>
          <p:cNvCxnSpPr>
            <a:cxnSpLocks/>
          </p:cNvCxnSpPr>
          <p:nvPr/>
        </p:nvCxnSpPr>
        <p:spPr>
          <a:xfrm flipH="1" flipV="1">
            <a:off x="1993960" y="2348822"/>
            <a:ext cx="620007" cy="5817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C096D72E-D653-C116-3CFB-58E4CAEFCC22}"/>
              </a:ext>
            </a:extLst>
          </p:cNvPr>
          <p:cNvCxnSpPr>
            <a:cxnSpLocks/>
          </p:cNvCxnSpPr>
          <p:nvPr/>
        </p:nvCxnSpPr>
        <p:spPr>
          <a:xfrm flipH="1" flipV="1">
            <a:off x="7219146" y="3637211"/>
            <a:ext cx="405007" cy="109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31752175-E8C7-78A8-3F83-9BCAFECD2AC0}"/>
              </a:ext>
            </a:extLst>
          </p:cNvPr>
          <p:cNvCxnSpPr>
            <a:cxnSpLocks/>
          </p:cNvCxnSpPr>
          <p:nvPr/>
        </p:nvCxnSpPr>
        <p:spPr>
          <a:xfrm flipH="1" flipV="1">
            <a:off x="4641092" y="3562550"/>
            <a:ext cx="817984" cy="8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E8D6761E-795D-4ED4-33CC-6E58B4BC3D14}"/>
              </a:ext>
            </a:extLst>
          </p:cNvPr>
          <p:cNvCxnSpPr>
            <a:cxnSpLocks/>
          </p:cNvCxnSpPr>
          <p:nvPr/>
        </p:nvCxnSpPr>
        <p:spPr>
          <a:xfrm flipH="1">
            <a:off x="4842544" y="4689264"/>
            <a:ext cx="499874" cy="4915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BD3244AE-287A-0411-848C-D7AD785940FC}"/>
              </a:ext>
            </a:extLst>
          </p:cNvPr>
          <p:cNvCxnSpPr>
            <a:cxnSpLocks/>
          </p:cNvCxnSpPr>
          <p:nvPr/>
        </p:nvCxnSpPr>
        <p:spPr>
          <a:xfrm>
            <a:off x="7475328" y="4221798"/>
            <a:ext cx="559384" cy="4421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magine 20">
            <a:extLst>
              <a:ext uri="{FF2B5EF4-FFF2-40B4-BE49-F238E27FC236}">
                <a16:creationId xmlns:a16="http://schemas.microsoft.com/office/drawing/2014/main" id="{79EEC649-4AE1-4613-BEBD-D939B3A5CC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427170"/>
            <a:ext cx="7103641" cy="1135692"/>
          </a:xfrm>
          <a:prstGeom prst="rect">
            <a:avLst/>
          </a:prstGeom>
        </p:spPr>
      </p:pic>
      <p:pic>
        <p:nvPicPr>
          <p:cNvPr id="40" name="Immagine 39">
            <a:extLst>
              <a:ext uri="{FF2B5EF4-FFF2-40B4-BE49-F238E27FC236}">
                <a16:creationId xmlns:a16="http://schemas.microsoft.com/office/drawing/2014/main" id="{08C0D714-15FD-9154-9515-9C1C656086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9146" y="4755463"/>
            <a:ext cx="4858452" cy="210752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984E412E-3CE6-0444-E1CC-3B87A121023D}"/>
              </a:ext>
            </a:extLst>
          </p:cNvPr>
          <p:cNvSpPr txBox="1"/>
          <p:nvPr/>
        </p:nvSpPr>
        <p:spPr>
          <a:xfrm>
            <a:off x="7981003" y="3492626"/>
            <a:ext cx="1860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/>
              <a:t>SLA Manager DB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1CAFF09-AC63-BACB-83EE-6FE8E0F49FB1}"/>
              </a:ext>
            </a:extLst>
          </p:cNvPr>
          <p:cNvSpPr txBox="1"/>
          <p:nvPr/>
        </p:nvSpPr>
        <p:spPr>
          <a:xfrm>
            <a:off x="494897" y="1735723"/>
            <a:ext cx="1860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 err="1"/>
              <a:t>Userdata</a:t>
            </a:r>
            <a:r>
              <a:rPr lang="it-IT" b="1" dirty="0"/>
              <a:t> API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BA75A0B-E68C-6A6E-2F6F-F9AE86696C8A}"/>
              </a:ext>
            </a:extLst>
          </p:cNvPr>
          <p:cNvSpPr txBox="1"/>
          <p:nvPr/>
        </p:nvSpPr>
        <p:spPr>
          <a:xfrm>
            <a:off x="10173570" y="669878"/>
            <a:ext cx="1860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/>
              <a:t>SLA Manager API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94BFB8F0-06D9-B406-3FFF-2BFAE820D2B5}"/>
              </a:ext>
            </a:extLst>
          </p:cNvPr>
          <p:cNvCxnSpPr>
            <a:cxnSpLocks/>
          </p:cNvCxnSpPr>
          <p:nvPr/>
        </p:nvCxnSpPr>
        <p:spPr>
          <a:xfrm flipH="1">
            <a:off x="9446399" y="1286420"/>
            <a:ext cx="1248065" cy="14320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2C9CE867-CC32-80B5-F381-170DB739051E}"/>
              </a:ext>
            </a:extLst>
          </p:cNvPr>
          <p:cNvSpPr txBox="1"/>
          <p:nvPr/>
        </p:nvSpPr>
        <p:spPr>
          <a:xfrm>
            <a:off x="5377422" y="4374784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http://localhost:3000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330EEB9B-9BD2-8A17-DE86-679F1ED72C6F}"/>
              </a:ext>
            </a:extLst>
          </p:cNvPr>
          <p:cNvSpPr txBox="1"/>
          <p:nvPr/>
        </p:nvSpPr>
        <p:spPr>
          <a:xfrm>
            <a:off x="2058887" y="4073547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http://localhost:9090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CA29FE26-7637-E804-6C12-2BC7FE0AFAC6}"/>
              </a:ext>
            </a:extLst>
          </p:cNvPr>
          <p:cNvCxnSpPr>
            <a:cxnSpLocks/>
          </p:cNvCxnSpPr>
          <p:nvPr/>
        </p:nvCxnSpPr>
        <p:spPr>
          <a:xfrm flipV="1">
            <a:off x="11543011" y="1104130"/>
            <a:ext cx="0" cy="3878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6" descr="Apache kafka vertical logo - Social media &amp; Logos Icons">
            <a:extLst>
              <a:ext uri="{FF2B5EF4-FFF2-40B4-BE49-F238E27FC236}">
                <a16:creationId xmlns:a16="http://schemas.microsoft.com/office/drawing/2014/main" id="{2B7D36C6-F326-62B7-CE03-E84FDD24A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8720" y="1583236"/>
            <a:ext cx="648583" cy="67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>
            <a:extLst>
              <a:ext uri="{FF2B5EF4-FFF2-40B4-BE49-F238E27FC236}">
                <a16:creationId xmlns:a16="http://schemas.microsoft.com/office/drawing/2014/main" id="{F113C90A-5224-B34D-A523-D1E9048F0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0731" y="2854453"/>
            <a:ext cx="715121" cy="708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53D6ED1F-E2F9-4D7D-E96A-4B6FA2EB44B2}"/>
              </a:ext>
            </a:extLst>
          </p:cNvPr>
          <p:cNvSpPr txBox="1"/>
          <p:nvPr/>
        </p:nvSpPr>
        <p:spPr>
          <a:xfrm>
            <a:off x="10504511" y="3532243"/>
            <a:ext cx="1860209" cy="379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/>
              <a:t>Forecast service</a:t>
            </a: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1A6E78D5-007F-EF64-2B71-A2570760F17D}"/>
              </a:ext>
            </a:extLst>
          </p:cNvPr>
          <p:cNvCxnSpPr>
            <a:cxnSpLocks/>
          </p:cNvCxnSpPr>
          <p:nvPr/>
        </p:nvCxnSpPr>
        <p:spPr>
          <a:xfrm>
            <a:off x="11593550" y="2375888"/>
            <a:ext cx="0" cy="3757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6">
            <a:extLst>
              <a:ext uri="{FF2B5EF4-FFF2-40B4-BE49-F238E27FC236}">
                <a16:creationId xmlns:a16="http://schemas.microsoft.com/office/drawing/2014/main" id="{626BC068-7E1D-4E9B-6E4E-525E95DC4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629" y="1529748"/>
            <a:ext cx="715121" cy="708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D2222F2A-3B3E-CFDB-44B3-0937EBA10F34}"/>
              </a:ext>
            </a:extLst>
          </p:cNvPr>
          <p:cNvSpPr txBox="1"/>
          <p:nvPr/>
        </p:nvSpPr>
        <p:spPr>
          <a:xfrm>
            <a:off x="4815379" y="2164156"/>
            <a:ext cx="21486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/>
              <a:t>SLA Manager service</a:t>
            </a:r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AA15D0A0-EC2A-3827-22DD-33C0CD8315DA}"/>
              </a:ext>
            </a:extLst>
          </p:cNvPr>
          <p:cNvCxnSpPr>
            <a:cxnSpLocks/>
          </p:cNvCxnSpPr>
          <p:nvPr/>
        </p:nvCxnSpPr>
        <p:spPr>
          <a:xfrm flipH="1" flipV="1">
            <a:off x="7071537" y="2611002"/>
            <a:ext cx="1027890" cy="4284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2F321DC3-AF82-6FFA-E2A8-71DC8B279B3D}"/>
              </a:ext>
            </a:extLst>
          </p:cNvPr>
          <p:cNvCxnSpPr>
            <a:cxnSpLocks/>
          </p:cNvCxnSpPr>
          <p:nvPr/>
        </p:nvCxnSpPr>
        <p:spPr>
          <a:xfrm flipH="1">
            <a:off x="3951810" y="2563783"/>
            <a:ext cx="669498" cy="4669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FB2BBA1E-1FF6-A205-DA5B-53AFD75DE7E0}"/>
              </a:ext>
            </a:extLst>
          </p:cNvPr>
          <p:cNvCxnSpPr>
            <a:cxnSpLocks/>
          </p:cNvCxnSpPr>
          <p:nvPr/>
        </p:nvCxnSpPr>
        <p:spPr>
          <a:xfrm flipH="1">
            <a:off x="9859386" y="3304565"/>
            <a:ext cx="7392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2" descr="RC Professionale Amministratori di condominio | Facile.it">
            <a:extLst>
              <a:ext uri="{FF2B5EF4-FFF2-40B4-BE49-F238E27FC236}">
                <a16:creationId xmlns:a16="http://schemas.microsoft.com/office/drawing/2014/main" id="{53A5968B-088C-F632-0838-CFEA5787F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494" y="1472943"/>
            <a:ext cx="1083903" cy="628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6" descr="Rest API icon PNG and SVG Vector Free Download">
            <a:extLst>
              <a:ext uri="{FF2B5EF4-FFF2-40B4-BE49-F238E27FC236}">
                <a16:creationId xmlns:a16="http://schemas.microsoft.com/office/drawing/2014/main" id="{72C3A5DE-C7D3-E373-9A51-40581F808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816" y="646653"/>
            <a:ext cx="452832" cy="37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6" descr="RESTful API Documentation: Swagger | by Suneet Bansal | Medium">
            <a:extLst>
              <a:ext uri="{FF2B5EF4-FFF2-40B4-BE49-F238E27FC236}">
                <a16:creationId xmlns:a16="http://schemas.microsoft.com/office/drawing/2014/main" id="{1114D74E-0D2F-0202-0497-6237310F8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8682" y="289288"/>
            <a:ext cx="1083904" cy="303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Connettore 2 59">
            <a:extLst>
              <a:ext uri="{FF2B5EF4-FFF2-40B4-BE49-F238E27FC236}">
                <a16:creationId xmlns:a16="http://schemas.microsoft.com/office/drawing/2014/main" id="{44442228-5710-3F52-D1C2-61290179E07B}"/>
              </a:ext>
            </a:extLst>
          </p:cNvPr>
          <p:cNvCxnSpPr>
            <a:cxnSpLocks/>
          </p:cNvCxnSpPr>
          <p:nvPr/>
        </p:nvCxnSpPr>
        <p:spPr>
          <a:xfrm flipH="1">
            <a:off x="8401702" y="1202725"/>
            <a:ext cx="413095" cy="4002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56DDBEF0-C3D5-B1C9-0E0C-151F40F698AC}"/>
              </a:ext>
            </a:extLst>
          </p:cNvPr>
          <p:cNvCxnSpPr>
            <a:cxnSpLocks/>
          </p:cNvCxnSpPr>
          <p:nvPr/>
        </p:nvCxnSpPr>
        <p:spPr>
          <a:xfrm flipH="1">
            <a:off x="9603972" y="758823"/>
            <a:ext cx="4972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Premium Vector | Api technology icon on white vector">
            <a:extLst>
              <a:ext uri="{FF2B5EF4-FFF2-40B4-BE49-F238E27FC236}">
                <a16:creationId xmlns:a16="http://schemas.microsoft.com/office/drawing/2014/main" id="{882EAB3D-2E53-28DF-A6B3-BF8D61AED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9101" y="25328"/>
            <a:ext cx="736429" cy="736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Premium Vector | Api technology icon on white vector">
            <a:extLst>
              <a:ext uri="{FF2B5EF4-FFF2-40B4-BE49-F238E27FC236}">
                <a16:creationId xmlns:a16="http://schemas.microsoft.com/office/drawing/2014/main" id="{52D4CD32-825A-1F5B-A5E6-0D41843E1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75" y="758823"/>
            <a:ext cx="1013258" cy="1013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5E17576F-14CA-1B85-BF10-78729DC38C53}"/>
              </a:ext>
            </a:extLst>
          </p:cNvPr>
          <p:cNvCxnSpPr>
            <a:cxnSpLocks/>
          </p:cNvCxnSpPr>
          <p:nvPr/>
        </p:nvCxnSpPr>
        <p:spPr>
          <a:xfrm>
            <a:off x="7219146" y="585986"/>
            <a:ext cx="13405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5580F8D1-785F-9F2F-4C69-1A8C20B6DDA5}"/>
              </a:ext>
            </a:extLst>
          </p:cNvPr>
          <p:cNvSpPr txBox="1"/>
          <p:nvPr/>
        </p:nvSpPr>
        <p:spPr>
          <a:xfrm>
            <a:off x="5420546" y="928195"/>
            <a:ext cx="2645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 err="1"/>
              <a:t>Heartbeat</a:t>
            </a:r>
            <a:r>
              <a:rPr lang="it-IT" b="1" dirty="0"/>
              <a:t> </a:t>
            </a:r>
            <a:r>
              <a:rPr lang="it-IT" b="1" dirty="0" err="1"/>
              <a:t>microservices</a:t>
            </a:r>
            <a:endParaRPr lang="it-IT" b="1" dirty="0"/>
          </a:p>
        </p:txBody>
      </p:sp>
      <p:pic>
        <p:nvPicPr>
          <p:cNvPr id="50" name="Picture 4" descr="Free Heart Beat SVG, PNG Icon, Symbol. Download Image.">
            <a:extLst>
              <a:ext uri="{FF2B5EF4-FFF2-40B4-BE49-F238E27FC236}">
                <a16:creationId xmlns:a16="http://schemas.microsoft.com/office/drawing/2014/main" id="{E7F804DE-0D13-374C-E47D-662F1352D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580" y="124483"/>
            <a:ext cx="868242" cy="86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311BDF90-6E74-0D83-5E78-9CA09D44453D}"/>
              </a:ext>
            </a:extLst>
          </p:cNvPr>
          <p:cNvSpPr txBox="1"/>
          <p:nvPr/>
        </p:nvSpPr>
        <p:spPr>
          <a:xfrm>
            <a:off x="7585482" y="2096493"/>
            <a:ext cx="591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SLA</a:t>
            </a:r>
          </a:p>
        </p:txBody>
      </p:sp>
    </p:spTree>
    <p:extLst>
      <p:ext uri="{BB962C8B-B14F-4D97-AF65-F5344CB8AC3E}">
        <p14:creationId xmlns:p14="http://schemas.microsoft.com/office/powerpoint/2010/main" val="2406979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AE4E9BF9-289A-78C8-20A3-33B2EA8AD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9625"/>
            <a:ext cx="12192000" cy="523875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5C8CF2C7-1AB4-E2DF-3C44-8C1AB2D58215}"/>
              </a:ext>
            </a:extLst>
          </p:cNvPr>
          <p:cNvSpPr txBox="1"/>
          <p:nvPr/>
        </p:nvSpPr>
        <p:spPr>
          <a:xfrm>
            <a:off x="99753" y="302029"/>
            <a:ext cx="576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http://localhost:8080/swagger/index.html</a:t>
            </a:r>
          </a:p>
        </p:txBody>
      </p:sp>
    </p:spTree>
    <p:extLst>
      <p:ext uri="{BB962C8B-B14F-4D97-AF65-F5344CB8AC3E}">
        <p14:creationId xmlns:p14="http://schemas.microsoft.com/office/powerpoint/2010/main" val="9976937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159B0BB-7D3D-4C8D-8D5C-B67F8E3C8FEF}">
  <we:reference id="wa200000113" version="1.0.0.0" store="it-IT" storeType="OMEX"/>
  <we:alternateReferences>
    <we:reference id="wa200000113" version="1.0.0.0" store="wa20000011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Mirco Arcangelo Antona</dc:creator>
  <cp:lastModifiedBy>Mirco Arcangelo Antona</cp:lastModifiedBy>
  <cp:revision>95</cp:revision>
  <dcterms:created xsi:type="dcterms:W3CDTF">2023-11-28T19:56:19Z</dcterms:created>
  <dcterms:modified xsi:type="dcterms:W3CDTF">2024-02-15T18:24:06Z</dcterms:modified>
</cp:coreProperties>
</file>