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0" r:id="rId4"/>
    <p:sldId id="261" r:id="rId5"/>
    <p:sldId id="394" r:id="rId6"/>
    <p:sldId id="397" r:id="rId7"/>
    <p:sldId id="282" r:id="rId8"/>
    <p:sldId id="401" r:id="rId9"/>
    <p:sldId id="395" r:id="rId11"/>
    <p:sldId id="367" r:id="rId12"/>
    <p:sldId id="368" r:id="rId13"/>
    <p:sldId id="369" r:id="rId14"/>
    <p:sldId id="371" r:id="rId15"/>
    <p:sldId id="398" r:id="rId16"/>
    <p:sldId id="283" r:id="rId17"/>
    <p:sldId id="273" r:id="rId18"/>
    <p:sldId id="375" r:id="rId19"/>
    <p:sldId id="377" r:id="rId20"/>
    <p:sldId id="378" r:id="rId21"/>
    <p:sldId id="376" r:id="rId22"/>
    <p:sldId id="379" r:id="rId23"/>
    <p:sldId id="400" r:id="rId24"/>
    <p:sldId id="381" r:id="rId25"/>
    <p:sldId id="382" r:id="rId26"/>
    <p:sldId id="383" r:id="rId27"/>
    <p:sldId id="384" r:id="rId28"/>
    <p:sldId id="387" r:id="rId29"/>
    <p:sldId id="386" r:id="rId30"/>
    <p:sldId id="388" r:id="rId31"/>
    <p:sldId id="389" r:id="rId32"/>
    <p:sldId id="390" r:id="rId33"/>
    <p:sldId id="391" r:id="rId34"/>
    <p:sldId id="392" r:id="rId35"/>
    <p:sldId id="393" r:id="rId36"/>
    <p:sldId id="434" r:id="rId37"/>
    <p:sldId id="435" r:id="rId38"/>
    <p:sldId id="328" r:id="rId39"/>
    <p:sldId id="264" r:id="rId40"/>
    <p:sldId id="329" r:id="rId41"/>
    <p:sldId id="399" r:id="rId42"/>
    <p:sldId id="25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51" autoAdjust="0"/>
  </p:normalViewPr>
  <p:slideViewPr>
    <p:cSldViewPr snapToGrid="0">
      <p:cViewPr>
        <p:scale>
          <a:sx n="75" d="100"/>
          <a:sy n="75" d="100"/>
        </p:scale>
        <p:origin x="-80" y="-80"/>
      </p:cViewPr>
      <p:guideLst>
        <p:guide orient="horz" pos="2132"/>
        <p:guide pos="3854"/>
      </p:guideLst>
    </p:cSldViewPr>
  </p:slideViewPr>
  <p:outlineViewPr>
    <p:cViewPr>
      <p:scale>
        <a:sx n="33" d="100"/>
        <a:sy n="33" d="100"/>
      </p:scale>
      <p:origin x="0" y="-7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EFAE1-516A-6844-AD9E-E640CF1207B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DF6C-F2B3-7846-BF77-AB717C75D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3C20-776C-489F-8E25-9CC7DFA7B4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zybuluo.com/mircode/note/426336" TargetMode="External"/><Relationship Id="rId1" Type="http://schemas.openxmlformats.org/officeDocument/2006/relationships/hyperlink" Target="https://www.zybuluo.com/mircode/note/435052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670" y="1171620"/>
            <a:ext cx="4478929" cy="4514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14795" y="2333625"/>
            <a:ext cx="507174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尹行欣•工作总结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4795" y="3095625"/>
            <a:ext cx="45529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构建工具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710680" y="3513455"/>
            <a:ext cx="392176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710680" y="4178300"/>
            <a:ext cx="3249295" cy="622300"/>
            <a:chOff x="10568" y="6580"/>
            <a:chExt cx="5117" cy="980"/>
          </a:xfrm>
        </p:grpSpPr>
        <p:sp>
          <p:nvSpPr>
            <p:cNvPr id="11" name="椭圆 10"/>
            <p:cNvSpPr/>
            <p:nvPr/>
          </p:nvSpPr>
          <p:spPr>
            <a:xfrm>
              <a:off x="14705" y="6580"/>
              <a:ext cx="980" cy="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90"/>
            <p:cNvSpPr>
              <a:spLocks noEditPoints="1"/>
            </p:cNvSpPr>
            <p:nvPr/>
          </p:nvSpPr>
          <p:spPr bwMode="auto">
            <a:xfrm>
              <a:off x="15065" y="6815"/>
              <a:ext cx="320" cy="512"/>
            </a:xfrm>
            <a:custGeom>
              <a:avLst/>
              <a:gdLst>
                <a:gd name="T0" fmla="*/ 102 w 102"/>
                <a:gd name="T1" fmla="*/ 92 h 163"/>
                <a:gd name="T2" fmla="*/ 0 w 102"/>
                <a:gd name="T3" fmla="*/ 0 h 163"/>
                <a:gd name="T4" fmla="*/ 0 w 102"/>
                <a:gd name="T5" fmla="*/ 0 h 163"/>
                <a:gd name="T6" fmla="*/ 0 w 102"/>
                <a:gd name="T7" fmla="*/ 137 h 163"/>
                <a:gd name="T8" fmla="*/ 36 w 102"/>
                <a:gd name="T9" fmla="*/ 114 h 163"/>
                <a:gd name="T10" fmla="*/ 57 w 102"/>
                <a:gd name="T11" fmla="*/ 163 h 163"/>
                <a:gd name="T12" fmla="*/ 83 w 102"/>
                <a:gd name="T13" fmla="*/ 152 h 163"/>
                <a:gd name="T14" fmla="*/ 61 w 102"/>
                <a:gd name="T15" fmla="*/ 102 h 163"/>
                <a:gd name="T16" fmla="*/ 102 w 102"/>
                <a:gd name="T17" fmla="*/ 92 h 163"/>
                <a:gd name="T18" fmla="*/ 41 w 102"/>
                <a:gd name="T19" fmla="*/ 93 h 163"/>
                <a:gd name="T20" fmla="*/ 28 w 102"/>
                <a:gd name="T21" fmla="*/ 102 h 163"/>
                <a:gd name="T22" fmla="*/ 14 w 102"/>
                <a:gd name="T23" fmla="*/ 111 h 163"/>
                <a:gd name="T24" fmla="*/ 14 w 102"/>
                <a:gd name="T25" fmla="*/ 30 h 163"/>
                <a:gd name="T26" fmla="*/ 74 w 102"/>
                <a:gd name="T27" fmla="*/ 85 h 163"/>
                <a:gd name="T28" fmla="*/ 57 w 102"/>
                <a:gd name="T29" fmla="*/ 89 h 163"/>
                <a:gd name="T30" fmla="*/ 41 w 102"/>
                <a:gd name="T31" fmla="*/ 9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63">
                  <a:moveTo>
                    <a:pt x="102" y="9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37"/>
                  </a:lnTo>
                  <a:lnTo>
                    <a:pt x="36" y="114"/>
                  </a:lnTo>
                  <a:lnTo>
                    <a:pt x="57" y="163"/>
                  </a:lnTo>
                  <a:lnTo>
                    <a:pt x="83" y="152"/>
                  </a:lnTo>
                  <a:lnTo>
                    <a:pt x="61" y="102"/>
                  </a:lnTo>
                  <a:lnTo>
                    <a:pt x="102" y="92"/>
                  </a:lnTo>
                  <a:close/>
                  <a:moveTo>
                    <a:pt x="41" y="93"/>
                  </a:moveTo>
                  <a:lnTo>
                    <a:pt x="28" y="102"/>
                  </a:lnTo>
                  <a:lnTo>
                    <a:pt x="14" y="111"/>
                  </a:lnTo>
                  <a:lnTo>
                    <a:pt x="14" y="30"/>
                  </a:lnTo>
                  <a:lnTo>
                    <a:pt x="74" y="85"/>
                  </a:lnTo>
                  <a:lnTo>
                    <a:pt x="57" y="89"/>
                  </a:lnTo>
                  <a:lnTo>
                    <a:pt x="41" y="93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1947" y="6580"/>
              <a:ext cx="980" cy="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8"/>
            <p:cNvSpPr>
              <a:spLocks noEditPoints="1"/>
            </p:cNvSpPr>
            <p:nvPr/>
          </p:nvSpPr>
          <p:spPr bwMode="auto">
            <a:xfrm>
              <a:off x="12181" y="6853"/>
              <a:ext cx="512" cy="434"/>
            </a:xfrm>
            <a:custGeom>
              <a:avLst/>
              <a:gdLst>
                <a:gd name="T0" fmla="*/ 262 w 288"/>
                <a:gd name="T1" fmla="*/ 36 h 244"/>
                <a:gd name="T2" fmla="*/ 262 w 288"/>
                <a:gd name="T3" fmla="*/ 0 h 244"/>
                <a:gd name="T4" fmla="*/ 144 w 288"/>
                <a:gd name="T5" fmla="*/ 35 h 244"/>
                <a:gd name="T6" fmla="*/ 26 w 288"/>
                <a:gd name="T7" fmla="*/ 0 h 244"/>
                <a:gd name="T8" fmla="*/ 26 w 288"/>
                <a:gd name="T9" fmla="*/ 36 h 244"/>
                <a:gd name="T10" fmla="*/ 0 w 288"/>
                <a:gd name="T11" fmla="*/ 35 h 244"/>
                <a:gd name="T12" fmla="*/ 0 w 288"/>
                <a:gd name="T13" fmla="*/ 219 h 244"/>
                <a:gd name="T14" fmla="*/ 119 w 288"/>
                <a:gd name="T15" fmla="*/ 231 h 244"/>
                <a:gd name="T16" fmla="*/ 144 w 288"/>
                <a:gd name="T17" fmla="*/ 244 h 244"/>
                <a:gd name="T18" fmla="*/ 169 w 288"/>
                <a:gd name="T19" fmla="*/ 231 h 244"/>
                <a:gd name="T20" fmla="*/ 288 w 288"/>
                <a:gd name="T21" fmla="*/ 219 h 244"/>
                <a:gd name="T22" fmla="*/ 288 w 288"/>
                <a:gd name="T23" fmla="*/ 35 h 244"/>
                <a:gd name="T24" fmla="*/ 262 w 288"/>
                <a:gd name="T25" fmla="*/ 36 h 244"/>
                <a:gd name="T26" fmla="*/ 39 w 288"/>
                <a:gd name="T27" fmla="*/ 13 h 244"/>
                <a:gd name="T28" fmla="*/ 132 w 288"/>
                <a:gd name="T29" fmla="*/ 41 h 244"/>
                <a:gd name="T30" fmla="*/ 135 w 288"/>
                <a:gd name="T31" fmla="*/ 48 h 244"/>
                <a:gd name="T32" fmla="*/ 135 w 288"/>
                <a:gd name="T33" fmla="*/ 207 h 244"/>
                <a:gd name="T34" fmla="*/ 40 w 288"/>
                <a:gd name="T35" fmla="*/ 188 h 244"/>
                <a:gd name="T36" fmla="*/ 39 w 288"/>
                <a:gd name="T37" fmla="*/ 188 h 244"/>
                <a:gd name="T38" fmla="*/ 39 w 288"/>
                <a:gd name="T39" fmla="*/ 13 h 244"/>
                <a:gd name="T40" fmla="*/ 248 w 288"/>
                <a:gd name="T41" fmla="*/ 13 h 244"/>
                <a:gd name="T42" fmla="*/ 248 w 288"/>
                <a:gd name="T43" fmla="*/ 188 h 244"/>
                <a:gd name="T44" fmla="*/ 247 w 288"/>
                <a:gd name="T45" fmla="*/ 188 h 244"/>
                <a:gd name="T46" fmla="*/ 152 w 288"/>
                <a:gd name="T47" fmla="*/ 207 h 244"/>
                <a:gd name="T48" fmla="*/ 152 w 288"/>
                <a:gd name="T49" fmla="*/ 49 h 244"/>
                <a:gd name="T50" fmla="*/ 156 w 288"/>
                <a:gd name="T51" fmla="*/ 41 h 244"/>
                <a:gd name="T52" fmla="*/ 248 w 288"/>
                <a:gd name="T53" fmla="*/ 1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44">
                  <a:moveTo>
                    <a:pt x="262" y="36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160" y="0"/>
                    <a:pt x="145" y="33"/>
                    <a:pt x="144" y="35"/>
                  </a:cubicBezTo>
                  <a:cubicBezTo>
                    <a:pt x="143" y="33"/>
                    <a:pt x="127" y="0"/>
                    <a:pt x="26" y="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18" y="35"/>
                    <a:pt x="9" y="35"/>
                    <a:pt x="0" y="35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79" y="210"/>
                    <a:pt x="119" y="231"/>
                  </a:cubicBezTo>
                  <a:cubicBezTo>
                    <a:pt x="126" y="235"/>
                    <a:pt x="133" y="244"/>
                    <a:pt x="144" y="244"/>
                  </a:cubicBezTo>
                  <a:cubicBezTo>
                    <a:pt x="155" y="244"/>
                    <a:pt x="162" y="235"/>
                    <a:pt x="169" y="231"/>
                  </a:cubicBezTo>
                  <a:cubicBezTo>
                    <a:pt x="208" y="210"/>
                    <a:pt x="288" y="219"/>
                    <a:pt x="288" y="219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78" y="35"/>
                    <a:pt x="270" y="35"/>
                    <a:pt x="262" y="36"/>
                  </a:cubicBezTo>
                  <a:close/>
                  <a:moveTo>
                    <a:pt x="39" y="13"/>
                  </a:moveTo>
                  <a:cubicBezTo>
                    <a:pt x="117" y="16"/>
                    <a:pt x="131" y="39"/>
                    <a:pt x="132" y="41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35" y="207"/>
                    <a:pt x="135" y="207"/>
                    <a:pt x="135" y="207"/>
                  </a:cubicBezTo>
                  <a:cubicBezTo>
                    <a:pt x="107" y="191"/>
                    <a:pt x="66" y="188"/>
                    <a:pt x="40" y="188"/>
                  </a:cubicBezTo>
                  <a:cubicBezTo>
                    <a:pt x="40" y="188"/>
                    <a:pt x="39" y="188"/>
                    <a:pt x="39" y="188"/>
                  </a:cubicBezTo>
                  <a:lnTo>
                    <a:pt x="39" y="13"/>
                  </a:lnTo>
                  <a:close/>
                  <a:moveTo>
                    <a:pt x="248" y="13"/>
                  </a:moveTo>
                  <a:cubicBezTo>
                    <a:pt x="248" y="188"/>
                    <a:pt x="248" y="188"/>
                    <a:pt x="248" y="188"/>
                  </a:cubicBezTo>
                  <a:cubicBezTo>
                    <a:pt x="248" y="188"/>
                    <a:pt x="248" y="188"/>
                    <a:pt x="247" y="188"/>
                  </a:cubicBezTo>
                  <a:cubicBezTo>
                    <a:pt x="221" y="188"/>
                    <a:pt x="180" y="191"/>
                    <a:pt x="152" y="20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39"/>
                    <a:pt x="171" y="16"/>
                    <a:pt x="248" y="13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3326" y="6580"/>
              <a:ext cx="980" cy="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242"/>
            <p:cNvSpPr>
              <a:spLocks noEditPoints="1"/>
            </p:cNvSpPr>
            <p:nvPr/>
          </p:nvSpPr>
          <p:spPr bwMode="auto">
            <a:xfrm>
              <a:off x="13514" y="6763"/>
              <a:ext cx="515" cy="512"/>
            </a:xfrm>
            <a:custGeom>
              <a:avLst/>
              <a:gdLst>
                <a:gd name="T0" fmla="*/ 164 w 164"/>
                <a:gd name="T1" fmla="*/ 0 h 163"/>
                <a:gd name="T2" fmla="*/ 164 w 164"/>
                <a:gd name="T3" fmla="*/ 0 h 163"/>
                <a:gd name="T4" fmla="*/ 0 w 164"/>
                <a:gd name="T5" fmla="*/ 163 h 163"/>
                <a:gd name="T6" fmla="*/ 0 w 164"/>
                <a:gd name="T7" fmla="*/ 163 h 163"/>
                <a:gd name="T8" fmla="*/ 164 w 164"/>
                <a:gd name="T9" fmla="*/ 163 h 163"/>
                <a:gd name="T10" fmla="*/ 164 w 164"/>
                <a:gd name="T11" fmla="*/ 0 h 163"/>
                <a:gd name="T12" fmla="*/ 129 w 164"/>
                <a:gd name="T13" fmla="*/ 42 h 163"/>
                <a:gd name="T14" fmla="*/ 137 w 164"/>
                <a:gd name="T15" fmla="*/ 50 h 163"/>
                <a:gd name="T16" fmla="*/ 132 w 164"/>
                <a:gd name="T17" fmla="*/ 55 h 163"/>
                <a:gd name="T18" fmla="*/ 125 w 164"/>
                <a:gd name="T19" fmla="*/ 47 h 163"/>
                <a:gd name="T20" fmla="*/ 129 w 164"/>
                <a:gd name="T21" fmla="*/ 42 h 163"/>
                <a:gd name="T22" fmla="*/ 115 w 164"/>
                <a:gd name="T23" fmla="*/ 56 h 163"/>
                <a:gd name="T24" fmla="*/ 130 w 164"/>
                <a:gd name="T25" fmla="*/ 71 h 163"/>
                <a:gd name="T26" fmla="*/ 125 w 164"/>
                <a:gd name="T27" fmla="*/ 75 h 163"/>
                <a:gd name="T28" fmla="*/ 111 w 164"/>
                <a:gd name="T29" fmla="*/ 60 h 163"/>
                <a:gd name="T30" fmla="*/ 115 w 164"/>
                <a:gd name="T31" fmla="*/ 56 h 163"/>
                <a:gd name="T32" fmla="*/ 102 w 164"/>
                <a:gd name="T33" fmla="*/ 69 h 163"/>
                <a:gd name="T34" fmla="*/ 110 w 164"/>
                <a:gd name="T35" fmla="*/ 77 h 163"/>
                <a:gd name="T36" fmla="*/ 105 w 164"/>
                <a:gd name="T37" fmla="*/ 82 h 163"/>
                <a:gd name="T38" fmla="*/ 97 w 164"/>
                <a:gd name="T39" fmla="*/ 74 h 163"/>
                <a:gd name="T40" fmla="*/ 102 w 164"/>
                <a:gd name="T41" fmla="*/ 69 h 163"/>
                <a:gd name="T42" fmla="*/ 88 w 164"/>
                <a:gd name="T43" fmla="*/ 83 h 163"/>
                <a:gd name="T44" fmla="*/ 102 w 164"/>
                <a:gd name="T45" fmla="*/ 98 h 163"/>
                <a:gd name="T46" fmla="*/ 98 w 164"/>
                <a:gd name="T47" fmla="*/ 102 h 163"/>
                <a:gd name="T48" fmla="*/ 84 w 164"/>
                <a:gd name="T49" fmla="*/ 88 h 163"/>
                <a:gd name="T50" fmla="*/ 88 w 164"/>
                <a:gd name="T51" fmla="*/ 83 h 163"/>
                <a:gd name="T52" fmla="*/ 75 w 164"/>
                <a:gd name="T53" fmla="*/ 97 h 163"/>
                <a:gd name="T54" fmla="*/ 83 w 164"/>
                <a:gd name="T55" fmla="*/ 105 h 163"/>
                <a:gd name="T56" fmla="*/ 78 w 164"/>
                <a:gd name="T57" fmla="*/ 109 h 163"/>
                <a:gd name="T58" fmla="*/ 70 w 164"/>
                <a:gd name="T59" fmla="*/ 101 h 163"/>
                <a:gd name="T60" fmla="*/ 75 w 164"/>
                <a:gd name="T61" fmla="*/ 97 h 163"/>
                <a:gd name="T62" fmla="*/ 61 w 164"/>
                <a:gd name="T63" fmla="*/ 110 h 163"/>
                <a:gd name="T64" fmla="*/ 75 w 164"/>
                <a:gd name="T65" fmla="*/ 125 h 163"/>
                <a:gd name="T66" fmla="*/ 71 w 164"/>
                <a:gd name="T67" fmla="*/ 129 h 163"/>
                <a:gd name="T68" fmla="*/ 56 w 164"/>
                <a:gd name="T69" fmla="*/ 115 h 163"/>
                <a:gd name="T70" fmla="*/ 61 w 164"/>
                <a:gd name="T71" fmla="*/ 110 h 163"/>
                <a:gd name="T72" fmla="*/ 51 w 164"/>
                <a:gd name="T73" fmla="*/ 136 h 163"/>
                <a:gd name="T74" fmla="*/ 43 w 164"/>
                <a:gd name="T75" fmla="*/ 128 h 163"/>
                <a:gd name="T76" fmla="*/ 47 w 164"/>
                <a:gd name="T77" fmla="*/ 124 h 163"/>
                <a:gd name="T78" fmla="*/ 55 w 164"/>
                <a:gd name="T79" fmla="*/ 132 h 163"/>
                <a:gd name="T80" fmla="*/ 51 w 164"/>
                <a:gd name="T81" fmla="*/ 136 h 163"/>
                <a:gd name="T82" fmla="*/ 136 w 164"/>
                <a:gd name="T83" fmla="*/ 136 h 163"/>
                <a:gd name="T84" fmla="*/ 82 w 164"/>
                <a:gd name="T85" fmla="*/ 136 h 163"/>
                <a:gd name="T86" fmla="*/ 136 w 164"/>
                <a:gd name="T87" fmla="*/ 81 h 163"/>
                <a:gd name="T88" fmla="*/ 136 w 164"/>
                <a:gd name="T89" fmla="*/ 13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163">
                  <a:moveTo>
                    <a:pt x="164" y="0"/>
                  </a:moveTo>
                  <a:lnTo>
                    <a:pt x="164" y="0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64" y="163"/>
                  </a:lnTo>
                  <a:lnTo>
                    <a:pt x="164" y="0"/>
                  </a:lnTo>
                  <a:close/>
                  <a:moveTo>
                    <a:pt x="129" y="42"/>
                  </a:moveTo>
                  <a:lnTo>
                    <a:pt x="137" y="50"/>
                  </a:lnTo>
                  <a:lnTo>
                    <a:pt x="132" y="55"/>
                  </a:lnTo>
                  <a:lnTo>
                    <a:pt x="125" y="47"/>
                  </a:lnTo>
                  <a:lnTo>
                    <a:pt x="129" y="42"/>
                  </a:lnTo>
                  <a:close/>
                  <a:moveTo>
                    <a:pt x="115" y="56"/>
                  </a:moveTo>
                  <a:lnTo>
                    <a:pt x="130" y="71"/>
                  </a:lnTo>
                  <a:lnTo>
                    <a:pt x="125" y="75"/>
                  </a:lnTo>
                  <a:lnTo>
                    <a:pt x="111" y="60"/>
                  </a:lnTo>
                  <a:lnTo>
                    <a:pt x="115" y="56"/>
                  </a:lnTo>
                  <a:close/>
                  <a:moveTo>
                    <a:pt x="102" y="69"/>
                  </a:moveTo>
                  <a:lnTo>
                    <a:pt x="110" y="77"/>
                  </a:lnTo>
                  <a:lnTo>
                    <a:pt x="105" y="82"/>
                  </a:lnTo>
                  <a:lnTo>
                    <a:pt x="97" y="74"/>
                  </a:lnTo>
                  <a:lnTo>
                    <a:pt x="102" y="69"/>
                  </a:lnTo>
                  <a:close/>
                  <a:moveTo>
                    <a:pt x="88" y="83"/>
                  </a:moveTo>
                  <a:lnTo>
                    <a:pt x="102" y="98"/>
                  </a:lnTo>
                  <a:lnTo>
                    <a:pt x="98" y="102"/>
                  </a:lnTo>
                  <a:lnTo>
                    <a:pt x="84" y="88"/>
                  </a:lnTo>
                  <a:lnTo>
                    <a:pt x="88" y="83"/>
                  </a:lnTo>
                  <a:close/>
                  <a:moveTo>
                    <a:pt x="75" y="97"/>
                  </a:moveTo>
                  <a:lnTo>
                    <a:pt x="83" y="105"/>
                  </a:lnTo>
                  <a:lnTo>
                    <a:pt x="78" y="109"/>
                  </a:lnTo>
                  <a:lnTo>
                    <a:pt x="70" y="101"/>
                  </a:lnTo>
                  <a:lnTo>
                    <a:pt x="75" y="97"/>
                  </a:lnTo>
                  <a:close/>
                  <a:moveTo>
                    <a:pt x="61" y="110"/>
                  </a:moveTo>
                  <a:lnTo>
                    <a:pt x="75" y="125"/>
                  </a:lnTo>
                  <a:lnTo>
                    <a:pt x="71" y="129"/>
                  </a:lnTo>
                  <a:lnTo>
                    <a:pt x="56" y="115"/>
                  </a:lnTo>
                  <a:lnTo>
                    <a:pt x="61" y="110"/>
                  </a:lnTo>
                  <a:close/>
                  <a:moveTo>
                    <a:pt x="51" y="136"/>
                  </a:moveTo>
                  <a:lnTo>
                    <a:pt x="43" y="128"/>
                  </a:lnTo>
                  <a:lnTo>
                    <a:pt x="47" y="124"/>
                  </a:lnTo>
                  <a:lnTo>
                    <a:pt x="55" y="132"/>
                  </a:lnTo>
                  <a:lnTo>
                    <a:pt x="51" y="136"/>
                  </a:lnTo>
                  <a:close/>
                  <a:moveTo>
                    <a:pt x="136" y="136"/>
                  </a:moveTo>
                  <a:lnTo>
                    <a:pt x="82" y="136"/>
                  </a:lnTo>
                  <a:lnTo>
                    <a:pt x="136" y="81"/>
                  </a:lnTo>
                  <a:lnTo>
                    <a:pt x="136" y="136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568" y="6580"/>
              <a:ext cx="980" cy="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0801" y="6815"/>
              <a:ext cx="514" cy="511"/>
              <a:chOff x="4283702" y="1539998"/>
              <a:chExt cx="329209" cy="327214"/>
            </a:xfrm>
            <a:solidFill>
              <a:srgbClr val="86BBE3"/>
            </a:solidFill>
          </p:grpSpPr>
          <p:sp>
            <p:nvSpPr>
              <p:cNvPr id="19" name="Freeform 81"/>
              <p:cNvSpPr>
                <a:spLocks noEditPoints="1"/>
              </p:cNvSpPr>
              <p:nvPr/>
            </p:nvSpPr>
            <p:spPr bwMode="auto">
              <a:xfrm>
                <a:off x="4283702" y="1751490"/>
                <a:ext cx="115722" cy="115722"/>
              </a:xfrm>
              <a:custGeom>
                <a:avLst/>
                <a:gdLst>
                  <a:gd name="T0" fmla="*/ 15 w 102"/>
                  <a:gd name="T1" fmla="*/ 40 h 102"/>
                  <a:gd name="T2" fmla="*/ 0 w 102"/>
                  <a:gd name="T3" fmla="*/ 87 h 102"/>
                  <a:gd name="T4" fmla="*/ 15 w 102"/>
                  <a:gd name="T5" fmla="*/ 102 h 102"/>
                  <a:gd name="T6" fmla="*/ 62 w 102"/>
                  <a:gd name="T7" fmla="*/ 87 h 102"/>
                  <a:gd name="T8" fmla="*/ 102 w 102"/>
                  <a:gd name="T9" fmla="*/ 32 h 102"/>
                  <a:gd name="T10" fmla="*/ 69 w 102"/>
                  <a:gd name="T11" fmla="*/ 0 h 102"/>
                  <a:gd name="T12" fmla="*/ 15 w 102"/>
                  <a:gd name="T13" fmla="*/ 40 h 102"/>
                  <a:gd name="T14" fmla="*/ 47 w 102"/>
                  <a:gd name="T15" fmla="*/ 68 h 102"/>
                  <a:gd name="T16" fmla="*/ 34 w 102"/>
                  <a:gd name="T17" fmla="*/ 68 h 102"/>
                  <a:gd name="T18" fmla="*/ 34 w 102"/>
                  <a:gd name="T19" fmla="*/ 55 h 102"/>
                  <a:gd name="T20" fmla="*/ 47 w 102"/>
                  <a:gd name="T21" fmla="*/ 55 h 102"/>
                  <a:gd name="T22" fmla="*/ 47 w 102"/>
                  <a:gd name="T23" fmla="*/ 6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" h="102">
                    <a:moveTo>
                      <a:pt x="15" y="40"/>
                    </a:moveTo>
                    <a:cubicBezTo>
                      <a:pt x="22" y="50"/>
                      <a:pt x="16" y="69"/>
                      <a:pt x="0" y="87"/>
                    </a:cubicBezTo>
                    <a:cubicBezTo>
                      <a:pt x="15" y="102"/>
                      <a:pt x="15" y="102"/>
                      <a:pt x="15" y="102"/>
                    </a:cubicBezTo>
                    <a:cubicBezTo>
                      <a:pt x="32" y="87"/>
                      <a:pt x="52" y="80"/>
                      <a:pt x="62" y="87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15" y="40"/>
                    </a:lnTo>
                    <a:close/>
                    <a:moveTo>
                      <a:pt x="47" y="68"/>
                    </a:moveTo>
                    <a:cubicBezTo>
                      <a:pt x="43" y="72"/>
                      <a:pt x="37" y="72"/>
                      <a:pt x="34" y="68"/>
                    </a:cubicBezTo>
                    <a:cubicBezTo>
                      <a:pt x="30" y="65"/>
                      <a:pt x="30" y="59"/>
                      <a:pt x="34" y="55"/>
                    </a:cubicBezTo>
                    <a:cubicBezTo>
                      <a:pt x="37" y="52"/>
                      <a:pt x="43" y="52"/>
                      <a:pt x="47" y="55"/>
                    </a:cubicBezTo>
                    <a:cubicBezTo>
                      <a:pt x="50" y="59"/>
                      <a:pt x="50" y="65"/>
                      <a:pt x="47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82"/>
              <p:cNvSpPr/>
              <p:nvPr/>
            </p:nvSpPr>
            <p:spPr bwMode="auto">
              <a:xfrm>
                <a:off x="4363510" y="1539998"/>
                <a:ext cx="249401" cy="247405"/>
              </a:xfrm>
              <a:custGeom>
                <a:avLst/>
                <a:gdLst>
                  <a:gd name="T0" fmla="*/ 209 w 220"/>
                  <a:gd name="T1" fmla="*/ 10 h 220"/>
                  <a:gd name="T2" fmla="*/ 171 w 220"/>
                  <a:gd name="T3" fmla="*/ 10 h 220"/>
                  <a:gd name="T4" fmla="*/ 53 w 220"/>
                  <a:gd name="T5" fmla="*/ 129 h 220"/>
                  <a:gd name="T6" fmla="*/ 48 w 220"/>
                  <a:gd name="T7" fmla="*/ 124 h 220"/>
                  <a:gd name="T8" fmla="*/ 0 w 220"/>
                  <a:gd name="T9" fmla="*/ 172 h 220"/>
                  <a:gd name="T10" fmla="*/ 48 w 220"/>
                  <a:gd name="T11" fmla="*/ 220 h 220"/>
                  <a:gd name="T12" fmla="*/ 96 w 220"/>
                  <a:gd name="T13" fmla="*/ 172 h 220"/>
                  <a:gd name="T14" fmla="*/ 91 w 220"/>
                  <a:gd name="T15" fmla="*/ 167 h 220"/>
                  <a:gd name="T16" fmla="*/ 209 w 220"/>
                  <a:gd name="T17" fmla="*/ 49 h 220"/>
                  <a:gd name="T18" fmla="*/ 209 w 220"/>
                  <a:gd name="T19" fmla="*/ 1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220">
                    <a:moveTo>
                      <a:pt x="209" y="10"/>
                    </a:moveTo>
                    <a:cubicBezTo>
                      <a:pt x="199" y="0"/>
                      <a:pt x="182" y="0"/>
                      <a:pt x="171" y="10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48" y="220"/>
                      <a:pt x="48" y="220"/>
                      <a:pt x="48" y="220"/>
                    </a:cubicBezTo>
                    <a:cubicBezTo>
                      <a:pt x="96" y="172"/>
                      <a:pt x="96" y="172"/>
                      <a:pt x="96" y="172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209" y="49"/>
                      <a:pt x="209" y="49"/>
                      <a:pt x="209" y="49"/>
                    </a:cubicBezTo>
                    <a:cubicBezTo>
                      <a:pt x="220" y="38"/>
                      <a:pt x="220" y="21"/>
                      <a:pt x="209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6614616" y="3680388"/>
            <a:ext cx="4787736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WORK REPO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OF YINHANGXIN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ntr" presetSubtype="0" accel="50000" fill="hold" grpId="1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  <p:bldP spid="7" grpId="12"/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26365"/>
            <a:ext cx="267970" cy="87820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2755" y="306705"/>
            <a:ext cx="83356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三、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基本语法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(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变量，循环，分支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)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10481310" y="393700"/>
            <a:ext cx="505460" cy="518795"/>
            <a:chOff x="10007619" y="1950038"/>
            <a:chExt cx="359481" cy="375739"/>
          </a:xfrm>
          <a:solidFill>
            <a:srgbClr val="86BBE3"/>
          </a:solidFill>
        </p:grpSpPr>
        <p:sp>
          <p:nvSpPr>
            <p:cNvPr id="214" name="Freeform 185"/>
            <p:cNvSpPr>
              <a:spLocks noEditPoints="1"/>
            </p:cNvSpPr>
            <p:nvPr/>
          </p:nvSpPr>
          <p:spPr bwMode="auto">
            <a:xfrm>
              <a:off x="10007619" y="2103585"/>
              <a:ext cx="359481" cy="222192"/>
            </a:xfrm>
            <a:custGeom>
              <a:avLst/>
              <a:gdLst>
                <a:gd name="T0" fmla="*/ 81 w 84"/>
                <a:gd name="T1" fmla="*/ 3 h 52"/>
                <a:gd name="T2" fmla="*/ 74 w 84"/>
                <a:gd name="T3" fmla="*/ 0 h 52"/>
                <a:gd name="T4" fmla="*/ 72 w 84"/>
                <a:gd name="T5" fmla="*/ 0 h 52"/>
                <a:gd name="T6" fmla="*/ 70 w 84"/>
                <a:gd name="T7" fmla="*/ 0 h 52"/>
                <a:gd name="T8" fmla="*/ 0 w 84"/>
                <a:gd name="T9" fmla="*/ 0 h 52"/>
                <a:gd name="T10" fmla="*/ 0 w 84"/>
                <a:gd name="T11" fmla="*/ 16 h 52"/>
                <a:gd name="T12" fmla="*/ 11 w 84"/>
                <a:gd name="T13" fmla="*/ 41 h 52"/>
                <a:gd name="T14" fmla="*/ 20 w 84"/>
                <a:gd name="T15" fmla="*/ 48 h 52"/>
                <a:gd name="T16" fmla="*/ 0 w 84"/>
                <a:gd name="T17" fmla="*/ 48 h 52"/>
                <a:gd name="T18" fmla="*/ 0 w 84"/>
                <a:gd name="T19" fmla="*/ 52 h 52"/>
                <a:gd name="T20" fmla="*/ 72 w 84"/>
                <a:gd name="T21" fmla="*/ 52 h 52"/>
                <a:gd name="T22" fmla="*/ 72 w 84"/>
                <a:gd name="T23" fmla="*/ 48 h 52"/>
                <a:gd name="T24" fmla="*/ 52 w 84"/>
                <a:gd name="T25" fmla="*/ 48 h 52"/>
                <a:gd name="T26" fmla="*/ 61 w 84"/>
                <a:gd name="T27" fmla="*/ 41 h 52"/>
                <a:gd name="T28" fmla="*/ 68 w 84"/>
                <a:gd name="T29" fmla="*/ 32 h 52"/>
                <a:gd name="T30" fmla="*/ 79 w 84"/>
                <a:gd name="T31" fmla="*/ 26 h 52"/>
                <a:gd name="T32" fmla="*/ 83 w 84"/>
                <a:gd name="T33" fmla="*/ 22 h 52"/>
                <a:gd name="T34" fmla="*/ 84 w 84"/>
                <a:gd name="T35" fmla="*/ 17 h 52"/>
                <a:gd name="T36" fmla="*/ 84 w 84"/>
                <a:gd name="T37" fmla="*/ 10 h 52"/>
                <a:gd name="T38" fmla="*/ 81 w 84"/>
                <a:gd name="T39" fmla="*/ 3 h 52"/>
                <a:gd name="T40" fmla="*/ 59 w 84"/>
                <a:gd name="T41" fmla="*/ 39 h 52"/>
                <a:gd name="T42" fmla="*/ 36 w 84"/>
                <a:gd name="T43" fmla="*/ 48 h 52"/>
                <a:gd name="T44" fmla="*/ 13 w 84"/>
                <a:gd name="T45" fmla="*/ 39 h 52"/>
                <a:gd name="T46" fmla="*/ 4 w 84"/>
                <a:gd name="T47" fmla="*/ 16 h 52"/>
                <a:gd name="T48" fmla="*/ 4 w 84"/>
                <a:gd name="T49" fmla="*/ 4 h 52"/>
                <a:gd name="T50" fmla="*/ 68 w 84"/>
                <a:gd name="T51" fmla="*/ 4 h 52"/>
                <a:gd name="T52" fmla="*/ 68 w 84"/>
                <a:gd name="T53" fmla="*/ 16 h 52"/>
                <a:gd name="T54" fmla="*/ 59 w 84"/>
                <a:gd name="T55" fmla="*/ 39 h 52"/>
                <a:gd name="T56" fmla="*/ 80 w 84"/>
                <a:gd name="T57" fmla="*/ 17 h 52"/>
                <a:gd name="T58" fmla="*/ 79 w 84"/>
                <a:gd name="T59" fmla="*/ 20 h 52"/>
                <a:gd name="T60" fmla="*/ 77 w 84"/>
                <a:gd name="T61" fmla="*/ 22 h 52"/>
                <a:gd name="T62" fmla="*/ 71 w 84"/>
                <a:gd name="T63" fmla="*/ 26 h 52"/>
                <a:gd name="T64" fmla="*/ 72 w 84"/>
                <a:gd name="T65" fmla="*/ 16 h 52"/>
                <a:gd name="T66" fmla="*/ 72 w 84"/>
                <a:gd name="T67" fmla="*/ 4 h 52"/>
                <a:gd name="T68" fmla="*/ 74 w 84"/>
                <a:gd name="T69" fmla="*/ 4 h 52"/>
                <a:gd name="T70" fmla="*/ 79 w 84"/>
                <a:gd name="T71" fmla="*/ 6 h 52"/>
                <a:gd name="T72" fmla="*/ 80 w 84"/>
                <a:gd name="T73" fmla="*/ 10 h 52"/>
                <a:gd name="T74" fmla="*/ 80 w 84"/>
                <a:gd name="T75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52">
                  <a:moveTo>
                    <a:pt x="81" y="3"/>
                  </a:moveTo>
                  <a:cubicBezTo>
                    <a:pt x="80" y="1"/>
                    <a:pt x="77" y="0"/>
                    <a:pt x="7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4" y="35"/>
                    <a:pt x="11" y="41"/>
                  </a:cubicBezTo>
                  <a:cubicBezTo>
                    <a:pt x="13" y="44"/>
                    <a:pt x="16" y="46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6" y="46"/>
                    <a:pt x="59" y="44"/>
                    <a:pt x="61" y="41"/>
                  </a:cubicBezTo>
                  <a:cubicBezTo>
                    <a:pt x="64" y="39"/>
                    <a:pt x="67" y="35"/>
                    <a:pt x="68" y="32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5"/>
                    <a:pt x="82" y="24"/>
                    <a:pt x="83" y="22"/>
                  </a:cubicBezTo>
                  <a:cubicBezTo>
                    <a:pt x="84" y="21"/>
                    <a:pt x="84" y="19"/>
                    <a:pt x="84" y="17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7"/>
                    <a:pt x="83" y="5"/>
                    <a:pt x="81" y="3"/>
                  </a:cubicBezTo>
                  <a:close/>
                  <a:moveTo>
                    <a:pt x="59" y="39"/>
                  </a:moveTo>
                  <a:cubicBezTo>
                    <a:pt x="53" y="45"/>
                    <a:pt x="45" y="48"/>
                    <a:pt x="36" y="48"/>
                  </a:cubicBezTo>
                  <a:cubicBezTo>
                    <a:pt x="27" y="48"/>
                    <a:pt x="19" y="45"/>
                    <a:pt x="13" y="39"/>
                  </a:cubicBezTo>
                  <a:cubicBezTo>
                    <a:pt x="7" y="33"/>
                    <a:pt x="4" y="25"/>
                    <a:pt x="4" y="1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25"/>
                    <a:pt x="65" y="33"/>
                    <a:pt x="59" y="39"/>
                  </a:cubicBezTo>
                  <a:close/>
                  <a:moveTo>
                    <a:pt x="80" y="17"/>
                  </a:moveTo>
                  <a:cubicBezTo>
                    <a:pt x="80" y="18"/>
                    <a:pt x="80" y="19"/>
                    <a:pt x="79" y="20"/>
                  </a:cubicBezTo>
                  <a:cubicBezTo>
                    <a:pt x="79" y="21"/>
                    <a:pt x="78" y="22"/>
                    <a:pt x="77" y="22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2" y="23"/>
                    <a:pt x="72" y="19"/>
                    <a:pt x="72" y="1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7" y="5"/>
                    <a:pt x="79" y="6"/>
                  </a:cubicBezTo>
                  <a:cubicBezTo>
                    <a:pt x="80" y="7"/>
                    <a:pt x="80" y="8"/>
                    <a:pt x="80" y="10"/>
                  </a:cubicBezTo>
                  <a:lnTo>
                    <a:pt x="80" y="17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6"/>
            <p:cNvSpPr/>
            <p:nvPr/>
          </p:nvSpPr>
          <p:spPr bwMode="auto">
            <a:xfrm>
              <a:off x="1013587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9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9 w 19"/>
                <a:gd name="T9" fmla="*/ 0 h 68"/>
                <a:gd name="T10" fmla="*/ 9 w 19"/>
                <a:gd name="T11" fmla="*/ 19 h 68"/>
                <a:gd name="T12" fmla="*/ 0 w 19"/>
                <a:gd name="T13" fmla="*/ 47 h 68"/>
                <a:gd name="T14" fmla="*/ 9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9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0" y="47"/>
                  </a:lnTo>
                  <a:lnTo>
                    <a:pt x="9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87"/>
            <p:cNvSpPr/>
            <p:nvPr/>
          </p:nvSpPr>
          <p:spPr bwMode="auto">
            <a:xfrm>
              <a:off x="1018645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88"/>
            <p:cNvSpPr/>
            <p:nvPr/>
          </p:nvSpPr>
          <p:spPr bwMode="auto">
            <a:xfrm>
              <a:off x="10083489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1554480"/>
            <a:ext cx="9735185" cy="4248785"/>
          </a:xfrm>
          <a:prstGeom prst="rect">
            <a:avLst/>
          </a:prstGeom>
        </p:spPr>
      </p:pic>
      <p:sp>
        <p:nvSpPr>
          <p:cNvPr id="142" name="Freeform 124"/>
          <p:cNvSpPr>
            <a:spLocks noEditPoints="1"/>
          </p:cNvSpPr>
          <p:nvPr/>
        </p:nvSpPr>
        <p:spPr bwMode="auto">
          <a:xfrm>
            <a:off x="9399270" y="3796665"/>
            <a:ext cx="2670175" cy="2723515"/>
          </a:xfrm>
          <a:custGeom>
            <a:avLst/>
            <a:gdLst>
              <a:gd name="T0" fmla="*/ 132 w 208"/>
              <a:gd name="T1" fmla="*/ 0 h 208"/>
              <a:gd name="T2" fmla="*/ 0 w 208"/>
              <a:gd name="T3" fmla="*/ 133 h 208"/>
              <a:gd name="T4" fmla="*/ 0 w 208"/>
              <a:gd name="T5" fmla="*/ 140 h 208"/>
              <a:gd name="T6" fmla="*/ 0 w 208"/>
              <a:gd name="T7" fmla="*/ 140 h 208"/>
              <a:gd name="T8" fmla="*/ 0 w 208"/>
              <a:gd name="T9" fmla="*/ 140 h 208"/>
              <a:gd name="T10" fmla="*/ 0 w 208"/>
              <a:gd name="T11" fmla="*/ 208 h 208"/>
              <a:gd name="T12" fmla="*/ 76 w 208"/>
              <a:gd name="T13" fmla="*/ 208 h 208"/>
              <a:gd name="T14" fmla="*/ 208 w 208"/>
              <a:gd name="T15" fmla="*/ 76 h 208"/>
              <a:gd name="T16" fmla="*/ 132 w 208"/>
              <a:gd name="T17" fmla="*/ 0 h 208"/>
              <a:gd name="T18" fmla="*/ 151 w 208"/>
              <a:gd name="T19" fmla="*/ 31 h 208"/>
              <a:gd name="T20" fmla="*/ 28 w 208"/>
              <a:gd name="T21" fmla="*/ 154 h 208"/>
              <a:gd name="T22" fmla="*/ 9 w 208"/>
              <a:gd name="T23" fmla="*/ 135 h 208"/>
              <a:gd name="T24" fmla="*/ 132 w 208"/>
              <a:gd name="T25" fmla="*/ 14 h 208"/>
              <a:gd name="T26" fmla="*/ 151 w 208"/>
              <a:gd name="T27" fmla="*/ 31 h 208"/>
              <a:gd name="T28" fmla="*/ 9 w 208"/>
              <a:gd name="T29" fmla="*/ 149 h 208"/>
              <a:gd name="T30" fmla="*/ 59 w 208"/>
              <a:gd name="T31" fmla="*/ 199 h 208"/>
              <a:gd name="T32" fmla="*/ 9 w 208"/>
              <a:gd name="T33" fmla="*/ 199 h 208"/>
              <a:gd name="T34" fmla="*/ 9 w 208"/>
              <a:gd name="T35" fmla="*/ 149 h 208"/>
              <a:gd name="T36" fmla="*/ 73 w 208"/>
              <a:gd name="T37" fmla="*/ 199 h 208"/>
              <a:gd name="T38" fmla="*/ 35 w 208"/>
              <a:gd name="T39" fmla="*/ 161 h 208"/>
              <a:gd name="T40" fmla="*/ 158 w 208"/>
              <a:gd name="T41" fmla="*/ 38 h 208"/>
              <a:gd name="T42" fmla="*/ 194 w 208"/>
              <a:gd name="T43" fmla="*/ 76 h 208"/>
              <a:gd name="T44" fmla="*/ 73 w 208"/>
              <a:gd name="T45" fmla="*/ 1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8" h="208">
                <a:moveTo>
                  <a:pt x="132" y="0"/>
                </a:moveTo>
                <a:lnTo>
                  <a:pt x="0" y="133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0" y="208"/>
                </a:lnTo>
                <a:lnTo>
                  <a:pt x="76" y="208"/>
                </a:lnTo>
                <a:lnTo>
                  <a:pt x="208" y="76"/>
                </a:lnTo>
                <a:lnTo>
                  <a:pt x="132" y="0"/>
                </a:lnTo>
                <a:close/>
                <a:moveTo>
                  <a:pt x="151" y="31"/>
                </a:moveTo>
                <a:lnTo>
                  <a:pt x="28" y="154"/>
                </a:lnTo>
                <a:lnTo>
                  <a:pt x="9" y="135"/>
                </a:lnTo>
                <a:lnTo>
                  <a:pt x="132" y="14"/>
                </a:lnTo>
                <a:lnTo>
                  <a:pt x="151" y="31"/>
                </a:lnTo>
                <a:close/>
                <a:moveTo>
                  <a:pt x="9" y="149"/>
                </a:moveTo>
                <a:lnTo>
                  <a:pt x="59" y="199"/>
                </a:lnTo>
                <a:lnTo>
                  <a:pt x="9" y="199"/>
                </a:lnTo>
                <a:lnTo>
                  <a:pt x="9" y="149"/>
                </a:lnTo>
                <a:close/>
                <a:moveTo>
                  <a:pt x="73" y="199"/>
                </a:moveTo>
                <a:lnTo>
                  <a:pt x="35" y="161"/>
                </a:lnTo>
                <a:lnTo>
                  <a:pt x="158" y="38"/>
                </a:lnTo>
                <a:lnTo>
                  <a:pt x="194" y="76"/>
                </a:lnTo>
                <a:lnTo>
                  <a:pt x="73" y="1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86BBE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24"/>
          <p:cNvSpPr>
            <a:spLocks noEditPoints="1"/>
          </p:cNvSpPr>
          <p:nvPr/>
        </p:nvSpPr>
        <p:spPr bwMode="auto">
          <a:xfrm>
            <a:off x="8436610" y="3176270"/>
            <a:ext cx="2670175" cy="2723515"/>
          </a:xfrm>
          <a:custGeom>
            <a:avLst/>
            <a:gdLst>
              <a:gd name="T0" fmla="*/ 132 w 208"/>
              <a:gd name="T1" fmla="*/ 0 h 208"/>
              <a:gd name="T2" fmla="*/ 0 w 208"/>
              <a:gd name="T3" fmla="*/ 133 h 208"/>
              <a:gd name="T4" fmla="*/ 0 w 208"/>
              <a:gd name="T5" fmla="*/ 140 h 208"/>
              <a:gd name="T6" fmla="*/ 0 w 208"/>
              <a:gd name="T7" fmla="*/ 140 h 208"/>
              <a:gd name="T8" fmla="*/ 0 w 208"/>
              <a:gd name="T9" fmla="*/ 140 h 208"/>
              <a:gd name="T10" fmla="*/ 0 w 208"/>
              <a:gd name="T11" fmla="*/ 208 h 208"/>
              <a:gd name="T12" fmla="*/ 76 w 208"/>
              <a:gd name="T13" fmla="*/ 208 h 208"/>
              <a:gd name="T14" fmla="*/ 208 w 208"/>
              <a:gd name="T15" fmla="*/ 76 h 208"/>
              <a:gd name="T16" fmla="*/ 132 w 208"/>
              <a:gd name="T17" fmla="*/ 0 h 208"/>
              <a:gd name="T18" fmla="*/ 151 w 208"/>
              <a:gd name="T19" fmla="*/ 31 h 208"/>
              <a:gd name="T20" fmla="*/ 28 w 208"/>
              <a:gd name="T21" fmla="*/ 154 h 208"/>
              <a:gd name="T22" fmla="*/ 9 w 208"/>
              <a:gd name="T23" fmla="*/ 135 h 208"/>
              <a:gd name="T24" fmla="*/ 132 w 208"/>
              <a:gd name="T25" fmla="*/ 14 h 208"/>
              <a:gd name="T26" fmla="*/ 151 w 208"/>
              <a:gd name="T27" fmla="*/ 31 h 208"/>
              <a:gd name="T28" fmla="*/ 9 w 208"/>
              <a:gd name="T29" fmla="*/ 149 h 208"/>
              <a:gd name="T30" fmla="*/ 59 w 208"/>
              <a:gd name="T31" fmla="*/ 199 h 208"/>
              <a:gd name="T32" fmla="*/ 9 w 208"/>
              <a:gd name="T33" fmla="*/ 199 h 208"/>
              <a:gd name="T34" fmla="*/ 9 w 208"/>
              <a:gd name="T35" fmla="*/ 149 h 208"/>
              <a:gd name="T36" fmla="*/ 73 w 208"/>
              <a:gd name="T37" fmla="*/ 199 h 208"/>
              <a:gd name="T38" fmla="*/ 35 w 208"/>
              <a:gd name="T39" fmla="*/ 161 h 208"/>
              <a:gd name="T40" fmla="*/ 158 w 208"/>
              <a:gd name="T41" fmla="*/ 38 h 208"/>
              <a:gd name="T42" fmla="*/ 194 w 208"/>
              <a:gd name="T43" fmla="*/ 76 h 208"/>
              <a:gd name="T44" fmla="*/ 73 w 208"/>
              <a:gd name="T45" fmla="*/ 1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8" h="208">
                <a:moveTo>
                  <a:pt x="132" y="0"/>
                </a:moveTo>
                <a:lnTo>
                  <a:pt x="0" y="133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0" y="208"/>
                </a:lnTo>
                <a:lnTo>
                  <a:pt x="76" y="208"/>
                </a:lnTo>
                <a:lnTo>
                  <a:pt x="208" y="76"/>
                </a:lnTo>
                <a:lnTo>
                  <a:pt x="132" y="0"/>
                </a:lnTo>
                <a:close/>
                <a:moveTo>
                  <a:pt x="151" y="31"/>
                </a:moveTo>
                <a:lnTo>
                  <a:pt x="28" y="154"/>
                </a:lnTo>
                <a:lnTo>
                  <a:pt x="9" y="135"/>
                </a:lnTo>
                <a:lnTo>
                  <a:pt x="132" y="14"/>
                </a:lnTo>
                <a:lnTo>
                  <a:pt x="151" y="31"/>
                </a:lnTo>
                <a:close/>
                <a:moveTo>
                  <a:pt x="9" y="149"/>
                </a:moveTo>
                <a:lnTo>
                  <a:pt x="59" y="199"/>
                </a:lnTo>
                <a:lnTo>
                  <a:pt x="9" y="199"/>
                </a:lnTo>
                <a:lnTo>
                  <a:pt x="9" y="149"/>
                </a:lnTo>
                <a:close/>
                <a:moveTo>
                  <a:pt x="73" y="199"/>
                </a:moveTo>
                <a:lnTo>
                  <a:pt x="35" y="161"/>
                </a:lnTo>
                <a:lnTo>
                  <a:pt x="158" y="38"/>
                </a:lnTo>
                <a:lnTo>
                  <a:pt x="194" y="76"/>
                </a:lnTo>
                <a:lnTo>
                  <a:pt x="73" y="1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86BBE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6365"/>
            <a:ext cx="267970" cy="87820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2755" y="306705"/>
            <a:ext cx="83356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四、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函数</a:t>
            </a:r>
            <a:endParaRPr lang="en-US" altLang="zh-CN" sz="28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10481310" y="393700"/>
            <a:ext cx="505460" cy="518795"/>
            <a:chOff x="10007619" y="1950038"/>
            <a:chExt cx="359481" cy="375739"/>
          </a:xfrm>
          <a:solidFill>
            <a:srgbClr val="86BBE3"/>
          </a:solidFill>
        </p:grpSpPr>
        <p:sp>
          <p:nvSpPr>
            <p:cNvPr id="214" name="Freeform 185"/>
            <p:cNvSpPr>
              <a:spLocks noEditPoints="1"/>
            </p:cNvSpPr>
            <p:nvPr/>
          </p:nvSpPr>
          <p:spPr bwMode="auto">
            <a:xfrm>
              <a:off x="10007619" y="2103585"/>
              <a:ext cx="359481" cy="222192"/>
            </a:xfrm>
            <a:custGeom>
              <a:avLst/>
              <a:gdLst>
                <a:gd name="T0" fmla="*/ 81 w 84"/>
                <a:gd name="T1" fmla="*/ 3 h 52"/>
                <a:gd name="T2" fmla="*/ 74 w 84"/>
                <a:gd name="T3" fmla="*/ 0 h 52"/>
                <a:gd name="T4" fmla="*/ 72 w 84"/>
                <a:gd name="T5" fmla="*/ 0 h 52"/>
                <a:gd name="T6" fmla="*/ 70 w 84"/>
                <a:gd name="T7" fmla="*/ 0 h 52"/>
                <a:gd name="T8" fmla="*/ 0 w 84"/>
                <a:gd name="T9" fmla="*/ 0 h 52"/>
                <a:gd name="T10" fmla="*/ 0 w 84"/>
                <a:gd name="T11" fmla="*/ 16 h 52"/>
                <a:gd name="T12" fmla="*/ 11 w 84"/>
                <a:gd name="T13" fmla="*/ 41 h 52"/>
                <a:gd name="T14" fmla="*/ 20 w 84"/>
                <a:gd name="T15" fmla="*/ 48 h 52"/>
                <a:gd name="T16" fmla="*/ 0 w 84"/>
                <a:gd name="T17" fmla="*/ 48 h 52"/>
                <a:gd name="T18" fmla="*/ 0 w 84"/>
                <a:gd name="T19" fmla="*/ 52 h 52"/>
                <a:gd name="T20" fmla="*/ 72 w 84"/>
                <a:gd name="T21" fmla="*/ 52 h 52"/>
                <a:gd name="T22" fmla="*/ 72 w 84"/>
                <a:gd name="T23" fmla="*/ 48 h 52"/>
                <a:gd name="T24" fmla="*/ 52 w 84"/>
                <a:gd name="T25" fmla="*/ 48 h 52"/>
                <a:gd name="T26" fmla="*/ 61 w 84"/>
                <a:gd name="T27" fmla="*/ 41 h 52"/>
                <a:gd name="T28" fmla="*/ 68 w 84"/>
                <a:gd name="T29" fmla="*/ 32 h 52"/>
                <a:gd name="T30" fmla="*/ 79 w 84"/>
                <a:gd name="T31" fmla="*/ 26 h 52"/>
                <a:gd name="T32" fmla="*/ 83 w 84"/>
                <a:gd name="T33" fmla="*/ 22 h 52"/>
                <a:gd name="T34" fmla="*/ 84 w 84"/>
                <a:gd name="T35" fmla="*/ 17 h 52"/>
                <a:gd name="T36" fmla="*/ 84 w 84"/>
                <a:gd name="T37" fmla="*/ 10 h 52"/>
                <a:gd name="T38" fmla="*/ 81 w 84"/>
                <a:gd name="T39" fmla="*/ 3 h 52"/>
                <a:gd name="T40" fmla="*/ 59 w 84"/>
                <a:gd name="T41" fmla="*/ 39 h 52"/>
                <a:gd name="T42" fmla="*/ 36 w 84"/>
                <a:gd name="T43" fmla="*/ 48 h 52"/>
                <a:gd name="T44" fmla="*/ 13 w 84"/>
                <a:gd name="T45" fmla="*/ 39 h 52"/>
                <a:gd name="T46" fmla="*/ 4 w 84"/>
                <a:gd name="T47" fmla="*/ 16 h 52"/>
                <a:gd name="T48" fmla="*/ 4 w 84"/>
                <a:gd name="T49" fmla="*/ 4 h 52"/>
                <a:gd name="T50" fmla="*/ 68 w 84"/>
                <a:gd name="T51" fmla="*/ 4 h 52"/>
                <a:gd name="T52" fmla="*/ 68 w 84"/>
                <a:gd name="T53" fmla="*/ 16 h 52"/>
                <a:gd name="T54" fmla="*/ 59 w 84"/>
                <a:gd name="T55" fmla="*/ 39 h 52"/>
                <a:gd name="T56" fmla="*/ 80 w 84"/>
                <a:gd name="T57" fmla="*/ 17 h 52"/>
                <a:gd name="T58" fmla="*/ 79 w 84"/>
                <a:gd name="T59" fmla="*/ 20 h 52"/>
                <a:gd name="T60" fmla="*/ 77 w 84"/>
                <a:gd name="T61" fmla="*/ 22 h 52"/>
                <a:gd name="T62" fmla="*/ 71 w 84"/>
                <a:gd name="T63" fmla="*/ 26 h 52"/>
                <a:gd name="T64" fmla="*/ 72 w 84"/>
                <a:gd name="T65" fmla="*/ 16 h 52"/>
                <a:gd name="T66" fmla="*/ 72 w 84"/>
                <a:gd name="T67" fmla="*/ 4 h 52"/>
                <a:gd name="T68" fmla="*/ 74 w 84"/>
                <a:gd name="T69" fmla="*/ 4 h 52"/>
                <a:gd name="T70" fmla="*/ 79 w 84"/>
                <a:gd name="T71" fmla="*/ 6 h 52"/>
                <a:gd name="T72" fmla="*/ 80 w 84"/>
                <a:gd name="T73" fmla="*/ 10 h 52"/>
                <a:gd name="T74" fmla="*/ 80 w 84"/>
                <a:gd name="T75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52">
                  <a:moveTo>
                    <a:pt x="81" y="3"/>
                  </a:moveTo>
                  <a:cubicBezTo>
                    <a:pt x="80" y="1"/>
                    <a:pt x="77" y="0"/>
                    <a:pt x="7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4" y="35"/>
                    <a:pt x="11" y="41"/>
                  </a:cubicBezTo>
                  <a:cubicBezTo>
                    <a:pt x="13" y="44"/>
                    <a:pt x="16" y="46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6" y="46"/>
                    <a:pt x="59" y="44"/>
                    <a:pt x="61" y="41"/>
                  </a:cubicBezTo>
                  <a:cubicBezTo>
                    <a:pt x="64" y="39"/>
                    <a:pt x="67" y="35"/>
                    <a:pt x="68" y="32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5"/>
                    <a:pt x="82" y="24"/>
                    <a:pt x="83" y="22"/>
                  </a:cubicBezTo>
                  <a:cubicBezTo>
                    <a:pt x="84" y="21"/>
                    <a:pt x="84" y="19"/>
                    <a:pt x="84" y="17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7"/>
                    <a:pt x="83" y="5"/>
                    <a:pt x="81" y="3"/>
                  </a:cubicBezTo>
                  <a:close/>
                  <a:moveTo>
                    <a:pt x="59" y="39"/>
                  </a:moveTo>
                  <a:cubicBezTo>
                    <a:pt x="53" y="45"/>
                    <a:pt x="45" y="48"/>
                    <a:pt x="36" y="48"/>
                  </a:cubicBezTo>
                  <a:cubicBezTo>
                    <a:pt x="27" y="48"/>
                    <a:pt x="19" y="45"/>
                    <a:pt x="13" y="39"/>
                  </a:cubicBezTo>
                  <a:cubicBezTo>
                    <a:pt x="7" y="33"/>
                    <a:pt x="4" y="25"/>
                    <a:pt x="4" y="1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25"/>
                    <a:pt x="65" y="33"/>
                    <a:pt x="59" y="39"/>
                  </a:cubicBezTo>
                  <a:close/>
                  <a:moveTo>
                    <a:pt x="80" y="17"/>
                  </a:moveTo>
                  <a:cubicBezTo>
                    <a:pt x="80" y="18"/>
                    <a:pt x="80" y="19"/>
                    <a:pt x="79" y="20"/>
                  </a:cubicBezTo>
                  <a:cubicBezTo>
                    <a:pt x="79" y="21"/>
                    <a:pt x="78" y="22"/>
                    <a:pt x="77" y="22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2" y="23"/>
                    <a:pt x="72" y="19"/>
                    <a:pt x="72" y="1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7" y="5"/>
                    <a:pt x="79" y="6"/>
                  </a:cubicBezTo>
                  <a:cubicBezTo>
                    <a:pt x="80" y="7"/>
                    <a:pt x="80" y="8"/>
                    <a:pt x="80" y="10"/>
                  </a:cubicBezTo>
                  <a:lnTo>
                    <a:pt x="80" y="17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6"/>
            <p:cNvSpPr/>
            <p:nvPr/>
          </p:nvSpPr>
          <p:spPr bwMode="auto">
            <a:xfrm>
              <a:off x="1013587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9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9 w 19"/>
                <a:gd name="T9" fmla="*/ 0 h 68"/>
                <a:gd name="T10" fmla="*/ 9 w 19"/>
                <a:gd name="T11" fmla="*/ 19 h 68"/>
                <a:gd name="T12" fmla="*/ 0 w 19"/>
                <a:gd name="T13" fmla="*/ 47 h 68"/>
                <a:gd name="T14" fmla="*/ 9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9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0" y="47"/>
                  </a:lnTo>
                  <a:lnTo>
                    <a:pt x="9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87"/>
            <p:cNvSpPr/>
            <p:nvPr/>
          </p:nvSpPr>
          <p:spPr bwMode="auto">
            <a:xfrm>
              <a:off x="1018645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88"/>
            <p:cNvSpPr/>
            <p:nvPr/>
          </p:nvSpPr>
          <p:spPr bwMode="auto">
            <a:xfrm>
              <a:off x="10083489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2755" y="1304290"/>
            <a:ext cx="10913745" cy="1160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/>
              <a:t>Smarty</a:t>
            </a:r>
            <a:r>
              <a:rPr lang="zh-CN" altLang="en-US"/>
              <a:t>有很多内置函数，包括{$var=}，{assign}，{for}，{foreach},{foreachelse}，{if},{elseif},{else}，{include}等，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这些都是</a:t>
            </a:r>
            <a:r>
              <a:rPr lang="en-US" altLang="zh-CN"/>
              <a:t>Smarty</a:t>
            </a:r>
            <a:r>
              <a:rPr lang="zh-CN" altLang="en-US"/>
              <a:t>的内置函数。同时</a:t>
            </a:r>
            <a:r>
              <a:rPr lang="en-US" altLang="zh-CN"/>
              <a:t>Smarty</a:t>
            </a:r>
            <a:r>
              <a:rPr lang="zh-CN" altLang="en-US"/>
              <a:t>也有很多自定义的函数，包括{counter}，{html_image}，</a:t>
            </a:r>
            <a:r>
              <a:rPr lang="zh-CN" altLang="en-US">
                <a:sym typeface="+mn-ea"/>
              </a:rPr>
              <a:t>{math}，</a:t>
            </a:r>
            <a:r>
              <a:rPr lang="zh-CN" altLang="en-US"/>
              <a:t>{html_checkboxes}。我们还可以通过</a:t>
            </a:r>
            <a:r>
              <a:rPr lang="en-US" altLang="zh-CN"/>
              <a:t>Smarty</a:t>
            </a:r>
            <a:r>
              <a:rPr lang="zh-CN" altLang="en-US"/>
              <a:t>插件拓展的形式，来创建我们自己的函数。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2755" y="3006090"/>
            <a:ext cx="6476365" cy="3683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例如：我们可以通过</a:t>
            </a:r>
            <a:r>
              <a:rPr lang="en-US" altLang="zh-CN"/>
              <a:t>include</a:t>
            </a:r>
            <a:r>
              <a:rPr lang="zh-CN" altLang="en-US"/>
              <a:t>函数，来引入我们需要的模板页面。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3796665"/>
            <a:ext cx="6304915" cy="2227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24"/>
          <p:cNvSpPr>
            <a:spLocks noEditPoints="1"/>
          </p:cNvSpPr>
          <p:nvPr/>
        </p:nvSpPr>
        <p:spPr bwMode="auto">
          <a:xfrm>
            <a:off x="9861550" y="4489450"/>
            <a:ext cx="1892935" cy="1806575"/>
          </a:xfrm>
          <a:custGeom>
            <a:avLst/>
            <a:gdLst>
              <a:gd name="T0" fmla="*/ 132 w 208"/>
              <a:gd name="T1" fmla="*/ 0 h 208"/>
              <a:gd name="T2" fmla="*/ 0 w 208"/>
              <a:gd name="T3" fmla="*/ 133 h 208"/>
              <a:gd name="T4" fmla="*/ 0 w 208"/>
              <a:gd name="T5" fmla="*/ 140 h 208"/>
              <a:gd name="T6" fmla="*/ 0 w 208"/>
              <a:gd name="T7" fmla="*/ 140 h 208"/>
              <a:gd name="T8" fmla="*/ 0 w 208"/>
              <a:gd name="T9" fmla="*/ 140 h 208"/>
              <a:gd name="T10" fmla="*/ 0 w 208"/>
              <a:gd name="T11" fmla="*/ 208 h 208"/>
              <a:gd name="T12" fmla="*/ 76 w 208"/>
              <a:gd name="T13" fmla="*/ 208 h 208"/>
              <a:gd name="T14" fmla="*/ 208 w 208"/>
              <a:gd name="T15" fmla="*/ 76 h 208"/>
              <a:gd name="T16" fmla="*/ 132 w 208"/>
              <a:gd name="T17" fmla="*/ 0 h 208"/>
              <a:gd name="T18" fmla="*/ 151 w 208"/>
              <a:gd name="T19" fmla="*/ 31 h 208"/>
              <a:gd name="T20" fmla="*/ 28 w 208"/>
              <a:gd name="T21" fmla="*/ 154 h 208"/>
              <a:gd name="T22" fmla="*/ 9 w 208"/>
              <a:gd name="T23" fmla="*/ 135 h 208"/>
              <a:gd name="T24" fmla="*/ 132 w 208"/>
              <a:gd name="T25" fmla="*/ 14 h 208"/>
              <a:gd name="T26" fmla="*/ 151 w 208"/>
              <a:gd name="T27" fmla="*/ 31 h 208"/>
              <a:gd name="T28" fmla="*/ 9 w 208"/>
              <a:gd name="T29" fmla="*/ 149 h 208"/>
              <a:gd name="T30" fmla="*/ 59 w 208"/>
              <a:gd name="T31" fmla="*/ 199 h 208"/>
              <a:gd name="T32" fmla="*/ 9 w 208"/>
              <a:gd name="T33" fmla="*/ 199 h 208"/>
              <a:gd name="T34" fmla="*/ 9 w 208"/>
              <a:gd name="T35" fmla="*/ 149 h 208"/>
              <a:gd name="T36" fmla="*/ 73 w 208"/>
              <a:gd name="T37" fmla="*/ 199 h 208"/>
              <a:gd name="T38" fmla="*/ 35 w 208"/>
              <a:gd name="T39" fmla="*/ 161 h 208"/>
              <a:gd name="T40" fmla="*/ 158 w 208"/>
              <a:gd name="T41" fmla="*/ 38 h 208"/>
              <a:gd name="T42" fmla="*/ 194 w 208"/>
              <a:gd name="T43" fmla="*/ 76 h 208"/>
              <a:gd name="T44" fmla="*/ 73 w 208"/>
              <a:gd name="T45" fmla="*/ 1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8" h="208">
                <a:moveTo>
                  <a:pt x="132" y="0"/>
                </a:moveTo>
                <a:lnTo>
                  <a:pt x="0" y="133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0" y="208"/>
                </a:lnTo>
                <a:lnTo>
                  <a:pt x="76" y="208"/>
                </a:lnTo>
                <a:lnTo>
                  <a:pt x="208" y="76"/>
                </a:lnTo>
                <a:lnTo>
                  <a:pt x="132" y="0"/>
                </a:lnTo>
                <a:close/>
                <a:moveTo>
                  <a:pt x="151" y="31"/>
                </a:moveTo>
                <a:lnTo>
                  <a:pt x="28" y="154"/>
                </a:lnTo>
                <a:lnTo>
                  <a:pt x="9" y="135"/>
                </a:lnTo>
                <a:lnTo>
                  <a:pt x="132" y="14"/>
                </a:lnTo>
                <a:lnTo>
                  <a:pt x="151" y="31"/>
                </a:lnTo>
                <a:close/>
                <a:moveTo>
                  <a:pt x="9" y="149"/>
                </a:moveTo>
                <a:lnTo>
                  <a:pt x="59" y="199"/>
                </a:lnTo>
                <a:lnTo>
                  <a:pt x="9" y="199"/>
                </a:lnTo>
                <a:lnTo>
                  <a:pt x="9" y="149"/>
                </a:lnTo>
                <a:close/>
                <a:moveTo>
                  <a:pt x="73" y="199"/>
                </a:moveTo>
                <a:lnTo>
                  <a:pt x="35" y="161"/>
                </a:lnTo>
                <a:lnTo>
                  <a:pt x="158" y="38"/>
                </a:lnTo>
                <a:lnTo>
                  <a:pt x="194" y="76"/>
                </a:lnTo>
                <a:lnTo>
                  <a:pt x="73" y="1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86BBE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6365"/>
            <a:ext cx="267970" cy="87820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2755" y="306705"/>
            <a:ext cx="83356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插件拓展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11074400" y="407035"/>
            <a:ext cx="505460" cy="518795"/>
            <a:chOff x="10007619" y="1950038"/>
            <a:chExt cx="359481" cy="375739"/>
          </a:xfrm>
          <a:solidFill>
            <a:srgbClr val="86BBE3"/>
          </a:solidFill>
        </p:grpSpPr>
        <p:sp>
          <p:nvSpPr>
            <p:cNvPr id="214" name="Freeform 185"/>
            <p:cNvSpPr>
              <a:spLocks noEditPoints="1"/>
            </p:cNvSpPr>
            <p:nvPr/>
          </p:nvSpPr>
          <p:spPr bwMode="auto">
            <a:xfrm>
              <a:off x="10007619" y="2103585"/>
              <a:ext cx="359481" cy="222192"/>
            </a:xfrm>
            <a:custGeom>
              <a:avLst/>
              <a:gdLst>
                <a:gd name="T0" fmla="*/ 81 w 84"/>
                <a:gd name="T1" fmla="*/ 3 h 52"/>
                <a:gd name="T2" fmla="*/ 74 w 84"/>
                <a:gd name="T3" fmla="*/ 0 h 52"/>
                <a:gd name="T4" fmla="*/ 72 w 84"/>
                <a:gd name="T5" fmla="*/ 0 h 52"/>
                <a:gd name="T6" fmla="*/ 70 w 84"/>
                <a:gd name="T7" fmla="*/ 0 h 52"/>
                <a:gd name="T8" fmla="*/ 0 w 84"/>
                <a:gd name="T9" fmla="*/ 0 h 52"/>
                <a:gd name="T10" fmla="*/ 0 w 84"/>
                <a:gd name="T11" fmla="*/ 16 h 52"/>
                <a:gd name="T12" fmla="*/ 11 w 84"/>
                <a:gd name="T13" fmla="*/ 41 h 52"/>
                <a:gd name="T14" fmla="*/ 20 w 84"/>
                <a:gd name="T15" fmla="*/ 48 h 52"/>
                <a:gd name="T16" fmla="*/ 0 w 84"/>
                <a:gd name="T17" fmla="*/ 48 h 52"/>
                <a:gd name="T18" fmla="*/ 0 w 84"/>
                <a:gd name="T19" fmla="*/ 52 h 52"/>
                <a:gd name="T20" fmla="*/ 72 w 84"/>
                <a:gd name="T21" fmla="*/ 52 h 52"/>
                <a:gd name="T22" fmla="*/ 72 w 84"/>
                <a:gd name="T23" fmla="*/ 48 h 52"/>
                <a:gd name="T24" fmla="*/ 52 w 84"/>
                <a:gd name="T25" fmla="*/ 48 h 52"/>
                <a:gd name="T26" fmla="*/ 61 w 84"/>
                <a:gd name="T27" fmla="*/ 41 h 52"/>
                <a:gd name="T28" fmla="*/ 68 w 84"/>
                <a:gd name="T29" fmla="*/ 32 h 52"/>
                <a:gd name="T30" fmla="*/ 79 w 84"/>
                <a:gd name="T31" fmla="*/ 26 h 52"/>
                <a:gd name="T32" fmla="*/ 83 w 84"/>
                <a:gd name="T33" fmla="*/ 22 h 52"/>
                <a:gd name="T34" fmla="*/ 84 w 84"/>
                <a:gd name="T35" fmla="*/ 17 h 52"/>
                <a:gd name="T36" fmla="*/ 84 w 84"/>
                <a:gd name="T37" fmla="*/ 10 h 52"/>
                <a:gd name="T38" fmla="*/ 81 w 84"/>
                <a:gd name="T39" fmla="*/ 3 h 52"/>
                <a:gd name="T40" fmla="*/ 59 w 84"/>
                <a:gd name="T41" fmla="*/ 39 h 52"/>
                <a:gd name="T42" fmla="*/ 36 w 84"/>
                <a:gd name="T43" fmla="*/ 48 h 52"/>
                <a:gd name="T44" fmla="*/ 13 w 84"/>
                <a:gd name="T45" fmla="*/ 39 h 52"/>
                <a:gd name="T46" fmla="*/ 4 w 84"/>
                <a:gd name="T47" fmla="*/ 16 h 52"/>
                <a:gd name="T48" fmla="*/ 4 w 84"/>
                <a:gd name="T49" fmla="*/ 4 h 52"/>
                <a:gd name="T50" fmla="*/ 68 w 84"/>
                <a:gd name="T51" fmla="*/ 4 h 52"/>
                <a:gd name="T52" fmla="*/ 68 w 84"/>
                <a:gd name="T53" fmla="*/ 16 h 52"/>
                <a:gd name="T54" fmla="*/ 59 w 84"/>
                <a:gd name="T55" fmla="*/ 39 h 52"/>
                <a:gd name="T56" fmla="*/ 80 w 84"/>
                <a:gd name="T57" fmla="*/ 17 h 52"/>
                <a:gd name="T58" fmla="*/ 79 w 84"/>
                <a:gd name="T59" fmla="*/ 20 h 52"/>
                <a:gd name="T60" fmla="*/ 77 w 84"/>
                <a:gd name="T61" fmla="*/ 22 h 52"/>
                <a:gd name="T62" fmla="*/ 71 w 84"/>
                <a:gd name="T63" fmla="*/ 26 h 52"/>
                <a:gd name="T64" fmla="*/ 72 w 84"/>
                <a:gd name="T65" fmla="*/ 16 h 52"/>
                <a:gd name="T66" fmla="*/ 72 w 84"/>
                <a:gd name="T67" fmla="*/ 4 h 52"/>
                <a:gd name="T68" fmla="*/ 74 w 84"/>
                <a:gd name="T69" fmla="*/ 4 h 52"/>
                <a:gd name="T70" fmla="*/ 79 w 84"/>
                <a:gd name="T71" fmla="*/ 6 h 52"/>
                <a:gd name="T72" fmla="*/ 80 w 84"/>
                <a:gd name="T73" fmla="*/ 10 h 52"/>
                <a:gd name="T74" fmla="*/ 80 w 84"/>
                <a:gd name="T75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52">
                  <a:moveTo>
                    <a:pt x="81" y="3"/>
                  </a:moveTo>
                  <a:cubicBezTo>
                    <a:pt x="80" y="1"/>
                    <a:pt x="77" y="0"/>
                    <a:pt x="7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4" y="35"/>
                    <a:pt x="11" y="41"/>
                  </a:cubicBezTo>
                  <a:cubicBezTo>
                    <a:pt x="13" y="44"/>
                    <a:pt x="16" y="46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6" y="46"/>
                    <a:pt x="59" y="44"/>
                    <a:pt x="61" y="41"/>
                  </a:cubicBezTo>
                  <a:cubicBezTo>
                    <a:pt x="64" y="39"/>
                    <a:pt x="67" y="35"/>
                    <a:pt x="68" y="32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5"/>
                    <a:pt x="82" y="24"/>
                    <a:pt x="83" y="22"/>
                  </a:cubicBezTo>
                  <a:cubicBezTo>
                    <a:pt x="84" y="21"/>
                    <a:pt x="84" y="19"/>
                    <a:pt x="84" y="17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7"/>
                    <a:pt x="83" y="5"/>
                    <a:pt x="81" y="3"/>
                  </a:cubicBezTo>
                  <a:close/>
                  <a:moveTo>
                    <a:pt x="59" y="39"/>
                  </a:moveTo>
                  <a:cubicBezTo>
                    <a:pt x="53" y="45"/>
                    <a:pt x="45" y="48"/>
                    <a:pt x="36" y="48"/>
                  </a:cubicBezTo>
                  <a:cubicBezTo>
                    <a:pt x="27" y="48"/>
                    <a:pt x="19" y="45"/>
                    <a:pt x="13" y="39"/>
                  </a:cubicBezTo>
                  <a:cubicBezTo>
                    <a:pt x="7" y="33"/>
                    <a:pt x="4" y="25"/>
                    <a:pt x="4" y="1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25"/>
                    <a:pt x="65" y="33"/>
                    <a:pt x="59" y="39"/>
                  </a:cubicBezTo>
                  <a:close/>
                  <a:moveTo>
                    <a:pt x="80" y="17"/>
                  </a:moveTo>
                  <a:cubicBezTo>
                    <a:pt x="80" y="18"/>
                    <a:pt x="80" y="19"/>
                    <a:pt x="79" y="20"/>
                  </a:cubicBezTo>
                  <a:cubicBezTo>
                    <a:pt x="79" y="21"/>
                    <a:pt x="78" y="22"/>
                    <a:pt x="77" y="22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2" y="23"/>
                    <a:pt x="72" y="19"/>
                    <a:pt x="72" y="1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7" y="5"/>
                    <a:pt x="79" y="6"/>
                  </a:cubicBezTo>
                  <a:cubicBezTo>
                    <a:pt x="80" y="7"/>
                    <a:pt x="80" y="8"/>
                    <a:pt x="80" y="10"/>
                  </a:cubicBezTo>
                  <a:lnTo>
                    <a:pt x="80" y="17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6"/>
            <p:cNvSpPr/>
            <p:nvPr/>
          </p:nvSpPr>
          <p:spPr bwMode="auto">
            <a:xfrm>
              <a:off x="1013587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9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9 w 19"/>
                <a:gd name="T9" fmla="*/ 0 h 68"/>
                <a:gd name="T10" fmla="*/ 9 w 19"/>
                <a:gd name="T11" fmla="*/ 19 h 68"/>
                <a:gd name="T12" fmla="*/ 0 w 19"/>
                <a:gd name="T13" fmla="*/ 47 h 68"/>
                <a:gd name="T14" fmla="*/ 9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9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0" y="47"/>
                  </a:lnTo>
                  <a:lnTo>
                    <a:pt x="9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87"/>
            <p:cNvSpPr/>
            <p:nvPr/>
          </p:nvSpPr>
          <p:spPr bwMode="auto">
            <a:xfrm>
              <a:off x="1018645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88"/>
            <p:cNvSpPr/>
            <p:nvPr/>
          </p:nvSpPr>
          <p:spPr bwMode="auto">
            <a:xfrm>
              <a:off x="10083489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5315" y="1241425"/>
            <a:ext cx="11139170" cy="420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Smarty</a:t>
            </a:r>
            <a:r>
              <a:rPr lang="zh-CN" altLang="en-US"/>
              <a:t>支持多种形式的插件拓展，常见类型有：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5315" y="1990725"/>
            <a:ext cx="3340735" cy="2806065"/>
          </a:xfrm>
          <a:prstGeom prst="rect">
            <a:avLst/>
          </a:prstGeom>
          <a:noFill/>
          <a:ln w="28575">
            <a:solidFill>
              <a:srgbClr val="86BBE3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functions 函数插件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modifiers 调节器插件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 functions 块函数插件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/>
              <a:t>compiler functions 编译函数插件</a:t>
            </a:r>
            <a:endParaRPr lang="zh-CN" altLang="en-US"/>
          </a:p>
          <a:p>
            <a:pPr algn="l">
              <a:lnSpc>
                <a:spcPct val="110000"/>
              </a:lnSpc>
            </a:pPr>
            <a:r>
              <a:rPr lang="zh-CN" altLang="en-US"/>
              <a:t>prefilters 预滤器插件</a:t>
            </a:r>
            <a:endParaRPr lang="zh-CN" altLang="en-US"/>
          </a:p>
          <a:p>
            <a:pPr algn="l">
              <a:lnSpc>
                <a:spcPct val="110000"/>
              </a:lnSpc>
            </a:pPr>
            <a:r>
              <a:rPr lang="zh-CN" altLang="en-US"/>
              <a:t>postfilters 后滤器插件</a:t>
            </a:r>
            <a:endParaRPr lang="zh-CN" altLang="en-US"/>
          </a:p>
          <a:p>
            <a:pPr algn="l">
              <a:lnSpc>
                <a:spcPct val="110000"/>
              </a:lnSpc>
            </a:pPr>
            <a:r>
              <a:rPr lang="zh-CN" altLang="en-US"/>
              <a:t>outputfilters 输出过滤器插件</a:t>
            </a:r>
            <a:endParaRPr lang="zh-CN" altLang="en-US"/>
          </a:p>
          <a:p>
            <a:pPr algn="l">
              <a:lnSpc>
                <a:spcPct val="110000"/>
              </a:lnSpc>
            </a:pPr>
            <a:r>
              <a:rPr lang="zh-CN" altLang="en-US"/>
              <a:t>resources 资源插件</a:t>
            </a:r>
            <a:endParaRPr lang="zh-CN" altLang="en-US"/>
          </a:p>
          <a:p>
            <a:pPr algn="l">
              <a:lnSpc>
                <a:spcPct val="110000"/>
              </a:lnSpc>
            </a:pPr>
            <a:r>
              <a:rPr lang="zh-CN" altLang="en-US"/>
              <a:t>inserts 嵌入插件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5315" y="5022215"/>
            <a:ext cx="8454390" cy="10782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定义不同的类型的插件，对应命名规范必须符合smarty_</a:t>
            </a:r>
            <a:r>
              <a:rPr lang="en-US" altLang="zh-CN"/>
              <a:t>type_name</a:t>
            </a:r>
            <a:r>
              <a:rPr lang="zh-CN" altLang="en-US"/>
              <a:t>.php，这样的命名规范。针对常用的三种插件类型，做如下示例：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21810" y="1990725"/>
            <a:ext cx="7432675" cy="6426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functions</a:t>
            </a:r>
            <a:r>
              <a:rPr lang="zh-CN" altLang="en-US"/>
              <a:t>插件一般形如</a:t>
            </a:r>
            <a:r>
              <a:rPr lang="en-US" altLang="zh-CN"/>
              <a:t>{func attr1=xxx attr2=xxx}</a:t>
            </a:r>
            <a:r>
              <a:rPr lang="zh-CN" altLang="en-US"/>
              <a:t>，其中属性名称，就是函</a:t>
            </a:r>
            <a:endParaRPr lang="zh-CN" altLang="en-US"/>
          </a:p>
          <a:p>
            <a:r>
              <a:rPr lang="zh-CN" altLang="en-US"/>
              <a:t>数的参数。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21810" y="2893695"/>
            <a:ext cx="7432675" cy="6426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block functions </a:t>
            </a:r>
            <a:r>
              <a:rPr lang="zh-CN" altLang="en-US"/>
              <a:t>插件一般形如</a:t>
            </a:r>
            <a:r>
              <a:rPr lang="en-US" altLang="zh-CN"/>
              <a:t>{func}.....{/func}</a:t>
            </a:r>
            <a:r>
              <a:rPr lang="zh-CN" altLang="en-US"/>
              <a:t>，同样的也支持属性，相对于</a:t>
            </a:r>
            <a:r>
              <a:rPr lang="en-US" altLang="zh-CN"/>
              <a:t>functions</a:t>
            </a:r>
            <a:r>
              <a:rPr lang="zh-CN" altLang="en-US"/>
              <a:t>，函数包裹的内容，会通过</a:t>
            </a:r>
            <a:r>
              <a:rPr lang="en-US" altLang="zh-CN"/>
              <a:t>$content</a:t>
            </a:r>
            <a:r>
              <a:rPr lang="zh-CN" altLang="en-US"/>
              <a:t>，传递给函数。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21810" y="3796665"/>
            <a:ext cx="7432675" cy="91694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modifiers</a:t>
            </a:r>
            <a:r>
              <a:rPr lang="zh-CN" altLang="en-US"/>
              <a:t>插件，起修饰作用，主要作用于变量和函数。例如，我们可能</a:t>
            </a:r>
            <a:endParaRPr lang="zh-CN" altLang="en-US"/>
          </a:p>
          <a:p>
            <a:pPr algn="l"/>
            <a:r>
              <a:rPr lang="zh-CN" altLang="en-US"/>
              <a:t>将日期进行格式{$smarty.now|date_format:"%A, %B %e, %Y"}。</a:t>
            </a:r>
            <a:r>
              <a:rPr lang="en-US" altLang="zh-CN"/>
              <a:t>date_format</a:t>
            </a:r>
            <a:endParaRPr lang="en-US" altLang="zh-CN"/>
          </a:p>
          <a:p>
            <a:pPr algn="l"/>
            <a:r>
              <a:rPr lang="zh-CN" altLang="en-US"/>
              <a:t>就是一个调节器插件。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2035"/>
            <a:ext cx="7560945" cy="271335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432040" y="4406900"/>
            <a:ext cx="3523827" cy="602615"/>
            <a:chOff x="7432357" y="4092144"/>
            <a:chExt cx="2758123" cy="602836"/>
          </a:xfrm>
          <a:solidFill>
            <a:srgbClr val="86BBE3"/>
          </a:solidFill>
        </p:grpSpPr>
        <p:sp>
          <p:nvSpPr>
            <p:cNvPr id="10" name="矩形 9"/>
            <p:cNvSpPr/>
            <p:nvPr/>
          </p:nvSpPr>
          <p:spPr>
            <a:xfrm>
              <a:off x="7432357" y="4092144"/>
              <a:ext cx="275812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375007" y="4198863"/>
              <a:ext cx="1668265" cy="417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FIS-PLUS</a:t>
              </a:r>
              <a:r>
                <a:rPr lang="zh-CN" altLang="en-US" sz="20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0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32040" y="3707130"/>
            <a:ext cx="3891915" cy="602615"/>
            <a:chOff x="7432357" y="3391895"/>
            <a:chExt cx="4241483" cy="602836"/>
          </a:xfrm>
          <a:solidFill>
            <a:srgbClr val="86BBE3"/>
          </a:solidFill>
        </p:grpSpPr>
        <p:sp>
          <p:nvSpPr>
            <p:cNvPr id="13" name="矩形 12"/>
            <p:cNvSpPr/>
            <p:nvPr/>
          </p:nvSpPr>
          <p:spPr>
            <a:xfrm>
              <a:off x="7432357" y="3391895"/>
              <a:ext cx="424148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965882" y="3492860"/>
              <a:ext cx="2453640" cy="417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FIS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用法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432040" y="3006725"/>
            <a:ext cx="4181475" cy="602615"/>
            <a:chOff x="7432357" y="2691645"/>
            <a:chExt cx="4363403" cy="602836"/>
          </a:xfrm>
          <a:solidFill>
            <a:srgbClr val="86BBE3"/>
          </a:solidFill>
        </p:grpSpPr>
        <p:sp>
          <p:nvSpPr>
            <p:cNvPr id="16" name="矩形 15"/>
            <p:cNvSpPr/>
            <p:nvPr/>
          </p:nvSpPr>
          <p:spPr>
            <a:xfrm>
              <a:off x="7432357" y="2691645"/>
              <a:ext cx="436340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43962" y="2803405"/>
              <a:ext cx="2839720" cy="417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FIS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32357" y="2306356"/>
            <a:ext cx="3135313" cy="602836"/>
            <a:chOff x="7432357" y="1991396"/>
            <a:chExt cx="3135313" cy="602836"/>
          </a:xfrm>
          <a:solidFill>
            <a:srgbClr val="86BBE3"/>
          </a:solidFill>
        </p:grpSpPr>
        <p:sp>
          <p:nvSpPr>
            <p:cNvPr id="19" name="矩形 18"/>
            <p:cNvSpPr/>
            <p:nvPr/>
          </p:nvSpPr>
          <p:spPr>
            <a:xfrm>
              <a:off x="7432357" y="1991396"/>
              <a:ext cx="313531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581071" y="2091091"/>
              <a:ext cx="1968395" cy="4178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FIS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是什么</a:t>
              </a:r>
              <a:endPara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文本框 402"/>
          <p:cNvSpPr txBox="1">
            <a:spLocks noChangeArrowheads="1"/>
          </p:cNvSpPr>
          <p:nvPr/>
        </p:nvSpPr>
        <p:spPr bwMode="auto">
          <a:xfrm>
            <a:off x="389255" y="3251200"/>
            <a:ext cx="3705225" cy="8089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</a:t>
            </a:r>
            <a:r>
              <a:rPr lang="zh-CN" altLang="en-US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405"/>
          <p:cNvSpPr txBox="1">
            <a:spLocks noChangeArrowheads="1"/>
          </p:cNvSpPr>
          <p:nvPr/>
        </p:nvSpPr>
        <p:spPr bwMode="auto">
          <a:xfrm>
            <a:off x="365125" y="4161155"/>
            <a:ext cx="3227705" cy="35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10380" y="1485265"/>
            <a:ext cx="4383405" cy="440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6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7" grpId="1"/>
      <p:bldP spid="87" grpId="2"/>
      <p:bldP spid="87" grpId="3"/>
      <p:bldP spid="87" grpId="4"/>
      <p:bldP spid="87" grpId="5"/>
      <p:bldP spid="87" grpId="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847841" y="1658743"/>
            <a:ext cx="5740399" cy="4739988"/>
            <a:chOff x="8148541" y="2953665"/>
            <a:chExt cx="4381501" cy="3617913"/>
          </a:xfrm>
        </p:grpSpPr>
        <p:grpSp>
          <p:nvGrpSpPr>
            <p:cNvPr id="7" name="组合 6"/>
            <p:cNvGrpSpPr/>
            <p:nvPr/>
          </p:nvGrpSpPr>
          <p:grpSpPr>
            <a:xfrm rot="20016816">
              <a:off x="8148541" y="2953665"/>
              <a:ext cx="4381501" cy="3617913"/>
              <a:chOff x="7945437" y="3013075"/>
              <a:chExt cx="4381501" cy="3617913"/>
            </a:xfrm>
          </p:grpSpPr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8175625" y="5607050"/>
                <a:ext cx="661988" cy="617538"/>
              </a:xfrm>
              <a:prstGeom prst="rect">
                <a:avLst/>
              </a:pr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50"/>
              <p:cNvSpPr/>
              <p:nvPr/>
            </p:nvSpPr>
            <p:spPr bwMode="auto">
              <a:xfrm>
                <a:off x="8074025" y="4789488"/>
                <a:ext cx="982663" cy="900113"/>
              </a:xfrm>
              <a:custGeom>
                <a:avLst/>
                <a:gdLst>
                  <a:gd name="T0" fmla="*/ 375 w 375"/>
                  <a:gd name="T1" fmla="*/ 268 h 343"/>
                  <a:gd name="T2" fmla="*/ 307 w 375"/>
                  <a:gd name="T3" fmla="*/ 343 h 343"/>
                  <a:gd name="T4" fmla="*/ 69 w 375"/>
                  <a:gd name="T5" fmla="*/ 343 h 343"/>
                  <a:gd name="T6" fmla="*/ 0 w 375"/>
                  <a:gd name="T7" fmla="*/ 268 h 343"/>
                  <a:gd name="T8" fmla="*/ 0 w 375"/>
                  <a:gd name="T9" fmla="*/ 75 h 343"/>
                  <a:gd name="T10" fmla="*/ 69 w 375"/>
                  <a:gd name="T11" fmla="*/ 0 h 343"/>
                  <a:gd name="T12" fmla="*/ 307 w 375"/>
                  <a:gd name="T13" fmla="*/ 0 h 343"/>
                  <a:gd name="T14" fmla="*/ 375 w 375"/>
                  <a:gd name="T15" fmla="*/ 75 h 343"/>
                  <a:gd name="T16" fmla="*/ 375 w 375"/>
                  <a:gd name="T17" fmla="*/ 268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" h="343">
                    <a:moveTo>
                      <a:pt x="375" y="268"/>
                    </a:moveTo>
                    <a:cubicBezTo>
                      <a:pt x="375" y="310"/>
                      <a:pt x="345" y="343"/>
                      <a:pt x="307" y="343"/>
                    </a:cubicBezTo>
                    <a:cubicBezTo>
                      <a:pt x="69" y="343"/>
                      <a:pt x="69" y="343"/>
                      <a:pt x="69" y="343"/>
                    </a:cubicBezTo>
                    <a:cubicBezTo>
                      <a:pt x="31" y="343"/>
                      <a:pt x="0" y="310"/>
                      <a:pt x="0" y="26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31" y="0"/>
                      <a:pt x="69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45" y="0"/>
                      <a:pt x="375" y="33"/>
                      <a:pt x="375" y="75"/>
                    </a:cubicBezTo>
                    <a:lnTo>
                      <a:pt x="375" y="268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51"/>
              <p:cNvSpPr/>
              <p:nvPr/>
            </p:nvSpPr>
            <p:spPr bwMode="auto">
              <a:xfrm>
                <a:off x="7958138" y="4762500"/>
                <a:ext cx="428625" cy="931863"/>
              </a:xfrm>
              <a:custGeom>
                <a:avLst/>
                <a:gdLst>
                  <a:gd name="T0" fmla="*/ 62 w 163"/>
                  <a:gd name="T1" fmla="*/ 0 h 355"/>
                  <a:gd name="T2" fmla="*/ 1 w 163"/>
                  <a:gd name="T3" fmla="*/ 64 h 355"/>
                  <a:gd name="T4" fmla="*/ 9 w 163"/>
                  <a:gd name="T5" fmla="*/ 290 h 355"/>
                  <a:gd name="T6" fmla="*/ 74 w 163"/>
                  <a:gd name="T7" fmla="*/ 355 h 355"/>
                  <a:gd name="T8" fmla="*/ 101 w 163"/>
                  <a:gd name="T9" fmla="*/ 355 h 355"/>
                  <a:gd name="T10" fmla="*/ 162 w 163"/>
                  <a:gd name="T11" fmla="*/ 291 h 355"/>
                  <a:gd name="T12" fmla="*/ 154 w 163"/>
                  <a:gd name="T13" fmla="*/ 65 h 355"/>
                  <a:gd name="T14" fmla="*/ 89 w 163"/>
                  <a:gd name="T15" fmla="*/ 0 h 355"/>
                  <a:gd name="T16" fmla="*/ 62 w 163"/>
                  <a:gd name="T17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355">
                    <a:moveTo>
                      <a:pt x="62" y="0"/>
                    </a:moveTo>
                    <a:cubicBezTo>
                      <a:pt x="28" y="0"/>
                      <a:pt x="0" y="28"/>
                      <a:pt x="1" y="64"/>
                    </a:cubicBezTo>
                    <a:cubicBezTo>
                      <a:pt x="9" y="290"/>
                      <a:pt x="9" y="290"/>
                      <a:pt x="9" y="290"/>
                    </a:cubicBezTo>
                    <a:cubicBezTo>
                      <a:pt x="10" y="325"/>
                      <a:pt x="39" y="355"/>
                      <a:pt x="74" y="355"/>
                    </a:cubicBezTo>
                    <a:cubicBezTo>
                      <a:pt x="101" y="355"/>
                      <a:pt x="101" y="355"/>
                      <a:pt x="101" y="355"/>
                    </a:cubicBezTo>
                    <a:cubicBezTo>
                      <a:pt x="136" y="355"/>
                      <a:pt x="163" y="327"/>
                      <a:pt x="162" y="291"/>
                    </a:cubicBezTo>
                    <a:cubicBezTo>
                      <a:pt x="154" y="65"/>
                      <a:pt x="154" y="65"/>
                      <a:pt x="154" y="65"/>
                    </a:cubicBezTo>
                    <a:cubicBezTo>
                      <a:pt x="153" y="30"/>
                      <a:pt x="124" y="1"/>
                      <a:pt x="89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Rectangle 52"/>
              <p:cNvSpPr>
                <a:spLocks noChangeArrowheads="1"/>
              </p:cNvSpPr>
              <p:nvPr/>
            </p:nvSpPr>
            <p:spPr bwMode="auto">
              <a:xfrm>
                <a:off x="8107363" y="5757863"/>
                <a:ext cx="823913" cy="254000"/>
              </a:xfrm>
              <a:prstGeom prst="rect">
                <a:avLst/>
              </a:prstGeom>
              <a:solidFill>
                <a:srgbClr val="FEFA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Rectangle 53"/>
              <p:cNvSpPr>
                <a:spLocks noChangeArrowheads="1"/>
              </p:cNvSpPr>
              <p:nvPr/>
            </p:nvSpPr>
            <p:spPr bwMode="auto">
              <a:xfrm>
                <a:off x="8505825" y="5757863"/>
                <a:ext cx="425450" cy="254000"/>
              </a:xfrm>
              <a:prstGeom prst="rect">
                <a:avLst/>
              </a:prstGeom>
              <a:solidFill>
                <a:srgbClr val="BFBC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54"/>
              <p:cNvSpPr>
                <a:spLocks noChangeArrowheads="1"/>
              </p:cNvSpPr>
              <p:nvPr/>
            </p:nvSpPr>
            <p:spPr bwMode="auto">
              <a:xfrm>
                <a:off x="8018463" y="6011863"/>
                <a:ext cx="1004888" cy="619125"/>
              </a:xfrm>
              <a:prstGeom prst="rect">
                <a:avLst/>
              </a:prstGeom>
              <a:solidFill>
                <a:srgbClr val="473F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55"/>
              <p:cNvSpPr>
                <a:spLocks noChangeArrowheads="1"/>
              </p:cNvSpPr>
              <p:nvPr/>
            </p:nvSpPr>
            <p:spPr bwMode="auto">
              <a:xfrm>
                <a:off x="8505825" y="6011863"/>
                <a:ext cx="517525" cy="619125"/>
              </a:xfrm>
              <a:prstGeom prst="rect">
                <a:avLst/>
              </a:prstGeom>
              <a:solidFill>
                <a:srgbClr val="352F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56"/>
              <p:cNvSpPr>
                <a:spLocks noChangeArrowheads="1"/>
              </p:cNvSpPr>
              <p:nvPr/>
            </p:nvSpPr>
            <p:spPr bwMode="auto">
              <a:xfrm>
                <a:off x="8745538" y="5819775"/>
                <a:ext cx="152400" cy="149225"/>
              </a:xfrm>
              <a:prstGeom prst="ellipse">
                <a:avLst/>
              </a:prstGeom>
              <a:solidFill>
                <a:srgbClr val="F9E5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57"/>
              <p:cNvSpPr/>
              <p:nvPr/>
            </p:nvSpPr>
            <p:spPr bwMode="auto">
              <a:xfrm>
                <a:off x="8189913" y="3013075"/>
                <a:ext cx="3476625" cy="2555875"/>
              </a:xfrm>
              <a:custGeom>
                <a:avLst/>
                <a:gdLst>
                  <a:gd name="T0" fmla="*/ 1266 w 1326"/>
                  <a:gd name="T1" fmla="*/ 0 h 974"/>
                  <a:gd name="T2" fmla="*/ 60 w 1326"/>
                  <a:gd name="T3" fmla="*/ 0 h 974"/>
                  <a:gd name="T4" fmla="*/ 0 w 1326"/>
                  <a:gd name="T5" fmla="*/ 62 h 974"/>
                  <a:gd name="T6" fmla="*/ 0 w 1326"/>
                  <a:gd name="T7" fmla="*/ 912 h 974"/>
                  <a:gd name="T8" fmla="*/ 60 w 1326"/>
                  <a:gd name="T9" fmla="*/ 974 h 974"/>
                  <a:gd name="T10" fmla="*/ 1266 w 1326"/>
                  <a:gd name="T11" fmla="*/ 974 h 974"/>
                  <a:gd name="T12" fmla="*/ 1326 w 1326"/>
                  <a:gd name="T13" fmla="*/ 912 h 974"/>
                  <a:gd name="T14" fmla="*/ 1326 w 1326"/>
                  <a:gd name="T15" fmla="*/ 62 h 974"/>
                  <a:gd name="T16" fmla="*/ 1266 w 1326"/>
                  <a:gd name="T17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6" h="974">
                    <a:moveTo>
                      <a:pt x="1266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8"/>
                      <a:pt x="0" y="62"/>
                    </a:cubicBezTo>
                    <a:cubicBezTo>
                      <a:pt x="0" y="912"/>
                      <a:pt x="0" y="912"/>
                      <a:pt x="0" y="912"/>
                    </a:cubicBezTo>
                    <a:cubicBezTo>
                      <a:pt x="0" y="946"/>
                      <a:pt x="27" y="974"/>
                      <a:pt x="60" y="974"/>
                    </a:cubicBezTo>
                    <a:cubicBezTo>
                      <a:pt x="1266" y="974"/>
                      <a:pt x="1266" y="974"/>
                      <a:pt x="1266" y="974"/>
                    </a:cubicBezTo>
                    <a:cubicBezTo>
                      <a:pt x="1300" y="974"/>
                      <a:pt x="1326" y="946"/>
                      <a:pt x="1326" y="912"/>
                    </a:cubicBezTo>
                    <a:cubicBezTo>
                      <a:pt x="1326" y="62"/>
                      <a:pt x="1326" y="62"/>
                      <a:pt x="1326" y="62"/>
                    </a:cubicBezTo>
                    <a:cubicBezTo>
                      <a:pt x="1326" y="28"/>
                      <a:pt x="1300" y="0"/>
                      <a:pt x="1266" y="0"/>
                    </a:cubicBezTo>
                    <a:close/>
                  </a:path>
                </a:pathLst>
              </a:custGeom>
              <a:solidFill>
                <a:srgbClr val="4357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58"/>
              <p:cNvSpPr>
                <a:spLocks noChangeArrowheads="1"/>
              </p:cNvSpPr>
              <p:nvPr/>
            </p:nvSpPr>
            <p:spPr bwMode="auto">
              <a:xfrm>
                <a:off x="8347075" y="4833938"/>
                <a:ext cx="69850" cy="71438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59"/>
              <p:cNvSpPr>
                <a:spLocks noChangeArrowheads="1"/>
              </p:cNvSpPr>
              <p:nvPr/>
            </p:nvSpPr>
            <p:spPr bwMode="auto">
              <a:xfrm>
                <a:off x="8347075" y="4605338"/>
                <a:ext cx="69850" cy="73025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60"/>
              <p:cNvSpPr>
                <a:spLocks noChangeArrowheads="1"/>
              </p:cNvSpPr>
              <p:nvPr/>
            </p:nvSpPr>
            <p:spPr bwMode="auto">
              <a:xfrm>
                <a:off x="8347075" y="4379913"/>
                <a:ext cx="69850" cy="71438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8347075" y="4151313"/>
                <a:ext cx="69850" cy="74613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63"/>
              <p:cNvSpPr>
                <a:spLocks noChangeArrowheads="1"/>
              </p:cNvSpPr>
              <p:nvPr/>
            </p:nvSpPr>
            <p:spPr bwMode="auto">
              <a:xfrm>
                <a:off x="8604250" y="3208338"/>
                <a:ext cx="2862263" cy="21685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64"/>
              <p:cNvSpPr/>
              <p:nvPr/>
            </p:nvSpPr>
            <p:spPr bwMode="auto">
              <a:xfrm>
                <a:off x="8604250" y="3208338"/>
                <a:ext cx="2862263" cy="2168525"/>
              </a:xfrm>
              <a:custGeom>
                <a:avLst/>
                <a:gdLst>
                  <a:gd name="T0" fmla="*/ 1803 w 1803"/>
                  <a:gd name="T1" fmla="*/ 0 h 1366"/>
                  <a:gd name="T2" fmla="*/ 1803 w 1803"/>
                  <a:gd name="T3" fmla="*/ 1366 h 1366"/>
                  <a:gd name="T4" fmla="*/ 0 w 1803"/>
                  <a:gd name="T5" fmla="*/ 1366 h 1366"/>
                  <a:gd name="T6" fmla="*/ 1803 w 1803"/>
                  <a:gd name="T7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3" h="1366">
                    <a:moveTo>
                      <a:pt x="1803" y="0"/>
                    </a:moveTo>
                    <a:lnTo>
                      <a:pt x="1803" y="1366"/>
                    </a:lnTo>
                    <a:lnTo>
                      <a:pt x="0" y="1366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72"/>
              <p:cNvSpPr/>
              <p:nvPr/>
            </p:nvSpPr>
            <p:spPr bwMode="auto">
              <a:xfrm>
                <a:off x="10464800" y="4760913"/>
                <a:ext cx="481013" cy="603250"/>
              </a:xfrm>
              <a:custGeom>
                <a:avLst/>
                <a:gdLst>
                  <a:gd name="T0" fmla="*/ 42 w 183"/>
                  <a:gd name="T1" fmla="*/ 11 h 230"/>
                  <a:gd name="T2" fmla="*/ 99 w 183"/>
                  <a:gd name="T3" fmla="*/ 27 h 230"/>
                  <a:gd name="T4" fmla="*/ 172 w 183"/>
                  <a:gd name="T5" fmla="*/ 153 h 230"/>
                  <a:gd name="T6" fmla="*/ 156 w 183"/>
                  <a:gd name="T7" fmla="*/ 210 h 230"/>
                  <a:gd name="T8" fmla="*/ 141 w 183"/>
                  <a:gd name="T9" fmla="*/ 218 h 230"/>
                  <a:gd name="T10" fmla="*/ 84 w 183"/>
                  <a:gd name="T11" fmla="*/ 203 h 230"/>
                  <a:gd name="T12" fmla="*/ 11 w 183"/>
                  <a:gd name="T13" fmla="*/ 77 h 230"/>
                  <a:gd name="T14" fmla="*/ 27 w 183"/>
                  <a:gd name="T15" fmla="*/ 20 h 230"/>
                  <a:gd name="T16" fmla="*/ 42 w 183"/>
                  <a:gd name="T17" fmla="*/ 1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30">
                    <a:moveTo>
                      <a:pt x="42" y="11"/>
                    </a:moveTo>
                    <a:cubicBezTo>
                      <a:pt x="62" y="0"/>
                      <a:pt x="87" y="7"/>
                      <a:pt x="99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3" y="173"/>
                      <a:pt x="176" y="198"/>
                      <a:pt x="156" y="210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21" y="230"/>
                      <a:pt x="96" y="223"/>
                      <a:pt x="84" y="203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0" y="57"/>
                      <a:pt x="7" y="31"/>
                      <a:pt x="27" y="20"/>
                    </a:cubicBezTo>
                    <a:lnTo>
                      <a:pt x="42" y="11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73"/>
              <p:cNvSpPr/>
              <p:nvPr/>
            </p:nvSpPr>
            <p:spPr bwMode="auto">
              <a:xfrm>
                <a:off x="10472738" y="4760913"/>
                <a:ext cx="469900" cy="536575"/>
              </a:xfrm>
              <a:custGeom>
                <a:avLst/>
                <a:gdLst>
                  <a:gd name="T0" fmla="*/ 4 w 179"/>
                  <a:gd name="T1" fmla="*/ 66 h 205"/>
                  <a:gd name="T2" fmla="*/ 9 w 179"/>
                  <a:gd name="T3" fmla="*/ 64 h 205"/>
                  <a:gd name="T4" fmla="*/ 122 w 179"/>
                  <a:gd name="T5" fmla="*/ 69 h 205"/>
                  <a:gd name="T6" fmla="*/ 160 w 179"/>
                  <a:gd name="T7" fmla="*/ 205 h 205"/>
                  <a:gd name="T8" fmla="*/ 169 w 179"/>
                  <a:gd name="T9" fmla="*/ 153 h 205"/>
                  <a:gd name="T10" fmla="*/ 96 w 179"/>
                  <a:gd name="T11" fmla="*/ 27 h 205"/>
                  <a:gd name="T12" fmla="*/ 39 w 179"/>
                  <a:gd name="T13" fmla="*/ 11 h 205"/>
                  <a:gd name="T14" fmla="*/ 24 w 179"/>
                  <a:gd name="T15" fmla="*/ 20 h 205"/>
                  <a:gd name="T16" fmla="*/ 4 w 179"/>
                  <a:gd name="T17" fmla="*/ 6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205">
                    <a:moveTo>
                      <a:pt x="4" y="66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38" y="47"/>
                      <a:pt x="105" y="40"/>
                      <a:pt x="122" y="69"/>
                    </a:cubicBezTo>
                    <a:cubicBezTo>
                      <a:pt x="160" y="205"/>
                      <a:pt x="160" y="205"/>
                      <a:pt x="160" y="205"/>
                    </a:cubicBezTo>
                    <a:cubicBezTo>
                      <a:pt x="175" y="192"/>
                      <a:pt x="179" y="170"/>
                      <a:pt x="169" y="153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84" y="7"/>
                      <a:pt x="59" y="0"/>
                      <a:pt x="39" y="11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7" y="30"/>
                      <a:pt x="0" y="49"/>
                      <a:pt x="4" y="66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74"/>
              <p:cNvSpPr/>
              <p:nvPr/>
            </p:nvSpPr>
            <p:spPr bwMode="auto">
              <a:xfrm>
                <a:off x="10693400" y="4625975"/>
                <a:ext cx="482600" cy="606425"/>
              </a:xfrm>
              <a:custGeom>
                <a:avLst/>
                <a:gdLst>
                  <a:gd name="T0" fmla="*/ 42 w 184"/>
                  <a:gd name="T1" fmla="*/ 12 h 231"/>
                  <a:gd name="T2" fmla="*/ 99 w 184"/>
                  <a:gd name="T3" fmla="*/ 27 h 231"/>
                  <a:gd name="T4" fmla="*/ 172 w 184"/>
                  <a:gd name="T5" fmla="*/ 153 h 231"/>
                  <a:gd name="T6" fmla="*/ 157 w 184"/>
                  <a:gd name="T7" fmla="*/ 210 h 231"/>
                  <a:gd name="T8" fmla="*/ 142 w 184"/>
                  <a:gd name="T9" fmla="*/ 219 h 231"/>
                  <a:gd name="T10" fmla="*/ 85 w 184"/>
                  <a:gd name="T11" fmla="*/ 204 h 231"/>
                  <a:gd name="T12" fmla="*/ 12 w 184"/>
                  <a:gd name="T13" fmla="*/ 78 h 231"/>
                  <a:gd name="T14" fmla="*/ 27 w 184"/>
                  <a:gd name="T15" fmla="*/ 20 h 231"/>
                  <a:gd name="T16" fmla="*/ 42 w 184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31">
                    <a:moveTo>
                      <a:pt x="42" y="12"/>
                    </a:moveTo>
                    <a:cubicBezTo>
                      <a:pt x="62" y="0"/>
                      <a:pt x="88" y="7"/>
                      <a:pt x="99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4" y="173"/>
                      <a:pt x="177" y="199"/>
                      <a:pt x="157" y="210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22" y="231"/>
                      <a:pt x="96" y="224"/>
                      <a:pt x="85" y="20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0" y="58"/>
                      <a:pt x="7" y="32"/>
                      <a:pt x="27" y="20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75"/>
              <p:cNvSpPr/>
              <p:nvPr/>
            </p:nvSpPr>
            <p:spPr bwMode="auto">
              <a:xfrm>
                <a:off x="10701338" y="4625975"/>
                <a:ext cx="469900" cy="538163"/>
              </a:xfrm>
              <a:custGeom>
                <a:avLst/>
                <a:gdLst>
                  <a:gd name="T0" fmla="*/ 5 w 179"/>
                  <a:gd name="T1" fmla="*/ 67 h 205"/>
                  <a:gd name="T2" fmla="*/ 9 w 179"/>
                  <a:gd name="T3" fmla="*/ 64 h 205"/>
                  <a:gd name="T4" fmla="*/ 121 w 179"/>
                  <a:gd name="T5" fmla="*/ 70 h 205"/>
                  <a:gd name="T6" fmla="*/ 161 w 179"/>
                  <a:gd name="T7" fmla="*/ 205 h 205"/>
                  <a:gd name="T8" fmla="*/ 169 w 179"/>
                  <a:gd name="T9" fmla="*/ 153 h 205"/>
                  <a:gd name="T10" fmla="*/ 96 w 179"/>
                  <a:gd name="T11" fmla="*/ 27 h 205"/>
                  <a:gd name="T12" fmla="*/ 39 w 179"/>
                  <a:gd name="T13" fmla="*/ 12 h 205"/>
                  <a:gd name="T14" fmla="*/ 24 w 179"/>
                  <a:gd name="T15" fmla="*/ 20 h 205"/>
                  <a:gd name="T16" fmla="*/ 5 w 179"/>
                  <a:gd name="T17" fmla="*/ 6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205">
                    <a:moveTo>
                      <a:pt x="5" y="67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38" y="47"/>
                      <a:pt x="104" y="41"/>
                      <a:pt x="121" y="70"/>
                    </a:cubicBezTo>
                    <a:cubicBezTo>
                      <a:pt x="161" y="205"/>
                      <a:pt x="161" y="205"/>
                      <a:pt x="161" y="205"/>
                    </a:cubicBezTo>
                    <a:cubicBezTo>
                      <a:pt x="175" y="192"/>
                      <a:pt x="179" y="171"/>
                      <a:pt x="169" y="153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85" y="7"/>
                      <a:pt x="59" y="0"/>
                      <a:pt x="39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8" y="30"/>
                      <a:pt x="0" y="49"/>
                      <a:pt x="5" y="67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76"/>
              <p:cNvSpPr/>
              <p:nvPr/>
            </p:nvSpPr>
            <p:spPr bwMode="auto">
              <a:xfrm>
                <a:off x="10923588" y="4492625"/>
                <a:ext cx="482600" cy="606425"/>
              </a:xfrm>
              <a:custGeom>
                <a:avLst/>
                <a:gdLst>
                  <a:gd name="T0" fmla="*/ 42 w 184"/>
                  <a:gd name="T1" fmla="*/ 12 h 231"/>
                  <a:gd name="T2" fmla="*/ 100 w 184"/>
                  <a:gd name="T3" fmla="*/ 27 h 231"/>
                  <a:gd name="T4" fmla="*/ 172 w 184"/>
                  <a:gd name="T5" fmla="*/ 153 h 231"/>
                  <a:gd name="T6" fmla="*/ 157 w 184"/>
                  <a:gd name="T7" fmla="*/ 210 h 231"/>
                  <a:gd name="T8" fmla="*/ 142 w 184"/>
                  <a:gd name="T9" fmla="*/ 219 h 231"/>
                  <a:gd name="T10" fmla="*/ 85 w 184"/>
                  <a:gd name="T11" fmla="*/ 204 h 231"/>
                  <a:gd name="T12" fmla="*/ 12 w 184"/>
                  <a:gd name="T13" fmla="*/ 78 h 231"/>
                  <a:gd name="T14" fmla="*/ 27 w 184"/>
                  <a:gd name="T15" fmla="*/ 21 h 231"/>
                  <a:gd name="T16" fmla="*/ 42 w 184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31">
                    <a:moveTo>
                      <a:pt x="42" y="12"/>
                    </a:moveTo>
                    <a:cubicBezTo>
                      <a:pt x="62" y="0"/>
                      <a:pt x="88" y="7"/>
                      <a:pt x="100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4" y="173"/>
                      <a:pt x="177" y="199"/>
                      <a:pt x="157" y="210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22" y="231"/>
                      <a:pt x="96" y="224"/>
                      <a:pt x="85" y="20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0" y="58"/>
                      <a:pt x="7" y="32"/>
                      <a:pt x="27" y="21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77"/>
              <p:cNvSpPr/>
              <p:nvPr/>
            </p:nvSpPr>
            <p:spPr bwMode="auto">
              <a:xfrm>
                <a:off x="10931525" y="4492625"/>
                <a:ext cx="469900" cy="449263"/>
              </a:xfrm>
              <a:custGeom>
                <a:avLst/>
                <a:gdLst>
                  <a:gd name="T0" fmla="*/ 5 w 179"/>
                  <a:gd name="T1" fmla="*/ 67 h 171"/>
                  <a:gd name="T2" fmla="*/ 10 w 179"/>
                  <a:gd name="T3" fmla="*/ 64 h 171"/>
                  <a:gd name="T4" fmla="*/ 121 w 179"/>
                  <a:gd name="T5" fmla="*/ 70 h 171"/>
                  <a:gd name="T6" fmla="*/ 169 w 179"/>
                  <a:gd name="T7" fmla="*/ 153 h 171"/>
                  <a:gd name="T8" fmla="*/ 97 w 179"/>
                  <a:gd name="T9" fmla="*/ 27 h 171"/>
                  <a:gd name="T10" fmla="*/ 39 w 179"/>
                  <a:gd name="T11" fmla="*/ 12 h 171"/>
                  <a:gd name="T12" fmla="*/ 24 w 179"/>
                  <a:gd name="T13" fmla="*/ 21 h 171"/>
                  <a:gd name="T14" fmla="*/ 5 w 179"/>
                  <a:gd name="T15" fmla="*/ 6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171">
                    <a:moveTo>
                      <a:pt x="5" y="67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39" y="48"/>
                      <a:pt x="104" y="41"/>
                      <a:pt x="121" y="70"/>
                    </a:cubicBezTo>
                    <a:cubicBezTo>
                      <a:pt x="121" y="70"/>
                      <a:pt x="179" y="171"/>
                      <a:pt x="169" y="153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85" y="7"/>
                      <a:pt x="59" y="0"/>
                      <a:pt x="39" y="1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8" y="30"/>
                      <a:pt x="0" y="49"/>
                      <a:pt x="5" y="67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78"/>
              <p:cNvSpPr/>
              <p:nvPr/>
            </p:nvSpPr>
            <p:spPr bwMode="auto">
              <a:xfrm>
                <a:off x="9936163" y="4403725"/>
                <a:ext cx="693738" cy="954088"/>
              </a:xfrm>
              <a:custGeom>
                <a:avLst/>
                <a:gdLst>
                  <a:gd name="T0" fmla="*/ 236 w 265"/>
                  <a:gd name="T1" fmla="*/ 342 h 364"/>
                  <a:gd name="T2" fmla="*/ 252 w 265"/>
                  <a:gd name="T3" fmla="*/ 281 h 364"/>
                  <a:gd name="T4" fmla="*/ 107 w 265"/>
                  <a:gd name="T5" fmla="*/ 29 h 364"/>
                  <a:gd name="T6" fmla="*/ 45 w 265"/>
                  <a:gd name="T7" fmla="*/ 12 h 364"/>
                  <a:gd name="T8" fmla="*/ 29 w 265"/>
                  <a:gd name="T9" fmla="*/ 22 h 364"/>
                  <a:gd name="T10" fmla="*/ 13 w 265"/>
                  <a:gd name="T11" fmla="*/ 83 h 364"/>
                  <a:gd name="T12" fmla="*/ 158 w 265"/>
                  <a:gd name="T13" fmla="*/ 335 h 364"/>
                  <a:gd name="T14" fmla="*/ 220 w 265"/>
                  <a:gd name="T15" fmla="*/ 352 h 364"/>
                  <a:gd name="T16" fmla="*/ 236 w 265"/>
                  <a:gd name="T17" fmla="*/ 34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364">
                    <a:moveTo>
                      <a:pt x="236" y="342"/>
                    </a:moveTo>
                    <a:cubicBezTo>
                      <a:pt x="257" y="330"/>
                      <a:pt x="265" y="302"/>
                      <a:pt x="252" y="281"/>
                    </a:cubicBezTo>
                    <a:cubicBezTo>
                      <a:pt x="107" y="29"/>
                      <a:pt x="107" y="29"/>
                      <a:pt x="107" y="29"/>
                    </a:cubicBezTo>
                    <a:cubicBezTo>
                      <a:pt x="94" y="7"/>
                      <a:pt x="67" y="0"/>
                      <a:pt x="45" y="1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8" y="34"/>
                      <a:pt x="0" y="62"/>
                      <a:pt x="13" y="83"/>
                    </a:cubicBezTo>
                    <a:cubicBezTo>
                      <a:pt x="158" y="335"/>
                      <a:pt x="158" y="335"/>
                      <a:pt x="158" y="335"/>
                    </a:cubicBezTo>
                    <a:cubicBezTo>
                      <a:pt x="171" y="357"/>
                      <a:pt x="198" y="364"/>
                      <a:pt x="220" y="352"/>
                    </a:cubicBezTo>
                    <a:lnTo>
                      <a:pt x="236" y="34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79"/>
              <p:cNvSpPr/>
              <p:nvPr/>
            </p:nvSpPr>
            <p:spPr bwMode="auto">
              <a:xfrm>
                <a:off x="9945688" y="4406900"/>
                <a:ext cx="690563" cy="717550"/>
              </a:xfrm>
              <a:custGeom>
                <a:avLst/>
                <a:gdLst>
                  <a:gd name="T0" fmla="*/ 5 w 263"/>
                  <a:gd name="T1" fmla="*/ 72 h 274"/>
                  <a:gd name="T2" fmla="*/ 10 w 263"/>
                  <a:gd name="T3" fmla="*/ 69 h 274"/>
                  <a:gd name="T4" fmla="*/ 99 w 263"/>
                  <a:gd name="T5" fmla="*/ 93 h 274"/>
                  <a:gd name="T6" fmla="*/ 248 w 263"/>
                  <a:gd name="T7" fmla="*/ 274 h 274"/>
                  <a:gd name="T8" fmla="*/ 220 w 263"/>
                  <a:gd name="T9" fmla="*/ 231 h 274"/>
                  <a:gd name="T10" fmla="*/ 103 w 263"/>
                  <a:gd name="T11" fmla="*/ 29 h 274"/>
                  <a:gd name="T12" fmla="*/ 42 w 263"/>
                  <a:gd name="T13" fmla="*/ 12 h 274"/>
                  <a:gd name="T14" fmla="*/ 26 w 263"/>
                  <a:gd name="T15" fmla="*/ 22 h 274"/>
                  <a:gd name="T16" fmla="*/ 5 w 263"/>
                  <a:gd name="T17" fmla="*/ 7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274">
                    <a:moveTo>
                      <a:pt x="5" y="72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41" y="51"/>
                      <a:pt x="81" y="61"/>
                      <a:pt x="99" y="93"/>
                    </a:cubicBezTo>
                    <a:cubicBezTo>
                      <a:pt x="248" y="274"/>
                      <a:pt x="248" y="274"/>
                      <a:pt x="248" y="274"/>
                    </a:cubicBezTo>
                    <a:cubicBezTo>
                      <a:pt x="263" y="260"/>
                      <a:pt x="231" y="250"/>
                      <a:pt x="220" y="231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91" y="7"/>
                      <a:pt x="63" y="0"/>
                      <a:pt x="42" y="1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8" y="32"/>
                      <a:pt x="0" y="53"/>
                      <a:pt x="5" y="72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80"/>
              <p:cNvSpPr/>
              <p:nvPr/>
            </p:nvSpPr>
            <p:spPr bwMode="auto">
              <a:xfrm>
                <a:off x="9980613" y="4452938"/>
                <a:ext cx="261938" cy="260350"/>
              </a:xfrm>
              <a:custGeom>
                <a:avLst/>
                <a:gdLst>
                  <a:gd name="T0" fmla="*/ 77 w 100"/>
                  <a:gd name="T1" fmla="*/ 82 h 99"/>
                  <a:gd name="T2" fmla="*/ 90 w 100"/>
                  <a:gd name="T3" fmla="*/ 34 h 99"/>
                  <a:gd name="T4" fmla="*/ 84 w 100"/>
                  <a:gd name="T5" fmla="*/ 23 h 99"/>
                  <a:gd name="T6" fmla="*/ 36 w 100"/>
                  <a:gd name="T7" fmla="*/ 10 h 99"/>
                  <a:gd name="T8" fmla="*/ 23 w 100"/>
                  <a:gd name="T9" fmla="*/ 17 h 99"/>
                  <a:gd name="T10" fmla="*/ 10 w 100"/>
                  <a:gd name="T11" fmla="*/ 65 h 99"/>
                  <a:gd name="T12" fmla="*/ 17 w 100"/>
                  <a:gd name="T13" fmla="*/ 77 h 99"/>
                  <a:gd name="T14" fmla="*/ 65 w 100"/>
                  <a:gd name="T15" fmla="*/ 90 h 99"/>
                  <a:gd name="T16" fmla="*/ 77 w 100"/>
                  <a:gd name="T17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99">
                    <a:moveTo>
                      <a:pt x="77" y="82"/>
                    </a:moveTo>
                    <a:cubicBezTo>
                      <a:pt x="94" y="73"/>
                      <a:pt x="100" y="51"/>
                      <a:pt x="90" y="3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74" y="6"/>
                      <a:pt x="52" y="0"/>
                      <a:pt x="36" y="1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6" y="27"/>
                      <a:pt x="0" y="48"/>
                      <a:pt x="10" y="65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26" y="94"/>
                      <a:pt x="48" y="99"/>
                      <a:pt x="65" y="90"/>
                    </a:cubicBezTo>
                    <a:lnTo>
                      <a:pt x="77" y="82"/>
                    </a:lnTo>
                    <a:close/>
                  </a:path>
                </a:pathLst>
              </a:cu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81"/>
              <p:cNvSpPr/>
              <p:nvPr/>
            </p:nvSpPr>
            <p:spPr bwMode="auto">
              <a:xfrm>
                <a:off x="10882313" y="5457825"/>
                <a:ext cx="881063" cy="863600"/>
              </a:xfrm>
              <a:custGeom>
                <a:avLst/>
                <a:gdLst>
                  <a:gd name="T0" fmla="*/ 555 w 555"/>
                  <a:gd name="T1" fmla="*/ 337 h 544"/>
                  <a:gd name="T2" fmla="*/ 195 w 555"/>
                  <a:gd name="T3" fmla="*/ 544 h 544"/>
                  <a:gd name="T4" fmla="*/ 0 w 555"/>
                  <a:gd name="T5" fmla="*/ 207 h 544"/>
                  <a:gd name="T6" fmla="*/ 360 w 555"/>
                  <a:gd name="T7" fmla="*/ 0 h 544"/>
                  <a:gd name="T8" fmla="*/ 555 w 555"/>
                  <a:gd name="T9" fmla="*/ 337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5" h="544">
                    <a:moveTo>
                      <a:pt x="555" y="337"/>
                    </a:moveTo>
                    <a:lnTo>
                      <a:pt x="195" y="544"/>
                    </a:lnTo>
                    <a:lnTo>
                      <a:pt x="0" y="207"/>
                    </a:lnTo>
                    <a:lnTo>
                      <a:pt x="360" y="0"/>
                    </a:lnTo>
                    <a:lnTo>
                      <a:pt x="555" y="337"/>
                    </a:ln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82"/>
              <p:cNvSpPr/>
              <p:nvPr/>
            </p:nvSpPr>
            <p:spPr bwMode="auto">
              <a:xfrm>
                <a:off x="10266363" y="4673600"/>
                <a:ext cx="1376363" cy="1293813"/>
              </a:xfrm>
              <a:custGeom>
                <a:avLst/>
                <a:gdLst>
                  <a:gd name="T0" fmla="*/ 504 w 525"/>
                  <a:gd name="T1" fmla="*/ 219 h 493"/>
                  <a:gd name="T2" fmla="*/ 487 w 525"/>
                  <a:gd name="T3" fmla="*/ 316 h 493"/>
                  <a:gd name="T4" fmla="*/ 210 w 525"/>
                  <a:gd name="T5" fmla="*/ 475 h 493"/>
                  <a:gd name="T6" fmla="*/ 117 w 525"/>
                  <a:gd name="T7" fmla="*/ 442 h 493"/>
                  <a:gd name="T8" fmla="*/ 21 w 525"/>
                  <a:gd name="T9" fmla="*/ 274 h 493"/>
                  <a:gd name="T10" fmla="*/ 38 w 525"/>
                  <a:gd name="T11" fmla="*/ 178 h 493"/>
                  <a:gd name="T12" fmla="*/ 315 w 525"/>
                  <a:gd name="T13" fmla="*/ 18 h 493"/>
                  <a:gd name="T14" fmla="*/ 407 w 525"/>
                  <a:gd name="T15" fmla="*/ 51 h 493"/>
                  <a:gd name="T16" fmla="*/ 504 w 525"/>
                  <a:gd name="T17" fmla="*/ 219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5" h="493">
                    <a:moveTo>
                      <a:pt x="504" y="219"/>
                    </a:moveTo>
                    <a:cubicBezTo>
                      <a:pt x="525" y="255"/>
                      <a:pt x="517" y="298"/>
                      <a:pt x="487" y="316"/>
                    </a:cubicBezTo>
                    <a:cubicBezTo>
                      <a:pt x="210" y="475"/>
                      <a:pt x="210" y="475"/>
                      <a:pt x="210" y="475"/>
                    </a:cubicBezTo>
                    <a:cubicBezTo>
                      <a:pt x="180" y="493"/>
                      <a:pt x="138" y="478"/>
                      <a:pt x="117" y="442"/>
                    </a:cubicBezTo>
                    <a:cubicBezTo>
                      <a:pt x="21" y="274"/>
                      <a:pt x="21" y="274"/>
                      <a:pt x="21" y="274"/>
                    </a:cubicBezTo>
                    <a:cubicBezTo>
                      <a:pt x="0" y="238"/>
                      <a:pt x="8" y="195"/>
                      <a:pt x="38" y="178"/>
                    </a:cubicBezTo>
                    <a:cubicBezTo>
                      <a:pt x="315" y="18"/>
                      <a:pt x="315" y="18"/>
                      <a:pt x="315" y="18"/>
                    </a:cubicBezTo>
                    <a:cubicBezTo>
                      <a:pt x="345" y="0"/>
                      <a:pt x="387" y="15"/>
                      <a:pt x="407" y="51"/>
                    </a:cubicBezTo>
                    <a:lnTo>
                      <a:pt x="504" y="219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83"/>
              <p:cNvSpPr/>
              <p:nvPr/>
            </p:nvSpPr>
            <p:spPr bwMode="auto">
              <a:xfrm>
                <a:off x="10895013" y="5538788"/>
                <a:ext cx="841375" cy="633413"/>
              </a:xfrm>
              <a:custGeom>
                <a:avLst/>
                <a:gdLst>
                  <a:gd name="T0" fmla="*/ 530 w 530"/>
                  <a:gd name="T1" fmla="*/ 139 h 399"/>
                  <a:gd name="T2" fmla="*/ 81 w 530"/>
                  <a:gd name="T3" fmla="*/ 399 h 399"/>
                  <a:gd name="T4" fmla="*/ 0 w 530"/>
                  <a:gd name="T5" fmla="*/ 260 h 399"/>
                  <a:gd name="T6" fmla="*/ 451 w 530"/>
                  <a:gd name="T7" fmla="*/ 0 h 399"/>
                  <a:gd name="T8" fmla="*/ 530 w 530"/>
                  <a:gd name="T9" fmla="*/ 13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399">
                    <a:moveTo>
                      <a:pt x="530" y="139"/>
                    </a:moveTo>
                    <a:lnTo>
                      <a:pt x="81" y="399"/>
                    </a:lnTo>
                    <a:lnTo>
                      <a:pt x="0" y="260"/>
                    </a:lnTo>
                    <a:lnTo>
                      <a:pt x="451" y="0"/>
                    </a:lnTo>
                    <a:lnTo>
                      <a:pt x="530" y="139"/>
                    </a:lnTo>
                    <a:close/>
                  </a:path>
                </a:pathLst>
              </a:custGeom>
              <a:solidFill>
                <a:srgbClr val="FEFA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84"/>
              <p:cNvSpPr/>
              <p:nvPr/>
            </p:nvSpPr>
            <p:spPr bwMode="auto">
              <a:xfrm>
                <a:off x="11603038" y="5538788"/>
                <a:ext cx="133350" cy="293688"/>
              </a:xfrm>
              <a:custGeom>
                <a:avLst/>
                <a:gdLst>
                  <a:gd name="T0" fmla="*/ 84 w 84"/>
                  <a:gd name="T1" fmla="*/ 139 h 185"/>
                  <a:gd name="T2" fmla="*/ 0 w 84"/>
                  <a:gd name="T3" fmla="*/ 185 h 185"/>
                  <a:gd name="T4" fmla="*/ 0 w 84"/>
                  <a:gd name="T5" fmla="*/ 0 h 185"/>
                  <a:gd name="T6" fmla="*/ 5 w 84"/>
                  <a:gd name="T7" fmla="*/ 0 h 185"/>
                  <a:gd name="T8" fmla="*/ 84 w 84"/>
                  <a:gd name="T9" fmla="*/ 13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5">
                    <a:moveTo>
                      <a:pt x="84" y="139"/>
                    </a:moveTo>
                    <a:lnTo>
                      <a:pt x="0" y="185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84" y="139"/>
                    </a:lnTo>
                    <a:close/>
                  </a:path>
                </a:pathLst>
              </a:custGeom>
              <a:solidFill>
                <a:srgbClr val="BFBC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85"/>
              <p:cNvSpPr/>
              <p:nvPr/>
            </p:nvSpPr>
            <p:spPr bwMode="auto">
              <a:xfrm>
                <a:off x="10945813" y="5715000"/>
                <a:ext cx="1381125" cy="915988"/>
              </a:xfrm>
              <a:custGeom>
                <a:avLst/>
                <a:gdLst>
                  <a:gd name="T0" fmla="*/ 870 w 870"/>
                  <a:gd name="T1" fmla="*/ 577 h 577"/>
                  <a:gd name="T2" fmla="*/ 150 w 870"/>
                  <a:gd name="T3" fmla="*/ 577 h 577"/>
                  <a:gd name="T4" fmla="*/ 0 w 870"/>
                  <a:gd name="T5" fmla="*/ 316 h 577"/>
                  <a:gd name="T6" fmla="*/ 548 w 870"/>
                  <a:gd name="T7" fmla="*/ 0 h 577"/>
                  <a:gd name="T8" fmla="*/ 870 w 870"/>
                  <a:gd name="T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0" h="577">
                    <a:moveTo>
                      <a:pt x="870" y="577"/>
                    </a:moveTo>
                    <a:lnTo>
                      <a:pt x="150" y="577"/>
                    </a:lnTo>
                    <a:lnTo>
                      <a:pt x="0" y="316"/>
                    </a:lnTo>
                    <a:lnTo>
                      <a:pt x="548" y="0"/>
                    </a:lnTo>
                    <a:lnTo>
                      <a:pt x="870" y="577"/>
                    </a:lnTo>
                    <a:close/>
                  </a:path>
                </a:pathLst>
              </a:custGeom>
              <a:solidFill>
                <a:srgbClr val="473F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86"/>
              <p:cNvSpPr/>
              <p:nvPr/>
            </p:nvSpPr>
            <p:spPr bwMode="auto">
              <a:xfrm>
                <a:off x="11603038" y="5715000"/>
                <a:ext cx="723900" cy="915988"/>
              </a:xfrm>
              <a:custGeom>
                <a:avLst/>
                <a:gdLst>
                  <a:gd name="T0" fmla="*/ 456 w 456"/>
                  <a:gd name="T1" fmla="*/ 577 h 577"/>
                  <a:gd name="T2" fmla="*/ 0 w 456"/>
                  <a:gd name="T3" fmla="*/ 577 h 577"/>
                  <a:gd name="T4" fmla="*/ 0 w 456"/>
                  <a:gd name="T5" fmla="*/ 74 h 577"/>
                  <a:gd name="T6" fmla="*/ 134 w 456"/>
                  <a:gd name="T7" fmla="*/ 0 h 577"/>
                  <a:gd name="T8" fmla="*/ 456 w 456"/>
                  <a:gd name="T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" h="577">
                    <a:moveTo>
                      <a:pt x="456" y="577"/>
                    </a:moveTo>
                    <a:lnTo>
                      <a:pt x="0" y="577"/>
                    </a:lnTo>
                    <a:lnTo>
                      <a:pt x="0" y="74"/>
                    </a:lnTo>
                    <a:lnTo>
                      <a:pt x="134" y="0"/>
                    </a:lnTo>
                    <a:lnTo>
                      <a:pt x="456" y="577"/>
                    </a:lnTo>
                    <a:close/>
                  </a:path>
                </a:pathLst>
              </a:custGeom>
              <a:solidFill>
                <a:srgbClr val="352F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87"/>
              <p:cNvSpPr/>
              <p:nvPr/>
            </p:nvSpPr>
            <p:spPr bwMode="auto">
              <a:xfrm>
                <a:off x="11495088" y="5629275"/>
                <a:ext cx="173038" cy="169863"/>
              </a:xfrm>
              <a:custGeom>
                <a:avLst/>
                <a:gdLst>
                  <a:gd name="T0" fmla="*/ 58 w 66"/>
                  <a:gd name="T1" fmla="*/ 18 h 65"/>
                  <a:gd name="T2" fmla="*/ 47 w 66"/>
                  <a:gd name="T3" fmla="*/ 57 h 65"/>
                  <a:gd name="T4" fmla="*/ 8 w 66"/>
                  <a:gd name="T5" fmla="*/ 47 h 65"/>
                  <a:gd name="T6" fmla="*/ 19 w 66"/>
                  <a:gd name="T7" fmla="*/ 8 h 65"/>
                  <a:gd name="T8" fmla="*/ 58 w 66"/>
                  <a:gd name="T9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5">
                    <a:moveTo>
                      <a:pt x="58" y="18"/>
                    </a:moveTo>
                    <a:cubicBezTo>
                      <a:pt x="66" y="32"/>
                      <a:pt x="61" y="49"/>
                      <a:pt x="47" y="57"/>
                    </a:cubicBezTo>
                    <a:cubicBezTo>
                      <a:pt x="34" y="65"/>
                      <a:pt x="16" y="61"/>
                      <a:pt x="8" y="47"/>
                    </a:cubicBezTo>
                    <a:cubicBezTo>
                      <a:pt x="0" y="33"/>
                      <a:pt x="5" y="16"/>
                      <a:pt x="19" y="8"/>
                    </a:cubicBezTo>
                    <a:cubicBezTo>
                      <a:pt x="32" y="0"/>
                      <a:pt x="50" y="4"/>
                      <a:pt x="58" y="18"/>
                    </a:cubicBezTo>
                    <a:close/>
                  </a:path>
                </a:pathLst>
              </a:custGeom>
              <a:solidFill>
                <a:srgbClr val="F9E5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88"/>
              <p:cNvSpPr/>
              <p:nvPr/>
            </p:nvSpPr>
            <p:spPr bwMode="auto">
              <a:xfrm>
                <a:off x="7945437" y="4676775"/>
                <a:ext cx="592138" cy="354013"/>
              </a:xfrm>
              <a:custGeom>
                <a:avLst/>
                <a:gdLst>
                  <a:gd name="T0" fmla="*/ 8 w 226"/>
                  <a:gd name="T1" fmla="*/ 100 h 135"/>
                  <a:gd name="T2" fmla="*/ 56 w 226"/>
                  <a:gd name="T3" fmla="*/ 130 h 135"/>
                  <a:gd name="T4" fmla="*/ 191 w 226"/>
                  <a:gd name="T5" fmla="*/ 99 h 135"/>
                  <a:gd name="T6" fmla="*/ 221 w 226"/>
                  <a:gd name="T7" fmla="*/ 51 h 135"/>
                  <a:gd name="T8" fmla="*/ 217 w 226"/>
                  <a:gd name="T9" fmla="*/ 35 h 135"/>
                  <a:gd name="T10" fmla="*/ 169 w 226"/>
                  <a:gd name="T11" fmla="*/ 5 h 135"/>
                  <a:gd name="T12" fmla="*/ 34 w 226"/>
                  <a:gd name="T13" fmla="*/ 36 h 135"/>
                  <a:gd name="T14" fmla="*/ 4 w 226"/>
                  <a:gd name="T15" fmla="*/ 84 h 135"/>
                  <a:gd name="T16" fmla="*/ 8 w 226"/>
                  <a:gd name="T17" fmla="*/ 10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135">
                    <a:moveTo>
                      <a:pt x="8" y="100"/>
                    </a:moveTo>
                    <a:cubicBezTo>
                      <a:pt x="13" y="122"/>
                      <a:pt x="34" y="135"/>
                      <a:pt x="56" y="130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212" y="94"/>
                      <a:pt x="226" y="73"/>
                      <a:pt x="221" y="51"/>
                    </a:cubicBezTo>
                    <a:cubicBezTo>
                      <a:pt x="217" y="35"/>
                      <a:pt x="217" y="35"/>
                      <a:pt x="217" y="35"/>
                    </a:cubicBezTo>
                    <a:cubicBezTo>
                      <a:pt x="212" y="14"/>
                      <a:pt x="191" y="0"/>
                      <a:pt x="169" y="5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13" y="41"/>
                      <a:pt x="0" y="63"/>
                      <a:pt x="4" y="84"/>
                    </a:cubicBezTo>
                    <a:lnTo>
                      <a:pt x="8" y="100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89"/>
              <p:cNvSpPr/>
              <p:nvPr/>
            </p:nvSpPr>
            <p:spPr bwMode="auto">
              <a:xfrm>
                <a:off x="8275638" y="4710113"/>
                <a:ext cx="217488" cy="220663"/>
              </a:xfrm>
              <a:custGeom>
                <a:avLst/>
                <a:gdLst>
                  <a:gd name="T0" fmla="*/ 7 w 83"/>
                  <a:gd name="T1" fmla="*/ 57 h 84"/>
                  <a:gd name="T2" fmla="*/ 44 w 83"/>
                  <a:gd name="T3" fmla="*/ 80 h 84"/>
                  <a:gd name="T4" fmla="*/ 55 w 83"/>
                  <a:gd name="T5" fmla="*/ 77 h 84"/>
                  <a:gd name="T6" fmla="*/ 79 w 83"/>
                  <a:gd name="T7" fmla="*/ 40 h 84"/>
                  <a:gd name="T8" fmla="*/ 76 w 83"/>
                  <a:gd name="T9" fmla="*/ 27 h 84"/>
                  <a:gd name="T10" fmla="*/ 39 w 83"/>
                  <a:gd name="T11" fmla="*/ 4 h 84"/>
                  <a:gd name="T12" fmla="*/ 27 w 83"/>
                  <a:gd name="T13" fmla="*/ 7 h 84"/>
                  <a:gd name="T14" fmla="*/ 4 w 83"/>
                  <a:gd name="T15" fmla="*/ 44 h 84"/>
                  <a:gd name="T16" fmla="*/ 7 w 83"/>
                  <a:gd name="T17" fmla="*/ 5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7" y="57"/>
                    </a:moveTo>
                    <a:cubicBezTo>
                      <a:pt x="11" y="73"/>
                      <a:pt x="27" y="84"/>
                      <a:pt x="44" y="80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2" y="73"/>
                      <a:pt x="83" y="57"/>
                      <a:pt x="79" y="40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2" y="11"/>
                      <a:pt x="55" y="0"/>
                      <a:pt x="39" y="4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10" y="11"/>
                      <a:pt x="0" y="27"/>
                      <a:pt x="4" y="44"/>
                    </a:cubicBezTo>
                    <a:lnTo>
                      <a:pt x="7" y="57"/>
                    </a:lnTo>
                    <a:close/>
                  </a:path>
                </a:pathLst>
              </a:cu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211695" y="3613507"/>
              <a:ext cx="773981" cy="773981"/>
              <a:chOff x="10211695" y="3613507"/>
              <a:chExt cx="773981" cy="77398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0211695" y="3613507"/>
                <a:ext cx="773981" cy="773981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 rot="19757074">
                <a:off x="10399252" y="3830532"/>
                <a:ext cx="376525" cy="338195"/>
                <a:chOff x="4443413" y="4083051"/>
                <a:chExt cx="265113" cy="238125"/>
              </a:xfrm>
              <a:solidFill>
                <a:schemeClr val="bg1"/>
              </a:solidFill>
            </p:grpSpPr>
            <p:sp>
              <p:nvSpPr>
                <p:cNvPr id="14" name="Freeform 262"/>
                <p:cNvSpPr>
                  <a:spLocks noEditPoints="1"/>
                </p:cNvSpPr>
                <p:nvPr/>
              </p:nvSpPr>
              <p:spPr bwMode="auto">
                <a:xfrm>
                  <a:off x="4443413" y="4083051"/>
                  <a:ext cx="127000" cy="238125"/>
                </a:xfrm>
                <a:custGeom>
                  <a:avLst/>
                  <a:gdLst>
                    <a:gd name="T0" fmla="*/ 94 w 142"/>
                    <a:gd name="T1" fmla="*/ 8 h 266"/>
                    <a:gd name="T2" fmla="*/ 20 w 142"/>
                    <a:gd name="T3" fmla="*/ 67 h 266"/>
                    <a:gd name="T4" fmla="*/ 13 w 142"/>
                    <a:gd name="T5" fmla="*/ 161 h 266"/>
                    <a:gd name="T6" fmla="*/ 4 w 142"/>
                    <a:gd name="T7" fmla="*/ 212 h 266"/>
                    <a:gd name="T8" fmla="*/ 40 w 142"/>
                    <a:gd name="T9" fmla="*/ 262 h 266"/>
                    <a:gd name="T10" fmla="*/ 90 w 142"/>
                    <a:gd name="T11" fmla="*/ 227 h 266"/>
                    <a:gd name="T12" fmla="*/ 94 w 142"/>
                    <a:gd name="T13" fmla="*/ 171 h 266"/>
                    <a:gd name="T14" fmla="*/ 136 w 142"/>
                    <a:gd name="T15" fmla="*/ 78 h 266"/>
                    <a:gd name="T16" fmla="*/ 94 w 142"/>
                    <a:gd name="T17" fmla="*/ 8 h 266"/>
                    <a:gd name="T18" fmla="*/ 89 w 142"/>
                    <a:gd name="T19" fmla="*/ 148 h 266"/>
                    <a:gd name="T20" fmla="*/ 80 w 142"/>
                    <a:gd name="T21" fmla="*/ 146 h 266"/>
                    <a:gd name="T22" fmla="*/ 108 w 142"/>
                    <a:gd name="T23" fmla="*/ 81 h 266"/>
                    <a:gd name="T24" fmla="*/ 85 w 142"/>
                    <a:gd name="T25" fmla="*/ 44 h 266"/>
                    <a:gd name="T26" fmla="*/ 84 w 142"/>
                    <a:gd name="T27" fmla="*/ 44 h 266"/>
                    <a:gd name="T28" fmla="*/ 84 w 142"/>
                    <a:gd name="T29" fmla="*/ 44 h 266"/>
                    <a:gd name="T30" fmla="*/ 49 w 142"/>
                    <a:gd name="T31" fmla="*/ 68 h 266"/>
                    <a:gd name="T32" fmla="*/ 34 w 142"/>
                    <a:gd name="T33" fmla="*/ 138 h 266"/>
                    <a:gd name="T34" fmla="*/ 26 w 142"/>
                    <a:gd name="T35" fmla="*/ 137 h 266"/>
                    <a:gd name="T36" fmla="*/ 36 w 142"/>
                    <a:gd name="T37" fmla="*/ 59 h 266"/>
                    <a:gd name="T38" fmla="*/ 81 w 142"/>
                    <a:gd name="T39" fmla="*/ 40 h 266"/>
                    <a:gd name="T40" fmla="*/ 81 w 142"/>
                    <a:gd name="T41" fmla="*/ 40 h 266"/>
                    <a:gd name="T42" fmla="*/ 82 w 142"/>
                    <a:gd name="T43" fmla="*/ 33 h 266"/>
                    <a:gd name="T44" fmla="*/ 86 w 142"/>
                    <a:gd name="T45" fmla="*/ 31 h 266"/>
                    <a:gd name="T46" fmla="*/ 89 w 142"/>
                    <a:gd name="T47" fmla="*/ 35 h 266"/>
                    <a:gd name="T48" fmla="*/ 88 w 142"/>
                    <a:gd name="T49" fmla="*/ 41 h 266"/>
                    <a:gd name="T50" fmla="*/ 124 w 142"/>
                    <a:gd name="T51" fmla="*/ 75 h 266"/>
                    <a:gd name="T52" fmla="*/ 89 w 142"/>
                    <a:gd name="T53" fmla="*/ 148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2" h="266">
                      <a:moveTo>
                        <a:pt x="94" y="8"/>
                      </a:moveTo>
                      <a:cubicBezTo>
                        <a:pt x="49" y="0"/>
                        <a:pt x="25" y="43"/>
                        <a:pt x="20" y="67"/>
                      </a:cubicBezTo>
                      <a:cubicBezTo>
                        <a:pt x="18" y="83"/>
                        <a:pt x="14" y="122"/>
                        <a:pt x="13" y="161"/>
                      </a:cubicBezTo>
                      <a:cubicBezTo>
                        <a:pt x="4" y="212"/>
                        <a:pt x="4" y="212"/>
                        <a:pt x="4" y="212"/>
                      </a:cubicBezTo>
                      <a:cubicBezTo>
                        <a:pt x="0" y="235"/>
                        <a:pt x="16" y="258"/>
                        <a:pt x="40" y="262"/>
                      </a:cubicBezTo>
                      <a:cubicBezTo>
                        <a:pt x="63" y="266"/>
                        <a:pt x="84" y="253"/>
                        <a:pt x="90" y="227"/>
                      </a:cubicBezTo>
                      <a:cubicBezTo>
                        <a:pt x="92" y="217"/>
                        <a:pt x="93" y="195"/>
                        <a:pt x="94" y="171"/>
                      </a:cubicBezTo>
                      <a:cubicBezTo>
                        <a:pt x="103" y="126"/>
                        <a:pt x="127" y="133"/>
                        <a:pt x="136" y="78"/>
                      </a:cubicBezTo>
                      <a:cubicBezTo>
                        <a:pt x="142" y="44"/>
                        <a:pt x="128" y="14"/>
                        <a:pt x="94" y="8"/>
                      </a:cubicBezTo>
                      <a:close/>
                      <a:moveTo>
                        <a:pt x="89" y="148"/>
                      </a:moveTo>
                      <a:cubicBezTo>
                        <a:pt x="80" y="146"/>
                        <a:pt x="80" y="146"/>
                        <a:pt x="80" y="146"/>
                      </a:cubicBezTo>
                      <a:cubicBezTo>
                        <a:pt x="80" y="146"/>
                        <a:pt x="109" y="96"/>
                        <a:pt x="108" y="81"/>
                      </a:cubicBezTo>
                      <a:cubicBezTo>
                        <a:pt x="107" y="63"/>
                        <a:pt x="89" y="47"/>
                        <a:pt x="85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78" y="45"/>
                        <a:pt x="58" y="54"/>
                        <a:pt x="49" y="68"/>
                      </a:cubicBezTo>
                      <a:cubicBezTo>
                        <a:pt x="42" y="78"/>
                        <a:pt x="34" y="138"/>
                        <a:pt x="34" y="138"/>
                      </a:cubicBezTo>
                      <a:cubicBezTo>
                        <a:pt x="26" y="137"/>
                        <a:pt x="26" y="137"/>
                        <a:pt x="26" y="137"/>
                      </a:cubicBezTo>
                      <a:cubicBezTo>
                        <a:pt x="27" y="122"/>
                        <a:pt x="27" y="81"/>
                        <a:pt x="36" y="59"/>
                      </a:cubicBezTo>
                      <a:cubicBezTo>
                        <a:pt x="44" y="42"/>
                        <a:pt x="71" y="40"/>
                        <a:pt x="81" y="40"/>
                      </a:cubicBezTo>
                      <a:cubicBezTo>
                        <a:pt x="81" y="40"/>
                        <a:pt x="81" y="40"/>
                        <a:pt x="81" y="40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2"/>
                        <a:pt x="84" y="31"/>
                        <a:pt x="86" y="31"/>
                      </a:cubicBezTo>
                      <a:cubicBezTo>
                        <a:pt x="88" y="31"/>
                        <a:pt x="89" y="33"/>
                        <a:pt x="89" y="35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97" y="44"/>
                        <a:pt x="123" y="55"/>
                        <a:pt x="124" y="75"/>
                      </a:cubicBezTo>
                      <a:cubicBezTo>
                        <a:pt x="125" y="98"/>
                        <a:pt x="96" y="135"/>
                        <a:pt x="89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Freeform 263"/>
                <p:cNvSpPr>
                  <a:spLocks noEditPoints="1"/>
                </p:cNvSpPr>
                <p:nvPr/>
              </p:nvSpPr>
              <p:spPr bwMode="auto">
                <a:xfrm>
                  <a:off x="4579938" y="4083051"/>
                  <a:ext cx="128588" cy="238125"/>
                </a:xfrm>
                <a:custGeom>
                  <a:avLst/>
                  <a:gdLst>
                    <a:gd name="T0" fmla="*/ 138 w 142"/>
                    <a:gd name="T1" fmla="*/ 212 h 266"/>
                    <a:gd name="T2" fmla="*/ 129 w 142"/>
                    <a:gd name="T3" fmla="*/ 161 h 266"/>
                    <a:gd name="T4" fmla="*/ 122 w 142"/>
                    <a:gd name="T5" fmla="*/ 67 h 266"/>
                    <a:gd name="T6" fmla="*/ 48 w 142"/>
                    <a:gd name="T7" fmla="*/ 8 h 266"/>
                    <a:gd name="T8" fmla="*/ 6 w 142"/>
                    <a:gd name="T9" fmla="*/ 78 h 266"/>
                    <a:gd name="T10" fmla="*/ 48 w 142"/>
                    <a:gd name="T11" fmla="*/ 171 h 266"/>
                    <a:gd name="T12" fmla="*/ 52 w 142"/>
                    <a:gd name="T13" fmla="*/ 227 h 266"/>
                    <a:gd name="T14" fmla="*/ 103 w 142"/>
                    <a:gd name="T15" fmla="*/ 262 h 266"/>
                    <a:gd name="T16" fmla="*/ 138 w 142"/>
                    <a:gd name="T17" fmla="*/ 212 h 266"/>
                    <a:gd name="T18" fmla="*/ 108 w 142"/>
                    <a:gd name="T19" fmla="*/ 138 h 266"/>
                    <a:gd name="T20" fmla="*/ 93 w 142"/>
                    <a:gd name="T21" fmla="*/ 68 h 266"/>
                    <a:gd name="T22" fmla="*/ 59 w 142"/>
                    <a:gd name="T23" fmla="*/ 44 h 266"/>
                    <a:gd name="T24" fmla="*/ 58 w 142"/>
                    <a:gd name="T25" fmla="*/ 44 h 266"/>
                    <a:gd name="T26" fmla="*/ 57 w 142"/>
                    <a:gd name="T27" fmla="*/ 44 h 266"/>
                    <a:gd name="T28" fmla="*/ 34 w 142"/>
                    <a:gd name="T29" fmla="*/ 81 h 266"/>
                    <a:gd name="T30" fmla="*/ 62 w 142"/>
                    <a:gd name="T31" fmla="*/ 146 h 266"/>
                    <a:gd name="T32" fmla="*/ 54 w 142"/>
                    <a:gd name="T33" fmla="*/ 148 h 266"/>
                    <a:gd name="T34" fmla="*/ 18 w 142"/>
                    <a:gd name="T35" fmla="*/ 75 h 266"/>
                    <a:gd name="T36" fmla="*/ 54 w 142"/>
                    <a:gd name="T37" fmla="*/ 41 h 266"/>
                    <a:gd name="T38" fmla="*/ 53 w 142"/>
                    <a:gd name="T39" fmla="*/ 35 h 266"/>
                    <a:gd name="T40" fmla="*/ 56 w 142"/>
                    <a:gd name="T41" fmla="*/ 31 h 266"/>
                    <a:gd name="T42" fmla="*/ 60 w 142"/>
                    <a:gd name="T43" fmla="*/ 33 h 266"/>
                    <a:gd name="T44" fmla="*/ 61 w 142"/>
                    <a:gd name="T45" fmla="*/ 40 h 266"/>
                    <a:gd name="T46" fmla="*/ 61 w 142"/>
                    <a:gd name="T47" fmla="*/ 40 h 266"/>
                    <a:gd name="T48" fmla="*/ 106 w 142"/>
                    <a:gd name="T49" fmla="*/ 59 h 266"/>
                    <a:gd name="T50" fmla="*/ 116 w 142"/>
                    <a:gd name="T51" fmla="*/ 137 h 266"/>
                    <a:gd name="T52" fmla="*/ 108 w 142"/>
                    <a:gd name="T53" fmla="*/ 138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2" h="266">
                      <a:moveTo>
                        <a:pt x="138" y="212"/>
                      </a:moveTo>
                      <a:cubicBezTo>
                        <a:pt x="129" y="161"/>
                        <a:pt x="129" y="161"/>
                        <a:pt x="129" y="161"/>
                      </a:cubicBezTo>
                      <a:cubicBezTo>
                        <a:pt x="128" y="122"/>
                        <a:pt x="124" y="83"/>
                        <a:pt x="122" y="67"/>
                      </a:cubicBezTo>
                      <a:cubicBezTo>
                        <a:pt x="117" y="43"/>
                        <a:pt x="93" y="0"/>
                        <a:pt x="48" y="8"/>
                      </a:cubicBezTo>
                      <a:cubicBezTo>
                        <a:pt x="14" y="14"/>
                        <a:pt x="0" y="44"/>
                        <a:pt x="6" y="78"/>
                      </a:cubicBezTo>
                      <a:cubicBezTo>
                        <a:pt x="15" y="133"/>
                        <a:pt x="39" y="126"/>
                        <a:pt x="48" y="171"/>
                      </a:cubicBezTo>
                      <a:cubicBezTo>
                        <a:pt x="49" y="195"/>
                        <a:pt x="50" y="217"/>
                        <a:pt x="52" y="227"/>
                      </a:cubicBezTo>
                      <a:cubicBezTo>
                        <a:pt x="58" y="253"/>
                        <a:pt x="79" y="266"/>
                        <a:pt x="103" y="262"/>
                      </a:cubicBezTo>
                      <a:cubicBezTo>
                        <a:pt x="126" y="258"/>
                        <a:pt x="142" y="235"/>
                        <a:pt x="138" y="212"/>
                      </a:cubicBezTo>
                      <a:close/>
                      <a:moveTo>
                        <a:pt x="108" y="138"/>
                      </a:moveTo>
                      <a:cubicBezTo>
                        <a:pt x="108" y="138"/>
                        <a:pt x="100" y="78"/>
                        <a:pt x="93" y="68"/>
                      </a:cubicBezTo>
                      <a:cubicBezTo>
                        <a:pt x="84" y="54"/>
                        <a:pt x="64" y="45"/>
                        <a:pt x="59" y="44"/>
                      </a:cubicBezTo>
                      <a:cubicBezTo>
                        <a:pt x="58" y="44"/>
                        <a:pt x="58" y="44"/>
                        <a:pt x="58" y="44"/>
                      </a:cubicBezTo>
                      <a:cubicBezTo>
                        <a:pt x="58" y="44"/>
                        <a:pt x="58" y="44"/>
                        <a:pt x="57" y="44"/>
                      </a:cubicBezTo>
                      <a:cubicBezTo>
                        <a:pt x="53" y="47"/>
                        <a:pt x="35" y="63"/>
                        <a:pt x="34" y="81"/>
                      </a:cubicBezTo>
                      <a:cubicBezTo>
                        <a:pt x="33" y="96"/>
                        <a:pt x="62" y="146"/>
                        <a:pt x="62" y="146"/>
                      </a:cubicBezTo>
                      <a:cubicBezTo>
                        <a:pt x="54" y="148"/>
                        <a:pt x="54" y="148"/>
                        <a:pt x="54" y="148"/>
                      </a:cubicBezTo>
                      <a:cubicBezTo>
                        <a:pt x="46" y="135"/>
                        <a:pt x="17" y="98"/>
                        <a:pt x="18" y="75"/>
                      </a:cubicBezTo>
                      <a:cubicBezTo>
                        <a:pt x="20" y="55"/>
                        <a:pt x="45" y="44"/>
                        <a:pt x="54" y="41"/>
                      </a:cubicBezTo>
                      <a:cubicBezTo>
                        <a:pt x="53" y="35"/>
                        <a:pt x="53" y="35"/>
                        <a:pt x="53" y="35"/>
                      </a:cubicBezTo>
                      <a:cubicBezTo>
                        <a:pt x="53" y="33"/>
                        <a:pt x="54" y="31"/>
                        <a:pt x="56" y="31"/>
                      </a:cubicBezTo>
                      <a:cubicBezTo>
                        <a:pt x="58" y="31"/>
                        <a:pt x="60" y="32"/>
                        <a:pt x="60" y="33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71" y="40"/>
                        <a:pt x="98" y="42"/>
                        <a:pt x="106" y="59"/>
                      </a:cubicBezTo>
                      <a:cubicBezTo>
                        <a:pt x="115" y="81"/>
                        <a:pt x="116" y="122"/>
                        <a:pt x="116" y="137"/>
                      </a:cubicBezTo>
                      <a:lnTo>
                        <a:pt x="108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9160723" y="4140765"/>
              <a:ext cx="773981" cy="773981"/>
              <a:chOff x="9160723" y="4140765"/>
              <a:chExt cx="773981" cy="77398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9160723" y="4140765"/>
                <a:ext cx="773981" cy="773981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363"/>
              <p:cNvSpPr/>
              <p:nvPr/>
            </p:nvSpPr>
            <p:spPr bwMode="auto">
              <a:xfrm rot="20013406">
                <a:off x="9330916" y="4366435"/>
                <a:ext cx="433592" cy="312712"/>
              </a:xfrm>
              <a:custGeom>
                <a:avLst/>
                <a:gdLst>
                  <a:gd name="T0" fmla="*/ 287 w 291"/>
                  <a:gd name="T1" fmla="*/ 75 h 210"/>
                  <a:gd name="T2" fmla="*/ 230 w 291"/>
                  <a:gd name="T3" fmla="*/ 24 h 210"/>
                  <a:gd name="T4" fmla="*/ 223 w 291"/>
                  <a:gd name="T5" fmla="*/ 0 h 210"/>
                  <a:gd name="T6" fmla="*/ 173 w 291"/>
                  <a:gd name="T7" fmla="*/ 63 h 210"/>
                  <a:gd name="T8" fmla="*/ 35 w 291"/>
                  <a:gd name="T9" fmla="*/ 63 h 210"/>
                  <a:gd name="T10" fmla="*/ 34 w 291"/>
                  <a:gd name="T11" fmla="*/ 63 h 210"/>
                  <a:gd name="T12" fmla="*/ 33 w 291"/>
                  <a:gd name="T13" fmla="*/ 63 h 210"/>
                  <a:gd name="T14" fmla="*/ 33 w 291"/>
                  <a:gd name="T15" fmla="*/ 63 h 210"/>
                  <a:gd name="T16" fmla="*/ 26 w 291"/>
                  <a:gd name="T17" fmla="*/ 68 h 210"/>
                  <a:gd name="T18" fmla="*/ 3 w 291"/>
                  <a:gd name="T19" fmla="*/ 104 h 210"/>
                  <a:gd name="T20" fmla="*/ 6 w 291"/>
                  <a:gd name="T21" fmla="*/ 118 h 210"/>
                  <a:gd name="T22" fmla="*/ 11 w 291"/>
                  <a:gd name="T23" fmla="*/ 119 h 210"/>
                  <a:gd name="T24" fmla="*/ 20 w 291"/>
                  <a:gd name="T25" fmla="*/ 115 h 210"/>
                  <a:gd name="T26" fmla="*/ 33 w 291"/>
                  <a:gd name="T27" fmla="*/ 94 h 210"/>
                  <a:gd name="T28" fmla="*/ 33 w 291"/>
                  <a:gd name="T29" fmla="*/ 132 h 210"/>
                  <a:gd name="T30" fmla="*/ 33 w 291"/>
                  <a:gd name="T31" fmla="*/ 132 h 210"/>
                  <a:gd name="T32" fmla="*/ 33 w 291"/>
                  <a:gd name="T33" fmla="*/ 198 h 210"/>
                  <a:gd name="T34" fmla="*/ 45 w 291"/>
                  <a:gd name="T35" fmla="*/ 210 h 210"/>
                  <a:gd name="T36" fmla="*/ 57 w 291"/>
                  <a:gd name="T37" fmla="*/ 198 h 210"/>
                  <a:gd name="T38" fmla="*/ 57 w 291"/>
                  <a:gd name="T39" fmla="*/ 134 h 210"/>
                  <a:gd name="T40" fmla="*/ 192 w 291"/>
                  <a:gd name="T41" fmla="*/ 146 h 210"/>
                  <a:gd name="T42" fmla="*/ 192 w 291"/>
                  <a:gd name="T43" fmla="*/ 198 h 210"/>
                  <a:gd name="T44" fmla="*/ 204 w 291"/>
                  <a:gd name="T45" fmla="*/ 210 h 210"/>
                  <a:gd name="T46" fmla="*/ 216 w 291"/>
                  <a:gd name="T47" fmla="*/ 198 h 210"/>
                  <a:gd name="T48" fmla="*/ 216 w 291"/>
                  <a:gd name="T49" fmla="*/ 148 h 210"/>
                  <a:gd name="T50" fmla="*/ 216 w 291"/>
                  <a:gd name="T51" fmla="*/ 125 h 210"/>
                  <a:gd name="T52" fmla="*/ 216 w 291"/>
                  <a:gd name="T53" fmla="*/ 90 h 210"/>
                  <a:gd name="T54" fmla="*/ 288 w 291"/>
                  <a:gd name="T55" fmla="*/ 85 h 210"/>
                  <a:gd name="T56" fmla="*/ 287 w 291"/>
                  <a:gd name="T57" fmla="*/ 7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91" h="210">
                    <a:moveTo>
                      <a:pt x="287" y="75"/>
                    </a:moveTo>
                    <a:cubicBezTo>
                      <a:pt x="275" y="61"/>
                      <a:pt x="230" y="24"/>
                      <a:pt x="230" y="24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173" y="63"/>
                      <a:pt x="173" y="63"/>
                      <a:pt x="173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4" y="63"/>
                      <a:pt x="34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0" y="64"/>
                      <a:pt x="28" y="65"/>
                      <a:pt x="26" y="68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0" y="109"/>
                      <a:pt x="2" y="115"/>
                      <a:pt x="6" y="118"/>
                    </a:cubicBezTo>
                    <a:cubicBezTo>
                      <a:pt x="8" y="119"/>
                      <a:pt x="10" y="119"/>
                      <a:pt x="11" y="119"/>
                    </a:cubicBezTo>
                    <a:cubicBezTo>
                      <a:pt x="15" y="119"/>
                      <a:pt x="18" y="118"/>
                      <a:pt x="20" y="115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3" y="198"/>
                      <a:pt x="33" y="198"/>
                      <a:pt x="33" y="198"/>
                    </a:cubicBezTo>
                    <a:cubicBezTo>
                      <a:pt x="33" y="205"/>
                      <a:pt x="38" y="210"/>
                      <a:pt x="45" y="210"/>
                    </a:cubicBezTo>
                    <a:cubicBezTo>
                      <a:pt x="51" y="210"/>
                      <a:pt x="57" y="205"/>
                      <a:pt x="57" y="198"/>
                    </a:cubicBezTo>
                    <a:cubicBezTo>
                      <a:pt x="57" y="134"/>
                      <a:pt x="57" y="134"/>
                      <a:pt x="57" y="134"/>
                    </a:cubicBezTo>
                    <a:cubicBezTo>
                      <a:pt x="192" y="146"/>
                      <a:pt x="192" y="146"/>
                      <a:pt x="192" y="146"/>
                    </a:cubicBezTo>
                    <a:cubicBezTo>
                      <a:pt x="192" y="198"/>
                      <a:pt x="192" y="198"/>
                      <a:pt x="192" y="198"/>
                    </a:cubicBezTo>
                    <a:cubicBezTo>
                      <a:pt x="192" y="205"/>
                      <a:pt x="197" y="210"/>
                      <a:pt x="204" y="210"/>
                    </a:cubicBezTo>
                    <a:cubicBezTo>
                      <a:pt x="210" y="210"/>
                      <a:pt x="216" y="205"/>
                      <a:pt x="216" y="198"/>
                    </a:cubicBezTo>
                    <a:cubicBezTo>
                      <a:pt x="216" y="148"/>
                      <a:pt x="216" y="148"/>
                      <a:pt x="216" y="148"/>
                    </a:cubicBezTo>
                    <a:cubicBezTo>
                      <a:pt x="216" y="125"/>
                      <a:pt x="216" y="125"/>
                      <a:pt x="216" y="125"/>
                    </a:cubicBezTo>
                    <a:cubicBezTo>
                      <a:pt x="216" y="90"/>
                      <a:pt x="216" y="90"/>
                      <a:pt x="216" y="90"/>
                    </a:cubicBezTo>
                    <a:cubicBezTo>
                      <a:pt x="288" y="85"/>
                      <a:pt x="288" y="85"/>
                      <a:pt x="288" y="85"/>
                    </a:cubicBezTo>
                    <a:cubicBezTo>
                      <a:pt x="288" y="83"/>
                      <a:pt x="291" y="80"/>
                      <a:pt x="287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2393125" y="2984177"/>
            <a:ext cx="3090482" cy="816851"/>
            <a:chOff x="1261460" y="3678169"/>
            <a:chExt cx="3090482" cy="816851"/>
          </a:xfrm>
        </p:grpSpPr>
        <p:grpSp>
          <p:nvGrpSpPr>
            <p:cNvPr id="51" name="组合 50"/>
            <p:cNvGrpSpPr/>
            <p:nvPr/>
          </p:nvGrpSpPr>
          <p:grpSpPr>
            <a:xfrm>
              <a:off x="2401633" y="3678169"/>
              <a:ext cx="812800" cy="812800"/>
              <a:chOff x="2241487" y="3690077"/>
              <a:chExt cx="812800" cy="812800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2241487" y="3690077"/>
                <a:ext cx="812800" cy="812800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208"/>
              <p:cNvSpPr>
                <a:spLocks noEditPoints="1"/>
              </p:cNvSpPr>
              <p:nvPr/>
            </p:nvSpPr>
            <p:spPr bwMode="auto">
              <a:xfrm>
                <a:off x="2477427" y="3890963"/>
                <a:ext cx="338255" cy="388280"/>
              </a:xfrm>
              <a:custGeom>
                <a:avLst/>
                <a:gdLst>
                  <a:gd name="T0" fmla="*/ 217 w 252"/>
                  <a:gd name="T1" fmla="*/ 204 h 288"/>
                  <a:gd name="T2" fmla="*/ 217 w 252"/>
                  <a:gd name="T3" fmla="*/ 196 h 288"/>
                  <a:gd name="T4" fmla="*/ 217 w 252"/>
                  <a:gd name="T5" fmla="*/ 126 h 288"/>
                  <a:gd name="T6" fmla="*/ 156 w 252"/>
                  <a:gd name="T7" fmla="*/ 40 h 288"/>
                  <a:gd name="T8" fmla="*/ 158 w 252"/>
                  <a:gd name="T9" fmla="*/ 32 h 288"/>
                  <a:gd name="T10" fmla="*/ 126 w 252"/>
                  <a:gd name="T11" fmla="*/ 0 h 288"/>
                  <a:gd name="T12" fmla="*/ 94 w 252"/>
                  <a:gd name="T13" fmla="*/ 32 h 288"/>
                  <a:gd name="T14" fmla="*/ 96 w 252"/>
                  <a:gd name="T15" fmla="*/ 40 h 288"/>
                  <a:gd name="T16" fmla="*/ 35 w 252"/>
                  <a:gd name="T17" fmla="*/ 126 h 288"/>
                  <a:gd name="T18" fmla="*/ 35 w 252"/>
                  <a:gd name="T19" fmla="*/ 196 h 288"/>
                  <a:gd name="T20" fmla="*/ 35 w 252"/>
                  <a:gd name="T21" fmla="*/ 204 h 288"/>
                  <a:gd name="T22" fmla="*/ 0 w 252"/>
                  <a:gd name="T23" fmla="*/ 238 h 288"/>
                  <a:gd name="T24" fmla="*/ 14 w 252"/>
                  <a:gd name="T25" fmla="*/ 252 h 288"/>
                  <a:gd name="T26" fmla="*/ 95 w 252"/>
                  <a:gd name="T27" fmla="*/ 252 h 288"/>
                  <a:gd name="T28" fmla="*/ 94 w 252"/>
                  <a:gd name="T29" fmla="*/ 256 h 288"/>
                  <a:gd name="T30" fmla="*/ 126 w 252"/>
                  <a:gd name="T31" fmla="*/ 288 h 288"/>
                  <a:gd name="T32" fmla="*/ 158 w 252"/>
                  <a:gd name="T33" fmla="*/ 256 h 288"/>
                  <a:gd name="T34" fmla="*/ 157 w 252"/>
                  <a:gd name="T35" fmla="*/ 252 h 288"/>
                  <a:gd name="T36" fmla="*/ 238 w 252"/>
                  <a:gd name="T37" fmla="*/ 252 h 288"/>
                  <a:gd name="T38" fmla="*/ 252 w 252"/>
                  <a:gd name="T39" fmla="*/ 238 h 288"/>
                  <a:gd name="T40" fmla="*/ 217 w 252"/>
                  <a:gd name="T41" fmla="*/ 204 h 288"/>
                  <a:gd name="T42" fmla="*/ 108 w 252"/>
                  <a:gd name="T43" fmla="*/ 32 h 288"/>
                  <a:gd name="T44" fmla="*/ 126 w 252"/>
                  <a:gd name="T45" fmla="*/ 14 h 288"/>
                  <a:gd name="T46" fmla="*/ 144 w 252"/>
                  <a:gd name="T47" fmla="*/ 32 h 288"/>
                  <a:gd name="T48" fmla="*/ 143 w 252"/>
                  <a:gd name="T49" fmla="*/ 37 h 288"/>
                  <a:gd name="T50" fmla="*/ 126 w 252"/>
                  <a:gd name="T51" fmla="*/ 35 h 288"/>
                  <a:gd name="T52" fmla="*/ 109 w 252"/>
                  <a:gd name="T53" fmla="*/ 37 h 288"/>
                  <a:gd name="T54" fmla="*/ 108 w 252"/>
                  <a:gd name="T55" fmla="*/ 3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2" h="288">
                    <a:moveTo>
                      <a:pt x="217" y="204"/>
                    </a:moveTo>
                    <a:cubicBezTo>
                      <a:pt x="217" y="202"/>
                      <a:pt x="217" y="199"/>
                      <a:pt x="217" y="196"/>
                    </a:cubicBezTo>
                    <a:cubicBezTo>
                      <a:pt x="217" y="126"/>
                      <a:pt x="217" y="126"/>
                      <a:pt x="217" y="126"/>
                    </a:cubicBezTo>
                    <a:cubicBezTo>
                      <a:pt x="217" y="86"/>
                      <a:pt x="192" y="53"/>
                      <a:pt x="156" y="40"/>
                    </a:cubicBezTo>
                    <a:cubicBezTo>
                      <a:pt x="157" y="37"/>
                      <a:pt x="158" y="35"/>
                      <a:pt x="158" y="32"/>
                    </a:cubicBezTo>
                    <a:cubicBezTo>
                      <a:pt x="158" y="14"/>
                      <a:pt x="143" y="0"/>
                      <a:pt x="126" y="0"/>
                    </a:cubicBezTo>
                    <a:cubicBezTo>
                      <a:pt x="109" y="0"/>
                      <a:pt x="94" y="14"/>
                      <a:pt x="94" y="32"/>
                    </a:cubicBezTo>
                    <a:cubicBezTo>
                      <a:pt x="94" y="35"/>
                      <a:pt x="95" y="37"/>
                      <a:pt x="96" y="40"/>
                    </a:cubicBezTo>
                    <a:cubicBezTo>
                      <a:pt x="60" y="53"/>
                      <a:pt x="35" y="86"/>
                      <a:pt x="35" y="126"/>
                    </a:cubicBezTo>
                    <a:cubicBezTo>
                      <a:pt x="35" y="196"/>
                      <a:pt x="35" y="196"/>
                      <a:pt x="35" y="196"/>
                    </a:cubicBezTo>
                    <a:cubicBezTo>
                      <a:pt x="35" y="199"/>
                      <a:pt x="35" y="202"/>
                      <a:pt x="35" y="204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6"/>
                      <a:pt x="6" y="252"/>
                      <a:pt x="14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95" y="254"/>
                      <a:pt x="94" y="255"/>
                      <a:pt x="94" y="256"/>
                    </a:cubicBezTo>
                    <a:cubicBezTo>
                      <a:pt x="94" y="274"/>
                      <a:pt x="109" y="288"/>
                      <a:pt x="126" y="288"/>
                    </a:cubicBezTo>
                    <a:cubicBezTo>
                      <a:pt x="143" y="288"/>
                      <a:pt x="158" y="274"/>
                      <a:pt x="158" y="256"/>
                    </a:cubicBezTo>
                    <a:cubicBezTo>
                      <a:pt x="158" y="255"/>
                      <a:pt x="157" y="254"/>
                      <a:pt x="157" y="252"/>
                    </a:cubicBezTo>
                    <a:cubicBezTo>
                      <a:pt x="238" y="252"/>
                      <a:pt x="238" y="252"/>
                      <a:pt x="238" y="252"/>
                    </a:cubicBezTo>
                    <a:cubicBezTo>
                      <a:pt x="246" y="252"/>
                      <a:pt x="252" y="246"/>
                      <a:pt x="252" y="238"/>
                    </a:cubicBezTo>
                    <a:lnTo>
                      <a:pt x="217" y="204"/>
                    </a:lnTo>
                    <a:close/>
                    <a:moveTo>
                      <a:pt x="108" y="32"/>
                    </a:moveTo>
                    <a:cubicBezTo>
                      <a:pt x="108" y="22"/>
                      <a:pt x="116" y="14"/>
                      <a:pt x="126" y="14"/>
                    </a:cubicBezTo>
                    <a:cubicBezTo>
                      <a:pt x="136" y="14"/>
                      <a:pt x="144" y="22"/>
                      <a:pt x="144" y="32"/>
                    </a:cubicBezTo>
                    <a:cubicBezTo>
                      <a:pt x="144" y="33"/>
                      <a:pt x="143" y="35"/>
                      <a:pt x="143" y="37"/>
                    </a:cubicBezTo>
                    <a:cubicBezTo>
                      <a:pt x="137" y="36"/>
                      <a:pt x="132" y="35"/>
                      <a:pt x="126" y="35"/>
                    </a:cubicBezTo>
                    <a:cubicBezTo>
                      <a:pt x="120" y="35"/>
                      <a:pt x="115" y="36"/>
                      <a:pt x="109" y="37"/>
                    </a:cubicBezTo>
                    <a:cubicBezTo>
                      <a:pt x="109" y="35"/>
                      <a:pt x="108" y="33"/>
                      <a:pt x="108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1261460" y="3682220"/>
              <a:ext cx="812800" cy="812800"/>
              <a:chOff x="1101314" y="3694128"/>
              <a:chExt cx="812800" cy="81280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101314" y="3694128"/>
                <a:ext cx="812800" cy="812800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 251"/>
              <p:cNvSpPr>
                <a:spLocks noEditPoints="1"/>
              </p:cNvSpPr>
              <p:nvPr/>
            </p:nvSpPr>
            <p:spPr bwMode="auto">
              <a:xfrm>
                <a:off x="1308199" y="3948434"/>
                <a:ext cx="365962" cy="342420"/>
              </a:xfrm>
              <a:custGeom>
                <a:avLst/>
                <a:gdLst>
                  <a:gd name="T0" fmla="*/ 266 w 301"/>
                  <a:gd name="T1" fmla="*/ 192 h 282"/>
                  <a:gd name="T2" fmla="*/ 234 w 301"/>
                  <a:gd name="T3" fmla="*/ 69 h 282"/>
                  <a:gd name="T4" fmla="*/ 81 w 301"/>
                  <a:gd name="T5" fmla="*/ 36 h 282"/>
                  <a:gd name="T6" fmla="*/ 32 w 301"/>
                  <a:gd name="T7" fmla="*/ 3 h 282"/>
                  <a:gd name="T8" fmla="*/ 12 w 301"/>
                  <a:gd name="T9" fmla="*/ 13 h 282"/>
                  <a:gd name="T10" fmla="*/ 61 w 301"/>
                  <a:gd name="T11" fmla="*/ 57 h 282"/>
                  <a:gd name="T12" fmla="*/ 132 w 301"/>
                  <a:gd name="T13" fmla="*/ 249 h 282"/>
                  <a:gd name="T14" fmla="*/ 301 w 301"/>
                  <a:gd name="T15" fmla="*/ 260 h 282"/>
                  <a:gd name="T16" fmla="*/ 266 w 301"/>
                  <a:gd name="T17" fmla="*/ 192 h 282"/>
                  <a:gd name="T18" fmla="*/ 242 w 301"/>
                  <a:gd name="T19" fmla="*/ 232 h 282"/>
                  <a:gd name="T20" fmla="*/ 240 w 301"/>
                  <a:gd name="T21" fmla="*/ 233 h 282"/>
                  <a:gd name="T22" fmla="*/ 238 w 301"/>
                  <a:gd name="T23" fmla="*/ 232 h 282"/>
                  <a:gd name="T24" fmla="*/ 159 w 301"/>
                  <a:gd name="T25" fmla="*/ 138 h 282"/>
                  <a:gd name="T26" fmla="*/ 106 w 301"/>
                  <a:gd name="T27" fmla="*/ 75 h 282"/>
                  <a:gd name="T28" fmla="*/ 106 w 301"/>
                  <a:gd name="T29" fmla="*/ 71 h 282"/>
                  <a:gd name="T30" fmla="*/ 109 w 301"/>
                  <a:gd name="T31" fmla="*/ 71 h 282"/>
                  <a:gd name="T32" fmla="*/ 178 w 301"/>
                  <a:gd name="T33" fmla="*/ 122 h 282"/>
                  <a:gd name="T34" fmla="*/ 243 w 301"/>
                  <a:gd name="T35" fmla="*/ 229 h 282"/>
                  <a:gd name="T36" fmla="*/ 242 w 301"/>
                  <a:gd name="T37" fmla="*/ 23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1" h="282">
                    <a:moveTo>
                      <a:pt x="266" y="192"/>
                    </a:moveTo>
                    <a:cubicBezTo>
                      <a:pt x="268" y="152"/>
                      <a:pt x="252" y="95"/>
                      <a:pt x="234" y="69"/>
                    </a:cubicBezTo>
                    <a:cubicBezTo>
                      <a:pt x="197" y="16"/>
                      <a:pt x="116" y="0"/>
                      <a:pt x="81" y="36"/>
                    </a:cubicBezTo>
                    <a:cubicBezTo>
                      <a:pt x="74" y="43"/>
                      <a:pt x="32" y="3"/>
                      <a:pt x="32" y="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0" y="152"/>
                      <a:pt x="132" y="249"/>
                    </a:cubicBezTo>
                    <a:cubicBezTo>
                      <a:pt x="177" y="282"/>
                      <a:pt x="241" y="269"/>
                      <a:pt x="301" y="260"/>
                    </a:cubicBezTo>
                    <a:cubicBezTo>
                      <a:pt x="301" y="260"/>
                      <a:pt x="265" y="248"/>
                      <a:pt x="266" y="192"/>
                    </a:cubicBezTo>
                    <a:close/>
                    <a:moveTo>
                      <a:pt x="242" y="232"/>
                    </a:moveTo>
                    <a:cubicBezTo>
                      <a:pt x="241" y="233"/>
                      <a:pt x="241" y="233"/>
                      <a:pt x="240" y="233"/>
                    </a:cubicBezTo>
                    <a:cubicBezTo>
                      <a:pt x="240" y="233"/>
                      <a:pt x="239" y="232"/>
                      <a:pt x="238" y="232"/>
                    </a:cubicBezTo>
                    <a:cubicBezTo>
                      <a:pt x="238" y="232"/>
                      <a:pt x="198" y="182"/>
                      <a:pt x="159" y="138"/>
                    </a:cubicBezTo>
                    <a:cubicBezTo>
                      <a:pt x="115" y="89"/>
                      <a:pt x="106" y="75"/>
                      <a:pt x="106" y="75"/>
                    </a:cubicBezTo>
                    <a:cubicBezTo>
                      <a:pt x="105" y="74"/>
                      <a:pt x="105" y="72"/>
                      <a:pt x="106" y="71"/>
                    </a:cubicBezTo>
                    <a:cubicBezTo>
                      <a:pt x="107" y="71"/>
                      <a:pt x="108" y="70"/>
                      <a:pt x="109" y="71"/>
                    </a:cubicBezTo>
                    <a:cubicBezTo>
                      <a:pt x="109" y="71"/>
                      <a:pt x="144" y="87"/>
                      <a:pt x="178" y="122"/>
                    </a:cubicBezTo>
                    <a:cubicBezTo>
                      <a:pt x="210" y="156"/>
                      <a:pt x="243" y="229"/>
                      <a:pt x="243" y="229"/>
                    </a:cubicBezTo>
                    <a:cubicBezTo>
                      <a:pt x="243" y="230"/>
                      <a:pt x="243" y="232"/>
                      <a:pt x="242" y="2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3539142" y="3678169"/>
              <a:ext cx="812800" cy="812800"/>
              <a:chOff x="3378996" y="3690077"/>
              <a:chExt cx="812800" cy="81280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378996" y="3690077"/>
                <a:ext cx="812800" cy="812800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367"/>
              <p:cNvSpPr>
                <a:spLocks noEditPoints="1"/>
              </p:cNvSpPr>
              <p:nvPr/>
            </p:nvSpPr>
            <p:spPr bwMode="auto">
              <a:xfrm>
                <a:off x="3626404" y="3890963"/>
                <a:ext cx="359072" cy="382541"/>
              </a:xfrm>
              <a:custGeom>
                <a:avLst/>
                <a:gdLst>
                  <a:gd name="T0" fmla="*/ 251 w 269"/>
                  <a:gd name="T1" fmla="*/ 192 h 288"/>
                  <a:gd name="T2" fmla="*/ 234 w 269"/>
                  <a:gd name="T3" fmla="*/ 209 h 288"/>
                  <a:gd name="T4" fmla="*/ 234 w 269"/>
                  <a:gd name="T5" fmla="*/ 211 h 288"/>
                  <a:gd name="T6" fmla="*/ 201 w 269"/>
                  <a:gd name="T7" fmla="*/ 233 h 288"/>
                  <a:gd name="T8" fmla="*/ 160 w 269"/>
                  <a:gd name="T9" fmla="*/ 240 h 288"/>
                  <a:gd name="T10" fmla="*/ 148 w 269"/>
                  <a:gd name="T11" fmla="*/ 187 h 288"/>
                  <a:gd name="T12" fmla="*/ 146 w 269"/>
                  <a:gd name="T13" fmla="*/ 121 h 288"/>
                  <a:gd name="T14" fmla="*/ 193 w 269"/>
                  <a:gd name="T15" fmla="*/ 121 h 288"/>
                  <a:gd name="T16" fmla="*/ 211 w 269"/>
                  <a:gd name="T17" fmla="*/ 117 h 288"/>
                  <a:gd name="T18" fmla="*/ 222 w 269"/>
                  <a:gd name="T19" fmla="*/ 123 h 288"/>
                  <a:gd name="T20" fmla="*/ 236 w 269"/>
                  <a:gd name="T21" fmla="*/ 109 h 288"/>
                  <a:gd name="T22" fmla="*/ 222 w 269"/>
                  <a:gd name="T23" fmla="*/ 95 h 288"/>
                  <a:gd name="T24" fmla="*/ 210 w 269"/>
                  <a:gd name="T25" fmla="*/ 101 h 288"/>
                  <a:gd name="T26" fmla="*/ 145 w 269"/>
                  <a:gd name="T27" fmla="*/ 101 h 288"/>
                  <a:gd name="T28" fmla="*/ 144 w 269"/>
                  <a:gd name="T29" fmla="*/ 68 h 288"/>
                  <a:gd name="T30" fmla="*/ 169 w 269"/>
                  <a:gd name="T31" fmla="*/ 35 h 288"/>
                  <a:gd name="T32" fmla="*/ 134 w 269"/>
                  <a:gd name="T33" fmla="*/ 0 h 288"/>
                  <a:gd name="T34" fmla="*/ 99 w 269"/>
                  <a:gd name="T35" fmla="*/ 35 h 288"/>
                  <a:gd name="T36" fmla="*/ 124 w 269"/>
                  <a:gd name="T37" fmla="*/ 68 h 288"/>
                  <a:gd name="T38" fmla="*/ 123 w 269"/>
                  <a:gd name="T39" fmla="*/ 101 h 288"/>
                  <a:gd name="T40" fmla="*/ 58 w 269"/>
                  <a:gd name="T41" fmla="*/ 101 h 288"/>
                  <a:gd name="T42" fmla="*/ 46 w 269"/>
                  <a:gd name="T43" fmla="*/ 95 h 288"/>
                  <a:gd name="T44" fmla="*/ 32 w 269"/>
                  <a:gd name="T45" fmla="*/ 109 h 288"/>
                  <a:gd name="T46" fmla="*/ 46 w 269"/>
                  <a:gd name="T47" fmla="*/ 123 h 288"/>
                  <a:gd name="T48" fmla="*/ 57 w 269"/>
                  <a:gd name="T49" fmla="*/ 117 h 288"/>
                  <a:gd name="T50" fmla="*/ 76 w 269"/>
                  <a:gd name="T51" fmla="*/ 121 h 288"/>
                  <a:gd name="T52" fmla="*/ 122 w 269"/>
                  <a:gd name="T53" fmla="*/ 121 h 288"/>
                  <a:gd name="T54" fmla="*/ 120 w 269"/>
                  <a:gd name="T55" fmla="*/ 187 h 288"/>
                  <a:gd name="T56" fmla="*/ 109 w 269"/>
                  <a:gd name="T57" fmla="*/ 239 h 288"/>
                  <a:gd name="T58" fmla="*/ 59 w 269"/>
                  <a:gd name="T59" fmla="*/ 227 h 288"/>
                  <a:gd name="T60" fmla="*/ 34 w 269"/>
                  <a:gd name="T61" fmla="*/ 212 h 288"/>
                  <a:gd name="T62" fmla="*/ 35 w 269"/>
                  <a:gd name="T63" fmla="*/ 209 h 288"/>
                  <a:gd name="T64" fmla="*/ 17 w 269"/>
                  <a:gd name="T65" fmla="*/ 192 h 288"/>
                  <a:gd name="T66" fmla="*/ 0 w 269"/>
                  <a:gd name="T67" fmla="*/ 209 h 288"/>
                  <a:gd name="T68" fmla="*/ 17 w 269"/>
                  <a:gd name="T69" fmla="*/ 227 h 288"/>
                  <a:gd name="T70" fmla="*/ 21 w 269"/>
                  <a:gd name="T71" fmla="*/ 226 h 288"/>
                  <a:gd name="T72" fmla="*/ 48 w 269"/>
                  <a:gd name="T73" fmla="*/ 247 h 288"/>
                  <a:gd name="T74" fmla="*/ 102 w 269"/>
                  <a:gd name="T75" fmla="*/ 273 h 288"/>
                  <a:gd name="T76" fmla="*/ 135 w 269"/>
                  <a:gd name="T77" fmla="*/ 288 h 288"/>
                  <a:gd name="T78" fmla="*/ 166 w 269"/>
                  <a:gd name="T79" fmla="*/ 273 h 288"/>
                  <a:gd name="T80" fmla="*/ 220 w 269"/>
                  <a:gd name="T81" fmla="*/ 247 h 288"/>
                  <a:gd name="T82" fmla="*/ 247 w 269"/>
                  <a:gd name="T83" fmla="*/ 226 h 288"/>
                  <a:gd name="T84" fmla="*/ 251 w 269"/>
                  <a:gd name="T85" fmla="*/ 227 h 288"/>
                  <a:gd name="T86" fmla="*/ 269 w 269"/>
                  <a:gd name="T87" fmla="*/ 209 h 288"/>
                  <a:gd name="T88" fmla="*/ 251 w 269"/>
                  <a:gd name="T89" fmla="*/ 192 h 288"/>
                  <a:gd name="T90" fmla="*/ 115 w 269"/>
                  <a:gd name="T91" fmla="*/ 35 h 288"/>
                  <a:gd name="T92" fmla="*/ 134 w 269"/>
                  <a:gd name="T93" fmla="*/ 16 h 288"/>
                  <a:gd name="T94" fmla="*/ 152 w 269"/>
                  <a:gd name="T95" fmla="*/ 35 h 288"/>
                  <a:gd name="T96" fmla="*/ 134 w 269"/>
                  <a:gd name="T97" fmla="*/ 53 h 288"/>
                  <a:gd name="T98" fmla="*/ 115 w 269"/>
                  <a:gd name="T99" fmla="*/ 35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9" h="288">
                    <a:moveTo>
                      <a:pt x="251" y="192"/>
                    </a:moveTo>
                    <a:cubicBezTo>
                      <a:pt x="241" y="192"/>
                      <a:pt x="234" y="200"/>
                      <a:pt x="234" y="209"/>
                    </a:cubicBezTo>
                    <a:cubicBezTo>
                      <a:pt x="234" y="210"/>
                      <a:pt x="234" y="211"/>
                      <a:pt x="234" y="211"/>
                    </a:cubicBezTo>
                    <a:cubicBezTo>
                      <a:pt x="226" y="217"/>
                      <a:pt x="215" y="224"/>
                      <a:pt x="201" y="233"/>
                    </a:cubicBezTo>
                    <a:cubicBezTo>
                      <a:pt x="189" y="240"/>
                      <a:pt x="174" y="241"/>
                      <a:pt x="160" y="240"/>
                    </a:cubicBezTo>
                    <a:cubicBezTo>
                      <a:pt x="148" y="187"/>
                      <a:pt x="148" y="187"/>
                      <a:pt x="148" y="187"/>
                    </a:cubicBezTo>
                    <a:cubicBezTo>
                      <a:pt x="148" y="187"/>
                      <a:pt x="147" y="153"/>
                      <a:pt x="146" y="121"/>
                    </a:cubicBezTo>
                    <a:cubicBezTo>
                      <a:pt x="193" y="121"/>
                      <a:pt x="193" y="121"/>
                      <a:pt x="193" y="121"/>
                    </a:cubicBezTo>
                    <a:cubicBezTo>
                      <a:pt x="211" y="117"/>
                      <a:pt x="211" y="117"/>
                      <a:pt x="211" y="117"/>
                    </a:cubicBezTo>
                    <a:cubicBezTo>
                      <a:pt x="213" y="120"/>
                      <a:pt x="217" y="123"/>
                      <a:pt x="222" y="123"/>
                    </a:cubicBezTo>
                    <a:cubicBezTo>
                      <a:pt x="230" y="123"/>
                      <a:pt x="236" y="116"/>
                      <a:pt x="236" y="109"/>
                    </a:cubicBezTo>
                    <a:cubicBezTo>
                      <a:pt x="236" y="101"/>
                      <a:pt x="230" y="95"/>
                      <a:pt x="222" y="95"/>
                    </a:cubicBezTo>
                    <a:cubicBezTo>
                      <a:pt x="217" y="95"/>
                      <a:pt x="213" y="97"/>
                      <a:pt x="210" y="101"/>
                    </a:cubicBezTo>
                    <a:cubicBezTo>
                      <a:pt x="145" y="101"/>
                      <a:pt x="145" y="101"/>
                      <a:pt x="145" y="101"/>
                    </a:cubicBezTo>
                    <a:cubicBezTo>
                      <a:pt x="145" y="87"/>
                      <a:pt x="144" y="75"/>
                      <a:pt x="144" y="68"/>
                    </a:cubicBezTo>
                    <a:cubicBezTo>
                      <a:pt x="158" y="63"/>
                      <a:pt x="169" y="50"/>
                      <a:pt x="169" y="35"/>
                    </a:cubicBezTo>
                    <a:cubicBezTo>
                      <a:pt x="169" y="16"/>
                      <a:pt x="153" y="0"/>
                      <a:pt x="134" y="0"/>
                    </a:cubicBezTo>
                    <a:cubicBezTo>
                      <a:pt x="115" y="0"/>
                      <a:pt x="99" y="16"/>
                      <a:pt x="99" y="35"/>
                    </a:cubicBezTo>
                    <a:cubicBezTo>
                      <a:pt x="99" y="50"/>
                      <a:pt x="110" y="64"/>
                      <a:pt x="124" y="68"/>
                    </a:cubicBezTo>
                    <a:cubicBezTo>
                      <a:pt x="124" y="75"/>
                      <a:pt x="124" y="87"/>
                      <a:pt x="123" y="101"/>
                    </a:cubicBezTo>
                    <a:cubicBezTo>
                      <a:pt x="58" y="101"/>
                      <a:pt x="58" y="101"/>
                      <a:pt x="58" y="101"/>
                    </a:cubicBezTo>
                    <a:cubicBezTo>
                      <a:pt x="55" y="97"/>
                      <a:pt x="51" y="95"/>
                      <a:pt x="46" y="95"/>
                    </a:cubicBezTo>
                    <a:cubicBezTo>
                      <a:pt x="38" y="95"/>
                      <a:pt x="32" y="101"/>
                      <a:pt x="32" y="109"/>
                    </a:cubicBezTo>
                    <a:cubicBezTo>
                      <a:pt x="32" y="116"/>
                      <a:pt x="38" y="123"/>
                      <a:pt x="46" y="123"/>
                    </a:cubicBezTo>
                    <a:cubicBezTo>
                      <a:pt x="51" y="123"/>
                      <a:pt x="55" y="120"/>
                      <a:pt x="57" y="117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122" y="121"/>
                      <a:pt x="122" y="121"/>
                      <a:pt x="122" y="121"/>
                    </a:cubicBezTo>
                    <a:cubicBezTo>
                      <a:pt x="121" y="153"/>
                      <a:pt x="120" y="187"/>
                      <a:pt x="120" y="187"/>
                    </a:cubicBezTo>
                    <a:cubicBezTo>
                      <a:pt x="109" y="239"/>
                      <a:pt x="109" y="239"/>
                      <a:pt x="109" y="239"/>
                    </a:cubicBezTo>
                    <a:cubicBezTo>
                      <a:pt x="91" y="239"/>
                      <a:pt x="73" y="237"/>
                      <a:pt x="59" y="227"/>
                    </a:cubicBezTo>
                    <a:cubicBezTo>
                      <a:pt x="49" y="221"/>
                      <a:pt x="41" y="217"/>
                      <a:pt x="34" y="212"/>
                    </a:cubicBezTo>
                    <a:cubicBezTo>
                      <a:pt x="35" y="211"/>
                      <a:pt x="35" y="210"/>
                      <a:pt x="35" y="209"/>
                    </a:cubicBezTo>
                    <a:cubicBezTo>
                      <a:pt x="35" y="200"/>
                      <a:pt x="27" y="192"/>
                      <a:pt x="17" y="192"/>
                    </a:cubicBezTo>
                    <a:cubicBezTo>
                      <a:pt x="8" y="192"/>
                      <a:pt x="0" y="200"/>
                      <a:pt x="0" y="209"/>
                    </a:cubicBezTo>
                    <a:cubicBezTo>
                      <a:pt x="0" y="219"/>
                      <a:pt x="8" y="227"/>
                      <a:pt x="17" y="227"/>
                    </a:cubicBezTo>
                    <a:cubicBezTo>
                      <a:pt x="19" y="227"/>
                      <a:pt x="20" y="227"/>
                      <a:pt x="21" y="226"/>
                    </a:cubicBezTo>
                    <a:cubicBezTo>
                      <a:pt x="28" y="232"/>
                      <a:pt x="37" y="239"/>
                      <a:pt x="48" y="247"/>
                    </a:cubicBezTo>
                    <a:cubicBezTo>
                      <a:pt x="64" y="257"/>
                      <a:pt x="82" y="267"/>
                      <a:pt x="102" y="273"/>
                    </a:cubicBezTo>
                    <a:cubicBezTo>
                      <a:pt x="105" y="274"/>
                      <a:pt x="128" y="288"/>
                      <a:pt x="135" y="288"/>
                    </a:cubicBezTo>
                    <a:cubicBezTo>
                      <a:pt x="141" y="288"/>
                      <a:pt x="161" y="276"/>
                      <a:pt x="166" y="273"/>
                    </a:cubicBezTo>
                    <a:cubicBezTo>
                      <a:pt x="186" y="267"/>
                      <a:pt x="205" y="257"/>
                      <a:pt x="220" y="247"/>
                    </a:cubicBezTo>
                    <a:cubicBezTo>
                      <a:pt x="231" y="239"/>
                      <a:pt x="241" y="232"/>
                      <a:pt x="247" y="226"/>
                    </a:cubicBezTo>
                    <a:cubicBezTo>
                      <a:pt x="248" y="227"/>
                      <a:pt x="250" y="227"/>
                      <a:pt x="251" y="227"/>
                    </a:cubicBezTo>
                    <a:cubicBezTo>
                      <a:pt x="261" y="227"/>
                      <a:pt x="269" y="219"/>
                      <a:pt x="269" y="209"/>
                    </a:cubicBezTo>
                    <a:cubicBezTo>
                      <a:pt x="269" y="200"/>
                      <a:pt x="261" y="192"/>
                      <a:pt x="251" y="192"/>
                    </a:cubicBezTo>
                    <a:close/>
                    <a:moveTo>
                      <a:pt x="115" y="35"/>
                    </a:moveTo>
                    <a:cubicBezTo>
                      <a:pt x="115" y="25"/>
                      <a:pt x="124" y="16"/>
                      <a:pt x="134" y="16"/>
                    </a:cubicBezTo>
                    <a:cubicBezTo>
                      <a:pt x="144" y="16"/>
                      <a:pt x="152" y="25"/>
                      <a:pt x="152" y="35"/>
                    </a:cubicBezTo>
                    <a:cubicBezTo>
                      <a:pt x="152" y="45"/>
                      <a:pt x="144" y="53"/>
                      <a:pt x="134" y="53"/>
                    </a:cubicBezTo>
                    <a:cubicBezTo>
                      <a:pt x="124" y="53"/>
                      <a:pt x="115" y="45"/>
                      <a:pt x="115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0" name="矩形 59"/>
          <p:cNvSpPr/>
          <p:nvPr/>
        </p:nvSpPr>
        <p:spPr>
          <a:xfrm>
            <a:off x="0" y="41656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62560" y="541655"/>
            <a:ext cx="27711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FIS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是什么？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3044825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62560" y="3169920"/>
            <a:ext cx="27711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二、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FIS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的特点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4300" y="3991418"/>
            <a:ext cx="4866082" cy="2009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/>
              <a:t>FIS能够对前端项目项目中的CSS和JS，进行资源压缩和添加文件版本（</a:t>
            </a:r>
            <a:r>
              <a:rPr lang="en-US" altLang="zh-CN" dirty="0"/>
              <a:t>MD</a:t>
            </a:r>
            <a:r>
              <a:rPr lang="zh-CN" altLang="en-US" dirty="0"/>
              <a:t>5戳）。能够对JS和CSS进行资源合并，同时还支持CssSprite图片合并合并。支持资源定位和内容嵌入。同时FIS还集成了本地调试和代码远程部署的能力。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924560" y="1470660"/>
            <a:ext cx="4866005" cy="1242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>
                <a:sym typeface="+mn-ea"/>
              </a:rPr>
              <a:t>FIS是专为解决前端开发中自动化工具、性能优化、模块化框架、开发规范、代码部署、开发流程等问题的工具框架。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3195" y="416560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三、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FIS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用法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14502" y="1970404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755" y="3282280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14502" y="4647787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2605" y="1970405"/>
            <a:ext cx="11002645" cy="80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通过简单的命令，我们就可以实现对前端项目的资源压缩和指纹验证功能了。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如：</a:t>
            </a:r>
            <a:r>
              <a:rPr lang="en-US" altLang="zh-CN" b="1"/>
              <a:t>fis release --optimize --md5   </a:t>
            </a:r>
            <a:r>
              <a:rPr lang="en-US" altLang="zh-CN" b="1" i="1"/>
              <a:t># fis release -om</a:t>
            </a:r>
            <a:endParaRPr lang="en-US" altLang="zh-CN" b="1" i="1"/>
          </a:p>
        </p:txBody>
      </p:sp>
      <p:sp>
        <p:nvSpPr>
          <p:cNvPr id="32" name="矩形 31"/>
          <p:cNvSpPr/>
          <p:nvPr/>
        </p:nvSpPr>
        <p:spPr>
          <a:xfrm>
            <a:off x="635" y="166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317105" y="3563620"/>
            <a:ext cx="4207510" cy="80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添加</a:t>
            </a:r>
            <a:r>
              <a:rPr lang="en-US" altLang="zh-CN"/>
              <a:t>pack</a:t>
            </a:r>
            <a:r>
              <a:rPr lang="zh-CN" altLang="en-US"/>
              <a:t>参数，就可完成对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JS</a:t>
            </a:r>
            <a:r>
              <a:rPr lang="zh-CN" altLang="en-US"/>
              <a:t>，以及图片的合并工作。如：</a:t>
            </a:r>
            <a:r>
              <a:rPr lang="en-US" altLang="zh-CN"/>
              <a:t>fis release -omp</a:t>
            </a:r>
            <a:endParaRPr lang="en-US" altLang="zh-CN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3444875"/>
            <a:ext cx="7077075" cy="323151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 rot="0">
            <a:off x="635" y="1263015"/>
            <a:ext cx="7045960" cy="707390"/>
            <a:chOff x="-3" y="2100"/>
            <a:chExt cx="11096" cy="1114"/>
          </a:xfrm>
        </p:grpSpPr>
        <p:sp>
          <p:nvSpPr>
            <p:cNvPr id="6" name="文本框 5"/>
            <p:cNvSpPr txBox="1"/>
            <p:nvPr/>
          </p:nvSpPr>
          <p:spPr>
            <a:xfrm>
              <a:off x="374" y="2295"/>
              <a:ext cx="107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2000">
                  <a:sym typeface="+mn-ea"/>
                </a:rPr>
                <a:t>1</a:t>
              </a:r>
              <a:r>
                <a:rPr lang="zh-CN" altLang="en-US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、资源压缩和指纹验证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 rot="0">
            <a:off x="635" y="2718435"/>
            <a:ext cx="7045960" cy="707390"/>
            <a:chOff x="254" y="857"/>
            <a:chExt cx="11096" cy="1114"/>
          </a:xfrm>
        </p:grpSpPr>
        <p:sp>
          <p:nvSpPr>
            <p:cNvPr id="7" name="文本框 6"/>
            <p:cNvSpPr txBox="1"/>
            <p:nvPr/>
          </p:nvSpPr>
          <p:spPr>
            <a:xfrm>
              <a:off x="631" y="1180"/>
              <a:ext cx="107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sym typeface="+mn-ea"/>
                </a:rPr>
                <a:t> </a:t>
              </a:r>
              <a:r>
                <a:rPr lang="en-US" altLang="zh-CN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2</a:t>
              </a:r>
              <a:r>
                <a:rPr lang="zh-CN" altLang="en-US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、资源合并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4" y="857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rot="0">
            <a:off x="635" y="1447800"/>
            <a:ext cx="7045960" cy="707390"/>
            <a:chOff x="-3" y="2100"/>
            <a:chExt cx="11096" cy="1114"/>
          </a:xfrm>
        </p:grpSpPr>
        <p:sp>
          <p:nvSpPr>
            <p:cNvPr id="6" name="文本框 5"/>
            <p:cNvSpPr txBox="1"/>
            <p:nvPr/>
          </p:nvSpPr>
          <p:spPr>
            <a:xfrm>
              <a:off x="374" y="2295"/>
              <a:ext cx="1071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方正兰亭超细黑简体" panose="02000000000000000000" charset="-122"/>
                  <a:ea typeface="方正兰亭超细黑简体" panose="02000000000000000000" charset="-122"/>
                  <a:sym typeface="+mn-ea"/>
                </a:rPr>
                <a:t> </a:t>
              </a:r>
              <a:r>
                <a:rPr lang="zh-CN" altLang="en-US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3、资源定位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41656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2560" y="54165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三、FIS用法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14502" y="1970404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755" y="3282280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14502" y="4647787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2218690"/>
            <a:ext cx="11000105" cy="80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资源定位能力，可以有效地分离开发路径与部署路径之间的关系。工程师只需要使用相对路径来定位自己的开发资源即可，可以有效的解决线上部署不一致的问题。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3272790"/>
            <a:ext cx="5485765" cy="34569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00470" y="3282315"/>
            <a:ext cx="5123815" cy="7493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根据这个资源映射表，针对</a:t>
            </a:r>
            <a:r>
              <a:rPr lang="en-US" altLang="zh-CN"/>
              <a:t>HTML</a:t>
            </a:r>
            <a:r>
              <a:rPr lang="zh-CN" altLang="en-US"/>
              <a:t>页面中的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CSS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以及图片资源，将自动的替换成对应的真实路径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00470" y="4319905"/>
            <a:ext cx="5123815" cy="9169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JS</a:t>
            </a:r>
            <a:r>
              <a:rPr lang="zh-CN" altLang="en-US"/>
              <a:t>中，我们可以通过__uri(path) 来定位资源，如：</a:t>
            </a:r>
            <a:endParaRPr lang="zh-CN" altLang="en-US"/>
          </a:p>
          <a:p>
            <a:pPr algn="l"/>
            <a:r>
              <a:rPr lang="zh-CN" altLang="en-US"/>
              <a:t>var img = __uri('images/logo.gif');经过编译后变为</a:t>
            </a:r>
            <a:endParaRPr lang="en-US" altLang="zh-CN"/>
          </a:p>
          <a:p>
            <a:pPr algn="l"/>
            <a:r>
              <a:rPr lang="en-US" altLang="zh-CN"/>
              <a:t>var img = '/images/logo_74e5229.gif';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300470" y="5524500"/>
            <a:ext cx="5123815" cy="9169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CSS</a:t>
            </a:r>
            <a:r>
              <a:rPr lang="zh-CN" altLang="en-US"/>
              <a:t>中， 可以通过url(path) 以及 src=path 字段，进</a:t>
            </a:r>
            <a:endParaRPr lang="zh-CN" altLang="en-US"/>
          </a:p>
          <a:p>
            <a:pPr algn="l"/>
            <a:r>
              <a:rPr lang="zh-CN" altLang="en-US"/>
              <a:t>行资源定位。如：@import url('demo.css');编译后</a:t>
            </a:r>
            <a:endParaRPr lang="zh-CN" altLang="en-US"/>
          </a:p>
          <a:p>
            <a:pPr algn="l"/>
            <a:r>
              <a:rPr lang="zh-CN" altLang="en-US"/>
              <a:t>@import url('/demo_7defa41.css');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88815" y="6075680"/>
            <a:ext cx="1325880" cy="3657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/>
              <a:t>资源映射表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5814502" y="1970404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755" y="3282280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14502" y="4647787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2343785"/>
            <a:ext cx="7324090" cy="39439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72120" y="2343785"/>
            <a:ext cx="3686810" cy="2585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内容嵌入可以为工程师提供诸如图片</a:t>
            </a:r>
            <a:r>
              <a:rPr lang="en-US" altLang="zh-CN"/>
              <a:t>Base</a:t>
            </a:r>
            <a:r>
              <a:rPr lang="zh-CN" altLang="en-US"/>
              <a:t>64嵌入到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JS</a:t>
            </a:r>
            <a:r>
              <a:rPr lang="zh-CN" altLang="en-US"/>
              <a:t>里，前端模板编译到</a:t>
            </a:r>
            <a:r>
              <a:rPr lang="en-US" altLang="zh-CN"/>
              <a:t>JS</a:t>
            </a:r>
            <a:r>
              <a:rPr lang="zh-CN" altLang="en-US"/>
              <a:t>文件中，将</a:t>
            </a:r>
            <a:r>
              <a:rPr lang="en-US" altLang="zh-CN"/>
              <a:t>JS</a:t>
            </a:r>
            <a:r>
              <a:rPr lang="zh-CN" altLang="en-US"/>
              <a:t>，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HTML</a:t>
            </a:r>
            <a:r>
              <a:rPr lang="zh-CN" altLang="en-US"/>
              <a:t>拆分成几个文件最后合并到一起的能力。有了这项能力，可以有效的减少</a:t>
            </a:r>
            <a:r>
              <a:rPr lang="en-US" altLang="zh-CN"/>
              <a:t>HTTP</a:t>
            </a:r>
            <a:r>
              <a:rPr lang="zh-CN" altLang="en-US"/>
              <a:t>请求数，提升工程的可维护性。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0">
            <a:off x="635" y="1447800"/>
            <a:ext cx="7045960" cy="707390"/>
            <a:chOff x="-3" y="2100"/>
            <a:chExt cx="11096" cy="1114"/>
          </a:xfrm>
        </p:grpSpPr>
        <p:sp>
          <p:nvSpPr>
            <p:cNvPr id="6" name="文本框 5"/>
            <p:cNvSpPr txBox="1"/>
            <p:nvPr/>
          </p:nvSpPr>
          <p:spPr>
            <a:xfrm>
              <a:off x="374" y="2295"/>
              <a:ext cx="107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sym typeface="+mn-ea"/>
                </a:rPr>
                <a:t> 4</a:t>
              </a:r>
              <a:r>
                <a:rPr lang="zh-CN" altLang="en-US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、内容嵌入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416560"/>
            <a:ext cx="6968490" cy="707390"/>
            <a:chOff x="0" y="656"/>
            <a:chExt cx="10974" cy="1114"/>
          </a:xfrm>
        </p:grpSpPr>
        <p:sp>
          <p:nvSpPr>
            <p:cNvPr id="8" name="矩形 7"/>
            <p:cNvSpPr/>
            <p:nvPr/>
          </p:nvSpPr>
          <p:spPr>
            <a:xfrm>
              <a:off x="0" y="656"/>
              <a:ext cx="256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6" y="853"/>
              <a:ext cx="10719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</a:t>
              </a:r>
              <a:r>
                <a:rPr lang="zh-CN" altLang="en-US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三、</a:t>
              </a:r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FIS</a:t>
              </a:r>
              <a:r>
                <a:rPr lang="zh-CN" altLang="en-US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用法</a:t>
              </a:r>
              <a:endPara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416560"/>
            <a:ext cx="6968490" cy="707390"/>
            <a:chOff x="0" y="656"/>
            <a:chExt cx="10974" cy="1114"/>
          </a:xfrm>
        </p:grpSpPr>
        <p:sp>
          <p:nvSpPr>
            <p:cNvPr id="4" name="矩形 3"/>
            <p:cNvSpPr/>
            <p:nvPr/>
          </p:nvSpPr>
          <p:spPr>
            <a:xfrm>
              <a:off x="0" y="656"/>
              <a:ext cx="256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6" y="853"/>
              <a:ext cx="10719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</a:t>
              </a:r>
              <a:r>
                <a:rPr lang="zh-CN" altLang="en-US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三、</a:t>
              </a:r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FIS</a:t>
              </a:r>
              <a:r>
                <a:rPr lang="zh-CN" altLang="en-US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用法</a:t>
              </a:r>
              <a:endPara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814502" y="1970404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755" y="3282280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14502" y="4647787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5255"/>
          <a:stretch>
            <a:fillRect/>
          </a:stretch>
        </p:blipFill>
        <p:spPr>
          <a:xfrm>
            <a:off x="237490" y="2259965"/>
            <a:ext cx="6081395" cy="4341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06540" y="2259965"/>
            <a:ext cx="4979670" cy="2585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依赖声明能力为工程师提供了声明依赖关系的编译接口。</a:t>
            </a:r>
            <a:r>
              <a:rPr lang="en-US" altLang="zh-CN"/>
              <a:t>FIS</a:t>
            </a:r>
            <a:r>
              <a:rPr lang="zh-CN" altLang="en-US"/>
              <a:t>在执行编译的过程中，会扫描这些编译标记，从而建立一张 静态资源关系表，它在编译阶段最后会被产出为一份 map.json 文件，这份文件详细记录了项目内的静态资源id、发布后的线上路径、资源类型以及 依赖关系 和 资源打包等信息。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6" name="文本框 5"/>
            <p:cNvSpPr txBox="1"/>
            <p:nvPr/>
          </p:nvSpPr>
          <p:spPr>
            <a:xfrm>
              <a:off x="374" y="2295"/>
              <a:ext cx="107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sym typeface="+mn-ea"/>
                </a:rPr>
                <a:t> </a:t>
              </a:r>
              <a:r>
                <a:rPr lang="zh-CN" altLang="en-US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5、依赖声明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845" y="1134745"/>
            <a:ext cx="6933565" cy="511429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四、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FIS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发布项目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135" y="1134745"/>
            <a:ext cx="381381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/>
              <a:t>通过在项目下创建</a:t>
            </a:r>
            <a:r>
              <a:rPr lang="en-US" altLang="zh-CN"/>
              <a:t>fis-conf.conf</a:t>
            </a:r>
            <a:r>
              <a:rPr lang="zh-CN" altLang="en-US"/>
              <a:t>文件，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并配置资源合并，资源嵌入，资源依赖，资源定位等配置信息。我们就可以通过</a:t>
            </a:r>
            <a:r>
              <a:rPr lang="en-US" altLang="zh-CN"/>
              <a:t>fis release -xx </a:t>
            </a:r>
            <a:r>
              <a:rPr lang="zh-CN" altLang="en-US"/>
              <a:t>命令对项目进行构建和编译。</a:t>
            </a:r>
            <a:endParaRPr lang="zh-CN" altLang="en-US"/>
          </a:p>
          <a:p>
            <a:pPr>
              <a:lnSpc>
                <a:spcPct val="140000"/>
              </a:lnSpc>
            </a:pP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然后，通过命令启动调试服务器，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就可以在本地访问项目了。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fis server start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椭圆 108"/>
          <p:cNvSpPr/>
          <p:nvPr/>
        </p:nvSpPr>
        <p:spPr>
          <a:xfrm>
            <a:off x="10289199" y="1324895"/>
            <a:ext cx="707353" cy="707353"/>
          </a:xfrm>
          <a:prstGeom prst="ellipse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0" name="等腰三角形 5"/>
          <p:cNvSpPr/>
          <p:nvPr/>
        </p:nvSpPr>
        <p:spPr>
          <a:xfrm>
            <a:off x="4767943" y="5252359"/>
            <a:ext cx="533401" cy="783773"/>
          </a:xfrm>
          <a:custGeom>
            <a:avLst/>
            <a:gdLst>
              <a:gd name="connsiteX0" fmla="*/ 0 w 381000"/>
              <a:gd name="connsiteY0" fmla="*/ 707572 h 707572"/>
              <a:gd name="connsiteX1" fmla="*/ 190500 w 381000"/>
              <a:gd name="connsiteY1" fmla="*/ 0 h 707572"/>
              <a:gd name="connsiteX2" fmla="*/ 381000 w 381000"/>
              <a:gd name="connsiteY2" fmla="*/ 707572 h 707572"/>
              <a:gd name="connsiteX3" fmla="*/ 0 w 381000"/>
              <a:gd name="connsiteY3" fmla="*/ 707572 h 707572"/>
              <a:gd name="connsiteX0-1" fmla="*/ 0 w 402772"/>
              <a:gd name="connsiteY0-2" fmla="*/ 914401 h 914401"/>
              <a:gd name="connsiteX1-3" fmla="*/ 212272 w 402772"/>
              <a:gd name="connsiteY1-4" fmla="*/ 0 h 914401"/>
              <a:gd name="connsiteX2-5" fmla="*/ 402772 w 402772"/>
              <a:gd name="connsiteY2-6" fmla="*/ 707572 h 914401"/>
              <a:gd name="connsiteX3-7" fmla="*/ 0 w 402772"/>
              <a:gd name="connsiteY3-8" fmla="*/ 914401 h 914401"/>
              <a:gd name="connsiteX0-9" fmla="*/ 0 w 424543"/>
              <a:gd name="connsiteY0-10" fmla="*/ 914401 h 914401"/>
              <a:gd name="connsiteX1-11" fmla="*/ 212272 w 424543"/>
              <a:gd name="connsiteY1-12" fmla="*/ 0 h 914401"/>
              <a:gd name="connsiteX2-13" fmla="*/ 424543 w 424543"/>
              <a:gd name="connsiteY2-14" fmla="*/ 707572 h 914401"/>
              <a:gd name="connsiteX3-15" fmla="*/ 0 w 424543"/>
              <a:gd name="connsiteY3-16" fmla="*/ 914401 h 914401"/>
              <a:gd name="connsiteX0-17" fmla="*/ 0 w 446315"/>
              <a:gd name="connsiteY0-18" fmla="*/ 914401 h 914401"/>
              <a:gd name="connsiteX1-19" fmla="*/ 212272 w 446315"/>
              <a:gd name="connsiteY1-20" fmla="*/ 0 h 914401"/>
              <a:gd name="connsiteX2-21" fmla="*/ 446315 w 446315"/>
              <a:gd name="connsiteY2-22" fmla="*/ 696686 h 914401"/>
              <a:gd name="connsiteX3-23" fmla="*/ 0 w 446315"/>
              <a:gd name="connsiteY3-24" fmla="*/ 914401 h 914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315" h="914401">
                <a:moveTo>
                  <a:pt x="0" y="914401"/>
                </a:moveTo>
                <a:lnTo>
                  <a:pt x="212272" y="0"/>
                </a:lnTo>
                <a:lnTo>
                  <a:pt x="446315" y="696686"/>
                </a:lnTo>
                <a:lnTo>
                  <a:pt x="0" y="9144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1" name="等腰三角形 5"/>
          <p:cNvSpPr/>
          <p:nvPr/>
        </p:nvSpPr>
        <p:spPr>
          <a:xfrm>
            <a:off x="4767943" y="4044044"/>
            <a:ext cx="533401" cy="783773"/>
          </a:xfrm>
          <a:custGeom>
            <a:avLst/>
            <a:gdLst>
              <a:gd name="connsiteX0" fmla="*/ 0 w 381000"/>
              <a:gd name="connsiteY0" fmla="*/ 707572 h 707572"/>
              <a:gd name="connsiteX1" fmla="*/ 190500 w 381000"/>
              <a:gd name="connsiteY1" fmla="*/ 0 h 707572"/>
              <a:gd name="connsiteX2" fmla="*/ 381000 w 381000"/>
              <a:gd name="connsiteY2" fmla="*/ 707572 h 707572"/>
              <a:gd name="connsiteX3" fmla="*/ 0 w 381000"/>
              <a:gd name="connsiteY3" fmla="*/ 707572 h 707572"/>
              <a:gd name="connsiteX0-1" fmla="*/ 0 w 402772"/>
              <a:gd name="connsiteY0-2" fmla="*/ 914401 h 914401"/>
              <a:gd name="connsiteX1-3" fmla="*/ 212272 w 402772"/>
              <a:gd name="connsiteY1-4" fmla="*/ 0 h 914401"/>
              <a:gd name="connsiteX2-5" fmla="*/ 402772 w 402772"/>
              <a:gd name="connsiteY2-6" fmla="*/ 707572 h 914401"/>
              <a:gd name="connsiteX3-7" fmla="*/ 0 w 402772"/>
              <a:gd name="connsiteY3-8" fmla="*/ 914401 h 914401"/>
              <a:gd name="connsiteX0-9" fmla="*/ 0 w 424543"/>
              <a:gd name="connsiteY0-10" fmla="*/ 914401 h 914401"/>
              <a:gd name="connsiteX1-11" fmla="*/ 212272 w 424543"/>
              <a:gd name="connsiteY1-12" fmla="*/ 0 h 914401"/>
              <a:gd name="connsiteX2-13" fmla="*/ 424543 w 424543"/>
              <a:gd name="connsiteY2-14" fmla="*/ 707572 h 914401"/>
              <a:gd name="connsiteX3-15" fmla="*/ 0 w 424543"/>
              <a:gd name="connsiteY3-16" fmla="*/ 914401 h 914401"/>
              <a:gd name="connsiteX0-17" fmla="*/ 0 w 446315"/>
              <a:gd name="connsiteY0-18" fmla="*/ 914401 h 914401"/>
              <a:gd name="connsiteX1-19" fmla="*/ 212272 w 446315"/>
              <a:gd name="connsiteY1-20" fmla="*/ 0 h 914401"/>
              <a:gd name="connsiteX2-21" fmla="*/ 446315 w 446315"/>
              <a:gd name="connsiteY2-22" fmla="*/ 696686 h 914401"/>
              <a:gd name="connsiteX3-23" fmla="*/ 0 w 446315"/>
              <a:gd name="connsiteY3-24" fmla="*/ 914401 h 914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315" h="914401">
                <a:moveTo>
                  <a:pt x="0" y="914401"/>
                </a:moveTo>
                <a:lnTo>
                  <a:pt x="212272" y="0"/>
                </a:lnTo>
                <a:lnTo>
                  <a:pt x="446315" y="696686"/>
                </a:lnTo>
                <a:lnTo>
                  <a:pt x="0" y="9144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2" name="等腰三角形 5"/>
          <p:cNvSpPr/>
          <p:nvPr/>
        </p:nvSpPr>
        <p:spPr>
          <a:xfrm>
            <a:off x="4767943" y="2841175"/>
            <a:ext cx="533401" cy="783773"/>
          </a:xfrm>
          <a:custGeom>
            <a:avLst/>
            <a:gdLst>
              <a:gd name="connsiteX0" fmla="*/ 0 w 381000"/>
              <a:gd name="connsiteY0" fmla="*/ 707572 h 707572"/>
              <a:gd name="connsiteX1" fmla="*/ 190500 w 381000"/>
              <a:gd name="connsiteY1" fmla="*/ 0 h 707572"/>
              <a:gd name="connsiteX2" fmla="*/ 381000 w 381000"/>
              <a:gd name="connsiteY2" fmla="*/ 707572 h 707572"/>
              <a:gd name="connsiteX3" fmla="*/ 0 w 381000"/>
              <a:gd name="connsiteY3" fmla="*/ 707572 h 707572"/>
              <a:gd name="connsiteX0-1" fmla="*/ 0 w 402772"/>
              <a:gd name="connsiteY0-2" fmla="*/ 914401 h 914401"/>
              <a:gd name="connsiteX1-3" fmla="*/ 212272 w 402772"/>
              <a:gd name="connsiteY1-4" fmla="*/ 0 h 914401"/>
              <a:gd name="connsiteX2-5" fmla="*/ 402772 w 402772"/>
              <a:gd name="connsiteY2-6" fmla="*/ 707572 h 914401"/>
              <a:gd name="connsiteX3-7" fmla="*/ 0 w 402772"/>
              <a:gd name="connsiteY3-8" fmla="*/ 914401 h 914401"/>
              <a:gd name="connsiteX0-9" fmla="*/ 0 w 424543"/>
              <a:gd name="connsiteY0-10" fmla="*/ 914401 h 914401"/>
              <a:gd name="connsiteX1-11" fmla="*/ 212272 w 424543"/>
              <a:gd name="connsiteY1-12" fmla="*/ 0 h 914401"/>
              <a:gd name="connsiteX2-13" fmla="*/ 424543 w 424543"/>
              <a:gd name="connsiteY2-14" fmla="*/ 707572 h 914401"/>
              <a:gd name="connsiteX3-15" fmla="*/ 0 w 424543"/>
              <a:gd name="connsiteY3-16" fmla="*/ 914401 h 914401"/>
              <a:gd name="connsiteX0-17" fmla="*/ 0 w 446315"/>
              <a:gd name="connsiteY0-18" fmla="*/ 914401 h 914401"/>
              <a:gd name="connsiteX1-19" fmla="*/ 212272 w 446315"/>
              <a:gd name="connsiteY1-20" fmla="*/ 0 h 914401"/>
              <a:gd name="connsiteX2-21" fmla="*/ 446315 w 446315"/>
              <a:gd name="connsiteY2-22" fmla="*/ 696686 h 914401"/>
              <a:gd name="connsiteX3-23" fmla="*/ 0 w 446315"/>
              <a:gd name="connsiteY3-24" fmla="*/ 914401 h 914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315" h="914401">
                <a:moveTo>
                  <a:pt x="0" y="914401"/>
                </a:moveTo>
                <a:lnTo>
                  <a:pt x="212272" y="0"/>
                </a:lnTo>
                <a:lnTo>
                  <a:pt x="446315" y="696686"/>
                </a:lnTo>
                <a:lnTo>
                  <a:pt x="0" y="9144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3" name="等腰三角形 5"/>
          <p:cNvSpPr/>
          <p:nvPr/>
        </p:nvSpPr>
        <p:spPr>
          <a:xfrm>
            <a:off x="4767943" y="1632860"/>
            <a:ext cx="533401" cy="783773"/>
          </a:xfrm>
          <a:custGeom>
            <a:avLst/>
            <a:gdLst>
              <a:gd name="connsiteX0" fmla="*/ 0 w 381000"/>
              <a:gd name="connsiteY0" fmla="*/ 707572 h 707572"/>
              <a:gd name="connsiteX1" fmla="*/ 190500 w 381000"/>
              <a:gd name="connsiteY1" fmla="*/ 0 h 707572"/>
              <a:gd name="connsiteX2" fmla="*/ 381000 w 381000"/>
              <a:gd name="connsiteY2" fmla="*/ 707572 h 707572"/>
              <a:gd name="connsiteX3" fmla="*/ 0 w 381000"/>
              <a:gd name="connsiteY3" fmla="*/ 707572 h 707572"/>
              <a:gd name="connsiteX0-1" fmla="*/ 0 w 402772"/>
              <a:gd name="connsiteY0-2" fmla="*/ 914401 h 914401"/>
              <a:gd name="connsiteX1-3" fmla="*/ 212272 w 402772"/>
              <a:gd name="connsiteY1-4" fmla="*/ 0 h 914401"/>
              <a:gd name="connsiteX2-5" fmla="*/ 402772 w 402772"/>
              <a:gd name="connsiteY2-6" fmla="*/ 707572 h 914401"/>
              <a:gd name="connsiteX3-7" fmla="*/ 0 w 402772"/>
              <a:gd name="connsiteY3-8" fmla="*/ 914401 h 914401"/>
              <a:gd name="connsiteX0-9" fmla="*/ 0 w 424543"/>
              <a:gd name="connsiteY0-10" fmla="*/ 914401 h 914401"/>
              <a:gd name="connsiteX1-11" fmla="*/ 212272 w 424543"/>
              <a:gd name="connsiteY1-12" fmla="*/ 0 h 914401"/>
              <a:gd name="connsiteX2-13" fmla="*/ 424543 w 424543"/>
              <a:gd name="connsiteY2-14" fmla="*/ 707572 h 914401"/>
              <a:gd name="connsiteX3-15" fmla="*/ 0 w 424543"/>
              <a:gd name="connsiteY3-16" fmla="*/ 914401 h 914401"/>
              <a:gd name="connsiteX0-17" fmla="*/ 0 w 446315"/>
              <a:gd name="connsiteY0-18" fmla="*/ 914401 h 914401"/>
              <a:gd name="connsiteX1-19" fmla="*/ 212272 w 446315"/>
              <a:gd name="connsiteY1-20" fmla="*/ 0 h 914401"/>
              <a:gd name="connsiteX2-21" fmla="*/ 446315 w 446315"/>
              <a:gd name="connsiteY2-22" fmla="*/ 696686 h 914401"/>
              <a:gd name="connsiteX3-23" fmla="*/ 0 w 446315"/>
              <a:gd name="connsiteY3-24" fmla="*/ 914401 h 914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315" h="914401">
                <a:moveTo>
                  <a:pt x="0" y="914401"/>
                </a:moveTo>
                <a:lnTo>
                  <a:pt x="212272" y="0"/>
                </a:lnTo>
                <a:lnTo>
                  <a:pt x="446315" y="696686"/>
                </a:lnTo>
                <a:lnTo>
                  <a:pt x="0" y="9144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-15240" y="0"/>
            <a:ext cx="4887686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491343" y="3913415"/>
            <a:ext cx="3810000" cy="71845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164286" y="2788367"/>
            <a:ext cx="4027714" cy="18288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9402925" y="3028381"/>
            <a:ext cx="2296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目录</a:t>
            </a:r>
            <a:endParaRPr lang="zh-CN" altLang="en-US" sz="6000" dirty="0">
              <a:solidFill>
                <a:prstClr val="white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410633" y="3775468"/>
            <a:ext cx="18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latin typeface="Impact" panose="020B0806030902050204" pitchFamily="34" charset="0"/>
              </a:rPr>
              <a:t>CONTENTS</a:t>
            </a:r>
            <a:endParaRPr lang="zh-CN" altLang="en-US" sz="32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491615" y="1502410"/>
            <a:ext cx="3810000" cy="718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964055" y="1610360"/>
            <a:ext cx="25774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25930" y="1502231"/>
            <a:ext cx="722539" cy="71845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25930" y="2710545"/>
            <a:ext cx="722539" cy="71845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25929" y="3913415"/>
            <a:ext cx="722539" cy="71845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22527" y="5121729"/>
            <a:ext cx="722539" cy="71845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738939" y="2861577"/>
            <a:ext cx="482910" cy="469806"/>
            <a:chOff x="5573713" y="2088621"/>
            <a:chExt cx="409576" cy="398463"/>
          </a:xfrm>
          <a:solidFill>
            <a:schemeClr val="bg1"/>
          </a:solidFill>
        </p:grpSpPr>
        <p:sp>
          <p:nvSpPr>
            <p:cNvPr id="131" name="Freeform 106"/>
            <p:cNvSpPr/>
            <p:nvPr/>
          </p:nvSpPr>
          <p:spPr bwMode="auto">
            <a:xfrm>
              <a:off x="5826126" y="2088621"/>
              <a:ext cx="157163" cy="258763"/>
            </a:xfrm>
            <a:custGeom>
              <a:avLst/>
              <a:gdLst>
                <a:gd name="T0" fmla="*/ 30 w 42"/>
                <a:gd name="T1" fmla="*/ 35 h 69"/>
                <a:gd name="T2" fmla="*/ 25 w 42"/>
                <a:gd name="T3" fmla="*/ 32 h 69"/>
                <a:gd name="T4" fmla="*/ 24 w 42"/>
                <a:gd name="T5" fmla="*/ 26 h 69"/>
                <a:gd name="T6" fmla="*/ 26 w 42"/>
                <a:gd name="T7" fmla="*/ 23 h 69"/>
                <a:gd name="T8" fmla="*/ 27 w 42"/>
                <a:gd name="T9" fmla="*/ 16 h 69"/>
                <a:gd name="T10" fmla="*/ 11 w 42"/>
                <a:gd name="T11" fmla="*/ 0 h 69"/>
                <a:gd name="T12" fmla="*/ 0 w 42"/>
                <a:gd name="T13" fmla="*/ 4 h 69"/>
                <a:gd name="T14" fmla="*/ 8 w 42"/>
                <a:gd name="T15" fmla="*/ 24 h 69"/>
                <a:gd name="T16" fmla="*/ 6 w 42"/>
                <a:gd name="T17" fmla="*/ 35 h 69"/>
                <a:gd name="T18" fmla="*/ 2 w 42"/>
                <a:gd name="T19" fmla="*/ 42 h 69"/>
                <a:gd name="T20" fmla="*/ 10 w 42"/>
                <a:gd name="T21" fmla="*/ 47 h 69"/>
                <a:gd name="T22" fmla="*/ 27 w 42"/>
                <a:gd name="T23" fmla="*/ 69 h 69"/>
                <a:gd name="T24" fmla="*/ 42 w 42"/>
                <a:gd name="T25" fmla="*/ 60 h 69"/>
                <a:gd name="T26" fmla="*/ 30 w 42"/>
                <a:gd name="T27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69">
                  <a:moveTo>
                    <a:pt x="30" y="35"/>
                  </a:moveTo>
                  <a:cubicBezTo>
                    <a:pt x="27" y="33"/>
                    <a:pt x="25" y="32"/>
                    <a:pt x="25" y="32"/>
                  </a:cubicBezTo>
                  <a:cubicBezTo>
                    <a:pt x="22" y="31"/>
                    <a:pt x="22" y="28"/>
                    <a:pt x="24" y="26"/>
                  </a:cubicBezTo>
                  <a:cubicBezTo>
                    <a:pt x="24" y="26"/>
                    <a:pt x="25" y="26"/>
                    <a:pt x="26" y="23"/>
                  </a:cubicBezTo>
                  <a:cubicBezTo>
                    <a:pt x="27" y="21"/>
                    <a:pt x="27" y="19"/>
                    <a:pt x="27" y="16"/>
                  </a:cubicBezTo>
                  <a:cubicBezTo>
                    <a:pt x="27" y="7"/>
                    <a:pt x="20" y="0"/>
                    <a:pt x="11" y="0"/>
                  </a:cubicBezTo>
                  <a:cubicBezTo>
                    <a:pt x="7" y="0"/>
                    <a:pt x="3" y="2"/>
                    <a:pt x="0" y="4"/>
                  </a:cubicBezTo>
                  <a:cubicBezTo>
                    <a:pt x="5" y="9"/>
                    <a:pt x="8" y="16"/>
                    <a:pt x="8" y="24"/>
                  </a:cubicBezTo>
                  <a:cubicBezTo>
                    <a:pt x="8" y="28"/>
                    <a:pt x="7" y="31"/>
                    <a:pt x="6" y="35"/>
                  </a:cubicBezTo>
                  <a:cubicBezTo>
                    <a:pt x="4" y="39"/>
                    <a:pt x="3" y="41"/>
                    <a:pt x="2" y="42"/>
                  </a:cubicBezTo>
                  <a:cubicBezTo>
                    <a:pt x="3" y="42"/>
                    <a:pt x="6" y="44"/>
                    <a:pt x="10" y="47"/>
                  </a:cubicBezTo>
                  <a:cubicBezTo>
                    <a:pt x="18" y="52"/>
                    <a:pt x="23" y="60"/>
                    <a:pt x="27" y="69"/>
                  </a:cubicBezTo>
                  <a:cubicBezTo>
                    <a:pt x="36" y="67"/>
                    <a:pt x="42" y="64"/>
                    <a:pt x="42" y="60"/>
                  </a:cubicBezTo>
                  <a:cubicBezTo>
                    <a:pt x="42" y="50"/>
                    <a:pt x="37" y="41"/>
                    <a:pt x="3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107"/>
            <p:cNvSpPr/>
            <p:nvPr/>
          </p:nvSpPr>
          <p:spPr bwMode="auto">
            <a:xfrm>
              <a:off x="5573713" y="2088621"/>
              <a:ext cx="346075" cy="398463"/>
            </a:xfrm>
            <a:custGeom>
              <a:avLst/>
              <a:gdLst>
                <a:gd name="T0" fmla="*/ 74 w 92"/>
                <a:gd name="T1" fmla="*/ 51 h 106"/>
                <a:gd name="T2" fmla="*/ 66 w 92"/>
                <a:gd name="T3" fmla="*/ 46 h 106"/>
                <a:gd name="T4" fmla="*/ 65 w 92"/>
                <a:gd name="T5" fmla="*/ 39 h 106"/>
                <a:gd name="T6" fmla="*/ 68 w 92"/>
                <a:gd name="T7" fmla="*/ 33 h 106"/>
                <a:gd name="T8" fmla="*/ 70 w 92"/>
                <a:gd name="T9" fmla="*/ 24 h 106"/>
                <a:gd name="T10" fmla="*/ 46 w 92"/>
                <a:gd name="T11" fmla="*/ 0 h 106"/>
                <a:gd name="T12" fmla="*/ 22 w 92"/>
                <a:gd name="T13" fmla="*/ 24 h 106"/>
                <a:gd name="T14" fmla="*/ 24 w 92"/>
                <a:gd name="T15" fmla="*/ 34 h 106"/>
                <a:gd name="T16" fmla="*/ 27 w 92"/>
                <a:gd name="T17" fmla="*/ 39 h 106"/>
                <a:gd name="T18" fmla="*/ 26 w 92"/>
                <a:gd name="T19" fmla="*/ 46 h 106"/>
                <a:gd name="T20" fmla="*/ 18 w 92"/>
                <a:gd name="T21" fmla="*/ 51 h 106"/>
                <a:gd name="T22" fmla="*/ 0 w 92"/>
                <a:gd name="T23" fmla="*/ 88 h 106"/>
                <a:gd name="T24" fmla="*/ 92 w 92"/>
                <a:gd name="T25" fmla="*/ 88 h 106"/>
                <a:gd name="T26" fmla="*/ 74 w 92"/>
                <a:gd name="T27" fmla="*/ 5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06">
                  <a:moveTo>
                    <a:pt x="74" y="51"/>
                  </a:moveTo>
                  <a:cubicBezTo>
                    <a:pt x="69" y="48"/>
                    <a:pt x="66" y="46"/>
                    <a:pt x="66" y="46"/>
                  </a:cubicBezTo>
                  <a:cubicBezTo>
                    <a:pt x="62" y="45"/>
                    <a:pt x="62" y="41"/>
                    <a:pt x="65" y="39"/>
                  </a:cubicBezTo>
                  <a:cubicBezTo>
                    <a:pt x="65" y="39"/>
                    <a:pt x="66" y="37"/>
                    <a:pt x="68" y="33"/>
                  </a:cubicBezTo>
                  <a:cubicBezTo>
                    <a:pt x="69" y="30"/>
                    <a:pt x="70" y="27"/>
                    <a:pt x="70" y="24"/>
                  </a:cubicBezTo>
                  <a:cubicBezTo>
                    <a:pt x="70" y="11"/>
                    <a:pt x="59" y="0"/>
                    <a:pt x="46" y="0"/>
                  </a:cubicBezTo>
                  <a:cubicBezTo>
                    <a:pt x="33" y="0"/>
                    <a:pt x="22" y="11"/>
                    <a:pt x="22" y="24"/>
                  </a:cubicBezTo>
                  <a:cubicBezTo>
                    <a:pt x="22" y="27"/>
                    <a:pt x="23" y="31"/>
                    <a:pt x="24" y="34"/>
                  </a:cubicBezTo>
                  <a:cubicBezTo>
                    <a:pt x="26" y="38"/>
                    <a:pt x="27" y="39"/>
                    <a:pt x="27" y="39"/>
                  </a:cubicBezTo>
                  <a:cubicBezTo>
                    <a:pt x="30" y="41"/>
                    <a:pt x="29" y="45"/>
                    <a:pt x="26" y="46"/>
                  </a:cubicBezTo>
                  <a:cubicBezTo>
                    <a:pt x="26" y="46"/>
                    <a:pt x="22" y="48"/>
                    <a:pt x="18" y="51"/>
                  </a:cubicBezTo>
                  <a:cubicBezTo>
                    <a:pt x="7" y="60"/>
                    <a:pt x="0" y="73"/>
                    <a:pt x="0" y="88"/>
                  </a:cubicBezTo>
                  <a:cubicBezTo>
                    <a:pt x="0" y="106"/>
                    <a:pt x="92" y="106"/>
                    <a:pt x="92" y="88"/>
                  </a:cubicBezTo>
                  <a:cubicBezTo>
                    <a:pt x="92" y="73"/>
                    <a:pt x="85" y="59"/>
                    <a:pt x="7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712056" y="4024521"/>
            <a:ext cx="508066" cy="485269"/>
            <a:chOff x="5505150" y="5118889"/>
            <a:chExt cx="495300" cy="473075"/>
          </a:xfrm>
          <a:solidFill>
            <a:schemeClr val="bg1"/>
          </a:solidFill>
        </p:grpSpPr>
        <p:sp>
          <p:nvSpPr>
            <p:cNvPr id="134" name="Freeform 520"/>
            <p:cNvSpPr/>
            <p:nvPr/>
          </p:nvSpPr>
          <p:spPr bwMode="auto">
            <a:xfrm>
              <a:off x="5735638" y="5187421"/>
              <a:ext cx="90487" cy="334963"/>
            </a:xfrm>
            <a:custGeom>
              <a:avLst/>
              <a:gdLst>
                <a:gd name="T0" fmla="*/ 6 w 24"/>
                <a:gd name="T1" fmla="*/ 89 h 89"/>
                <a:gd name="T2" fmla="*/ 18 w 24"/>
                <a:gd name="T3" fmla="*/ 89 h 89"/>
                <a:gd name="T4" fmla="*/ 24 w 24"/>
                <a:gd name="T5" fmla="*/ 83 h 89"/>
                <a:gd name="T6" fmla="*/ 24 w 24"/>
                <a:gd name="T7" fmla="*/ 6 h 89"/>
                <a:gd name="T8" fmla="*/ 18 w 24"/>
                <a:gd name="T9" fmla="*/ 0 h 89"/>
                <a:gd name="T10" fmla="*/ 6 w 24"/>
                <a:gd name="T11" fmla="*/ 0 h 89"/>
                <a:gd name="T12" fmla="*/ 0 w 24"/>
                <a:gd name="T13" fmla="*/ 6 h 89"/>
                <a:gd name="T14" fmla="*/ 0 w 24"/>
                <a:gd name="T15" fmla="*/ 83 h 89"/>
                <a:gd name="T16" fmla="*/ 6 w 24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89">
                  <a:moveTo>
                    <a:pt x="6" y="89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1" y="89"/>
                    <a:pt x="24" y="86"/>
                    <a:pt x="24" y="8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3"/>
                    <a:pt x="21" y="0"/>
                    <a:pt x="1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6"/>
                    <a:pt x="3" y="89"/>
                    <a:pt x="6" y="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521"/>
            <p:cNvSpPr/>
            <p:nvPr/>
          </p:nvSpPr>
          <p:spPr bwMode="auto">
            <a:xfrm>
              <a:off x="5505150" y="5118889"/>
              <a:ext cx="495300" cy="473075"/>
            </a:xfrm>
            <a:custGeom>
              <a:avLst/>
              <a:gdLst>
                <a:gd name="T0" fmla="*/ 131 w 132"/>
                <a:gd name="T1" fmla="*/ 114 h 126"/>
                <a:gd name="T2" fmla="*/ 123 w 132"/>
                <a:gd name="T3" fmla="*/ 108 h 126"/>
                <a:gd name="T4" fmla="*/ 120 w 132"/>
                <a:gd name="T5" fmla="*/ 110 h 126"/>
                <a:gd name="T6" fmla="*/ 120 w 132"/>
                <a:gd name="T7" fmla="*/ 112 h 126"/>
                <a:gd name="T8" fmla="*/ 117 w 132"/>
                <a:gd name="T9" fmla="*/ 112 h 126"/>
                <a:gd name="T10" fmla="*/ 14 w 132"/>
                <a:gd name="T11" fmla="*/ 112 h 126"/>
                <a:gd name="T12" fmla="*/ 14 w 132"/>
                <a:gd name="T13" fmla="*/ 15 h 126"/>
                <a:gd name="T14" fmla="*/ 15 w 132"/>
                <a:gd name="T15" fmla="*/ 13 h 126"/>
                <a:gd name="T16" fmla="*/ 17 w 132"/>
                <a:gd name="T17" fmla="*/ 12 h 126"/>
                <a:gd name="T18" fmla="*/ 18 w 132"/>
                <a:gd name="T19" fmla="*/ 10 h 126"/>
                <a:gd name="T20" fmla="*/ 12 w 132"/>
                <a:gd name="T21" fmla="*/ 2 h 126"/>
                <a:gd name="T22" fmla="*/ 8 w 132"/>
                <a:gd name="T23" fmla="*/ 2 h 126"/>
                <a:gd name="T24" fmla="*/ 1 w 132"/>
                <a:gd name="T25" fmla="*/ 10 h 126"/>
                <a:gd name="T26" fmla="*/ 3 w 132"/>
                <a:gd name="T27" fmla="*/ 12 h 126"/>
                <a:gd name="T28" fmla="*/ 5 w 132"/>
                <a:gd name="T29" fmla="*/ 13 h 126"/>
                <a:gd name="T30" fmla="*/ 5 w 132"/>
                <a:gd name="T31" fmla="*/ 15 h 126"/>
                <a:gd name="T32" fmla="*/ 5 w 132"/>
                <a:gd name="T33" fmla="*/ 117 h 126"/>
                <a:gd name="T34" fmla="*/ 10 w 132"/>
                <a:gd name="T35" fmla="*/ 121 h 126"/>
                <a:gd name="T36" fmla="*/ 117 w 132"/>
                <a:gd name="T37" fmla="*/ 121 h 126"/>
                <a:gd name="T38" fmla="*/ 120 w 132"/>
                <a:gd name="T39" fmla="*/ 121 h 126"/>
                <a:gd name="T40" fmla="*/ 120 w 132"/>
                <a:gd name="T41" fmla="*/ 124 h 126"/>
                <a:gd name="T42" fmla="*/ 123 w 132"/>
                <a:gd name="T43" fmla="*/ 125 h 126"/>
                <a:gd name="T44" fmla="*/ 131 w 132"/>
                <a:gd name="T45" fmla="*/ 119 h 126"/>
                <a:gd name="T46" fmla="*/ 131 w 132"/>
                <a:gd name="T47" fmla="*/ 11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26">
                  <a:moveTo>
                    <a:pt x="131" y="114"/>
                  </a:moveTo>
                  <a:cubicBezTo>
                    <a:pt x="123" y="108"/>
                    <a:pt x="123" y="108"/>
                    <a:pt x="123" y="108"/>
                  </a:cubicBezTo>
                  <a:cubicBezTo>
                    <a:pt x="121" y="107"/>
                    <a:pt x="120" y="108"/>
                    <a:pt x="120" y="110"/>
                  </a:cubicBezTo>
                  <a:cubicBezTo>
                    <a:pt x="120" y="110"/>
                    <a:pt x="120" y="112"/>
                    <a:pt x="120" y="112"/>
                  </a:cubicBezTo>
                  <a:cubicBezTo>
                    <a:pt x="119" y="112"/>
                    <a:pt x="117" y="112"/>
                    <a:pt x="117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3"/>
                    <a:pt x="15" y="13"/>
                  </a:cubicBezTo>
                  <a:cubicBezTo>
                    <a:pt x="15" y="12"/>
                    <a:pt x="17" y="12"/>
                    <a:pt x="17" y="12"/>
                  </a:cubicBezTo>
                  <a:cubicBezTo>
                    <a:pt x="19" y="12"/>
                    <a:pt x="19" y="11"/>
                    <a:pt x="18" y="1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0"/>
                    <a:pt x="9" y="0"/>
                    <a:pt x="8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1" y="12"/>
                    <a:pt x="3" y="12"/>
                  </a:cubicBezTo>
                  <a:cubicBezTo>
                    <a:pt x="3" y="12"/>
                    <a:pt x="5" y="12"/>
                    <a:pt x="5" y="13"/>
                  </a:cubicBezTo>
                  <a:cubicBezTo>
                    <a:pt x="5" y="13"/>
                    <a:pt x="5" y="15"/>
                    <a:pt x="5" y="1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9"/>
                    <a:pt x="7" y="121"/>
                    <a:pt x="10" y="121"/>
                  </a:cubicBezTo>
                  <a:cubicBezTo>
                    <a:pt x="117" y="121"/>
                    <a:pt x="117" y="121"/>
                    <a:pt x="117" y="121"/>
                  </a:cubicBezTo>
                  <a:cubicBezTo>
                    <a:pt x="117" y="121"/>
                    <a:pt x="119" y="121"/>
                    <a:pt x="120" y="121"/>
                  </a:cubicBezTo>
                  <a:cubicBezTo>
                    <a:pt x="120" y="122"/>
                    <a:pt x="120" y="124"/>
                    <a:pt x="120" y="124"/>
                  </a:cubicBezTo>
                  <a:cubicBezTo>
                    <a:pt x="120" y="126"/>
                    <a:pt x="121" y="126"/>
                    <a:pt x="123" y="125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8"/>
                    <a:pt x="132" y="116"/>
                    <a:pt x="13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522"/>
            <p:cNvSpPr/>
            <p:nvPr/>
          </p:nvSpPr>
          <p:spPr bwMode="auto">
            <a:xfrm>
              <a:off x="5608638" y="5338233"/>
              <a:ext cx="88900" cy="184150"/>
            </a:xfrm>
            <a:custGeom>
              <a:avLst/>
              <a:gdLst>
                <a:gd name="T0" fmla="*/ 6 w 24"/>
                <a:gd name="T1" fmla="*/ 49 h 49"/>
                <a:gd name="T2" fmla="*/ 18 w 24"/>
                <a:gd name="T3" fmla="*/ 49 h 49"/>
                <a:gd name="T4" fmla="*/ 24 w 24"/>
                <a:gd name="T5" fmla="*/ 43 h 49"/>
                <a:gd name="T6" fmla="*/ 24 w 24"/>
                <a:gd name="T7" fmla="*/ 6 h 49"/>
                <a:gd name="T8" fmla="*/ 18 w 24"/>
                <a:gd name="T9" fmla="*/ 0 h 49"/>
                <a:gd name="T10" fmla="*/ 6 w 24"/>
                <a:gd name="T11" fmla="*/ 0 h 49"/>
                <a:gd name="T12" fmla="*/ 0 w 24"/>
                <a:gd name="T13" fmla="*/ 6 h 49"/>
                <a:gd name="T14" fmla="*/ 0 w 24"/>
                <a:gd name="T15" fmla="*/ 43 h 49"/>
                <a:gd name="T16" fmla="*/ 6 w 24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9">
                  <a:moveTo>
                    <a:pt x="6" y="49"/>
                  </a:moveTo>
                  <a:cubicBezTo>
                    <a:pt x="18" y="49"/>
                    <a:pt x="18" y="49"/>
                    <a:pt x="18" y="49"/>
                  </a:cubicBezTo>
                  <a:cubicBezTo>
                    <a:pt x="21" y="49"/>
                    <a:pt x="24" y="46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3" y="49"/>
                    <a:pt x="6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523"/>
            <p:cNvSpPr/>
            <p:nvPr/>
          </p:nvSpPr>
          <p:spPr bwMode="auto">
            <a:xfrm>
              <a:off x="5867400" y="5263621"/>
              <a:ext cx="85725" cy="258763"/>
            </a:xfrm>
            <a:custGeom>
              <a:avLst/>
              <a:gdLst>
                <a:gd name="T0" fmla="*/ 6 w 23"/>
                <a:gd name="T1" fmla="*/ 69 h 69"/>
                <a:gd name="T2" fmla="*/ 17 w 23"/>
                <a:gd name="T3" fmla="*/ 69 h 69"/>
                <a:gd name="T4" fmla="*/ 23 w 23"/>
                <a:gd name="T5" fmla="*/ 63 h 69"/>
                <a:gd name="T6" fmla="*/ 23 w 23"/>
                <a:gd name="T7" fmla="*/ 6 h 69"/>
                <a:gd name="T8" fmla="*/ 17 w 23"/>
                <a:gd name="T9" fmla="*/ 0 h 69"/>
                <a:gd name="T10" fmla="*/ 6 w 23"/>
                <a:gd name="T11" fmla="*/ 0 h 69"/>
                <a:gd name="T12" fmla="*/ 0 w 23"/>
                <a:gd name="T13" fmla="*/ 6 h 69"/>
                <a:gd name="T14" fmla="*/ 0 w 23"/>
                <a:gd name="T15" fmla="*/ 63 h 69"/>
                <a:gd name="T16" fmla="*/ 6 w 23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9">
                  <a:moveTo>
                    <a:pt x="6" y="69"/>
                  </a:moveTo>
                  <a:cubicBezTo>
                    <a:pt x="17" y="69"/>
                    <a:pt x="17" y="69"/>
                    <a:pt x="17" y="69"/>
                  </a:cubicBezTo>
                  <a:cubicBezTo>
                    <a:pt x="21" y="69"/>
                    <a:pt x="23" y="66"/>
                    <a:pt x="23" y="6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2"/>
                    <a:pt x="21" y="0"/>
                    <a:pt x="1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2" y="69"/>
                    <a:pt x="6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717691" y="5252358"/>
            <a:ext cx="502472" cy="502472"/>
            <a:chOff x="6846888" y="1439333"/>
            <a:chExt cx="379413" cy="379413"/>
          </a:xfrm>
          <a:solidFill>
            <a:schemeClr val="bg1"/>
          </a:solidFill>
        </p:grpSpPr>
        <p:sp>
          <p:nvSpPr>
            <p:cNvPr id="139" name="Freeform 140"/>
            <p:cNvSpPr/>
            <p:nvPr/>
          </p:nvSpPr>
          <p:spPr bwMode="auto">
            <a:xfrm>
              <a:off x="6915151" y="1604433"/>
              <a:ext cx="25400" cy="11113"/>
            </a:xfrm>
            <a:custGeom>
              <a:avLst/>
              <a:gdLst>
                <a:gd name="T0" fmla="*/ 5 w 7"/>
                <a:gd name="T1" fmla="*/ 1 h 3"/>
                <a:gd name="T2" fmla="*/ 5 w 7"/>
                <a:gd name="T3" fmla="*/ 1 h 3"/>
                <a:gd name="T4" fmla="*/ 3 w 7"/>
                <a:gd name="T5" fmla="*/ 0 h 3"/>
                <a:gd name="T6" fmla="*/ 3 w 7"/>
                <a:gd name="T7" fmla="*/ 0 h 3"/>
                <a:gd name="T8" fmla="*/ 2 w 7"/>
                <a:gd name="T9" fmla="*/ 0 h 3"/>
                <a:gd name="T10" fmla="*/ 2 w 7"/>
                <a:gd name="T11" fmla="*/ 0 h 3"/>
                <a:gd name="T12" fmla="*/ 0 w 7"/>
                <a:gd name="T13" fmla="*/ 0 h 3"/>
                <a:gd name="T14" fmla="*/ 0 w 7"/>
                <a:gd name="T15" fmla="*/ 0 h 3"/>
                <a:gd name="T16" fmla="*/ 0 w 7"/>
                <a:gd name="T17" fmla="*/ 0 h 3"/>
                <a:gd name="T18" fmla="*/ 1 w 7"/>
                <a:gd name="T19" fmla="*/ 1 h 3"/>
                <a:gd name="T20" fmla="*/ 1 w 7"/>
                <a:gd name="T21" fmla="*/ 1 h 3"/>
                <a:gd name="T22" fmla="*/ 1 w 7"/>
                <a:gd name="T23" fmla="*/ 0 h 3"/>
                <a:gd name="T24" fmla="*/ 1 w 7"/>
                <a:gd name="T25" fmla="*/ 1 h 3"/>
                <a:gd name="T26" fmla="*/ 1 w 7"/>
                <a:gd name="T27" fmla="*/ 1 h 3"/>
                <a:gd name="T28" fmla="*/ 1 w 7"/>
                <a:gd name="T29" fmla="*/ 1 h 3"/>
                <a:gd name="T30" fmla="*/ 1 w 7"/>
                <a:gd name="T31" fmla="*/ 1 h 3"/>
                <a:gd name="T32" fmla="*/ 2 w 7"/>
                <a:gd name="T33" fmla="*/ 1 h 3"/>
                <a:gd name="T34" fmla="*/ 2 w 7"/>
                <a:gd name="T35" fmla="*/ 1 h 3"/>
                <a:gd name="T36" fmla="*/ 1 w 7"/>
                <a:gd name="T37" fmla="*/ 0 h 3"/>
                <a:gd name="T38" fmla="*/ 1 w 7"/>
                <a:gd name="T39" fmla="*/ 0 h 3"/>
                <a:gd name="T40" fmla="*/ 1 w 7"/>
                <a:gd name="T41" fmla="*/ 0 h 3"/>
                <a:gd name="T42" fmla="*/ 3 w 7"/>
                <a:gd name="T43" fmla="*/ 1 h 3"/>
                <a:gd name="T44" fmla="*/ 3 w 7"/>
                <a:gd name="T45" fmla="*/ 2 h 3"/>
                <a:gd name="T46" fmla="*/ 3 w 7"/>
                <a:gd name="T47" fmla="*/ 2 h 3"/>
                <a:gd name="T48" fmla="*/ 5 w 7"/>
                <a:gd name="T49" fmla="*/ 2 h 3"/>
                <a:gd name="T50" fmla="*/ 5 w 7"/>
                <a:gd name="T51" fmla="*/ 2 h 3"/>
                <a:gd name="T52" fmla="*/ 4 w 7"/>
                <a:gd name="T53" fmla="*/ 2 h 3"/>
                <a:gd name="T54" fmla="*/ 4 w 7"/>
                <a:gd name="T55" fmla="*/ 2 h 3"/>
                <a:gd name="T56" fmla="*/ 5 w 7"/>
                <a:gd name="T57" fmla="*/ 3 h 3"/>
                <a:gd name="T58" fmla="*/ 5 w 7"/>
                <a:gd name="T59" fmla="*/ 3 h 3"/>
                <a:gd name="T60" fmla="*/ 5 w 7"/>
                <a:gd name="T61" fmla="*/ 3 h 3"/>
                <a:gd name="T62" fmla="*/ 5 w 7"/>
                <a:gd name="T63" fmla="*/ 3 h 3"/>
                <a:gd name="T64" fmla="*/ 7 w 7"/>
                <a:gd name="T65" fmla="*/ 2 h 3"/>
                <a:gd name="T66" fmla="*/ 7 w 7"/>
                <a:gd name="T67" fmla="*/ 2 h 3"/>
                <a:gd name="T68" fmla="*/ 5 w 7"/>
                <a:gd name="T6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141"/>
            <p:cNvSpPr/>
            <p:nvPr/>
          </p:nvSpPr>
          <p:spPr bwMode="auto">
            <a:xfrm>
              <a:off x="6923088" y="1610783"/>
              <a:ext cx="6350" cy="4763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1 w 2"/>
                <a:gd name="T9" fmla="*/ 0 h 1"/>
                <a:gd name="T10" fmla="*/ 1 w 2"/>
                <a:gd name="T11" fmla="*/ 0 h 1"/>
                <a:gd name="T12" fmla="*/ 1 w 2"/>
                <a:gd name="T13" fmla="*/ 1 h 1"/>
                <a:gd name="T14" fmla="*/ 2 w 2"/>
                <a:gd name="T15" fmla="*/ 1 h 1"/>
                <a:gd name="T16" fmla="*/ 2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142"/>
            <p:cNvSpPr/>
            <p:nvPr/>
          </p:nvSpPr>
          <p:spPr bwMode="auto">
            <a:xfrm>
              <a:off x="6940551" y="161078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143"/>
            <p:cNvSpPr/>
            <p:nvPr/>
          </p:nvSpPr>
          <p:spPr bwMode="auto">
            <a:xfrm>
              <a:off x="7011988" y="1532996"/>
              <a:ext cx="15875" cy="3175"/>
            </a:xfrm>
            <a:custGeom>
              <a:avLst/>
              <a:gdLst>
                <a:gd name="T0" fmla="*/ 1 w 4"/>
                <a:gd name="T1" fmla="*/ 1 h 1"/>
                <a:gd name="T2" fmla="*/ 1 w 4"/>
                <a:gd name="T3" fmla="*/ 1 h 1"/>
                <a:gd name="T4" fmla="*/ 4 w 4"/>
                <a:gd name="T5" fmla="*/ 0 h 1"/>
                <a:gd name="T6" fmla="*/ 3 w 4"/>
                <a:gd name="T7" fmla="*/ 0 h 1"/>
                <a:gd name="T8" fmla="*/ 3 w 4"/>
                <a:gd name="T9" fmla="*/ 0 h 1"/>
                <a:gd name="T10" fmla="*/ 3 w 4"/>
                <a:gd name="T11" fmla="*/ 0 h 1"/>
                <a:gd name="T12" fmla="*/ 3 w 4"/>
                <a:gd name="T13" fmla="*/ 0 h 1"/>
                <a:gd name="T14" fmla="*/ 3 w 4"/>
                <a:gd name="T15" fmla="*/ 0 h 1"/>
                <a:gd name="T16" fmla="*/ 2 w 4"/>
                <a:gd name="T17" fmla="*/ 0 h 1"/>
                <a:gd name="T18" fmla="*/ 1 w 4"/>
                <a:gd name="T19" fmla="*/ 0 h 1"/>
                <a:gd name="T20" fmla="*/ 0 w 4"/>
                <a:gd name="T21" fmla="*/ 0 h 1"/>
                <a:gd name="T22" fmla="*/ 0 w 4"/>
                <a:gd name="T23" fmla="*/ 0 h 1"/>
                <a:gd name="T24" fmla="*/ 0 w 4"/>
                <a:gd name="T25" fmla="*/ 0 h 1"/>
                <a:gd name="T26" fmla="*/ 0 w 4"/>
                <a:gd name="T27" fmla="*/ 0 h 1"/>
                <a:gd name="T28" fmla="*/ 0 w 4"/>
                <a:gd name="T29" fmla="*/ 0 h 1"/>
                <a:gd name="T30" fmla="*/ 0 w 4"/>
                <a:gd name="T31" fmla="*/ 0 h 1"/>
                <a:gd name="T32" fmla="*/ 0 w 4"/>
                <a:gd name="T33" fmla="*/ 0 h 1"/>
                <a:gd name="T34" fmla="*/ 1 w 4"/>
                <a:gd name="T35" fmla="*/ 1 h 1"/>
                <a:gd name="T36" fmla="*/ 1 w 4"/>
                <a:gd name="T37" fmla="*/ 1 h 1"/>
                <a:gd name="T38" fmla="*/ 1 w 4"/>
                <a:gd name="T39" fmla="*/ 1 h 1"/>
                <a:gd name="T40" fmla="*/ 1 w 4"/>
                <a:gd name="T41" fmla="*/ 1 h 1"/>
                <a:gd name="T42" fmla="*/ 1 w 4"/>
                <a:gd name="T4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144"/>
            <p:cNvSpPr/>
            <p:nvPr/>
          </p:nvSpPr>
          <p:spPr bwMode="auto">
            <a:xfrm>
              <a:off x="7094538" y="1521883"/>
              <a:ext cx="15875" cy="635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  <a:gd name="T4" fmla="*/ 2 w 4"/>
                <a:gd name="T5" fmla="*/ 2 h 2"/>
                <a:gd name="T6" fmla="*/ 2 w 4"/>
                <a:gd name="T7" fmla="*/ 1 h 2"/>
                <a:gd name="T8" fmla="*/ 2 w 4"/>
                <a:gd name="T9" fmla="*/ 1 h 2"/>
                <a:gd name="T10" fmla="*/ 2 w 4"/>
                <a:gd name="T11" fmla="*/ 1 h 2"/>
                <a:gd name="T12" fmla="*/ 1 w 4"/>
                <a:gd name="T13" fmla="*/ 1 h 2"/>
                <a:gd name="T14" fmla="*/ 2 w 4"/>
                <a:gd name="T15" fmla="*/ 1 h 2"/>
                <a:gd name="T16" fmla="*/ 4 w 4"/>
                <a:gd name="T17" fmla="*/ 0 h 2"/>
                <a:gd name="T18" fmla="*/ 4 w 4"/>
                <a:gd name="T19" fmla="*/ 0 h 2"/>
                <a:gd name="T20" fmla="*/ 3 w 4"/>
                <a:gd name="T21" fmla="*/ 0 h 2"/>
                <a:gd name="T22" fmla="*/ 1 w 4"/>
                <a:gd name="T23" fmla="*/ 0 h 2"/>
                <a:gd name="T24" fmla="*/ 0 w 4"/>
                <a:gd name="T25" fmla="*/ 1 h 2"/>
                <a:gd name="T26" fmla="*/ 0 w 4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145"/>
            <p:cNvSpPr/>
            <p:nvPr/>
          </p:nvSpPr>
          <p:spPr bwMode="auto">
            <a:xfrm>
              <a:off x="7102476" y="1675871"/>
              <a:ext cx="15875" cy="25400"/>
            </a:xfrm>
            <a:custGeom>
              <a:avLst/>
              <a:gdLst>
                <a:gd name="T0" fmla="*/ 4 w 4"/>
                <a:gd name="T1" fmla="*/ 0 h 7"/>
                <a:gd name="T2" fmla="*/ 4 w 4"/>
                <a:gd name="T3" fmla="*/ 0 h 7"/>
                <a:gd name="T4" fmla="*/ 3 w 4"/>
                <a:gd name="T5" fmla="*/ 0 h 7"/>
                <a:gd name="T6" fmla="*/ 2 w 4"/>
                <a:gd name="T7" fmla="*/ 1 h 7"/>
                <a:gd name="T8" fmla="*/ 2 w 4"/>
                <a:gd name="T9" fmla="*/ 1 h 7"/>
                <a:gd name="T10" fmla="*/ 2 w 4"/>
                <a:gd name="T11" fmla="*/ 2 h 7"/>
                <a:gd name="T12" fmla="*/ 1 w 4"/>
                <a:gd name="T13" fmla="*/ 3 h 7"/>
                <a:gd name="T14" fmla="*/ 1 w 4"/>
                <a:gd name="T15" fmla="*/ 5 h 7"/>
                <a:gd name="T16" fmla="*/ 1 w 4"/>
                <a:gd name="T17" fmla="*/ 7 h 7"/>
                <a:gd name="T18" fmla="*/ 1 w 4"/>
                <a:gd name="T19" fmla="*/ 7 h 7"/>
                <a:gd name="T20" fmla="*/ 2 w 4"/>
                <a:gd name="T21" fmla="*/ 7 h 7"/>
                <a:gd name="T22" fmla="*/ 4 w 4"/>
                <a:gd name="T23" fmla="*/ 2 h 7"/>
                <a:gd name="T24" fmla="*/ 4 w 4"/>
                <a:gd name="T25" fmla="*/ 2 h 7"/>
                <a:gd name="T26" fmla="*/ 4 w 4"/>
                <a:gd name="T27" fmla="*/ 2 h 7"/>
                <a:gd name="T28" fmla="*/ 4 w 4"/>
                <a:gd name="T29" fmla="*/ 0 h 7"/>
                <a:gd name="T30" fmla="*/ 4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6"/>
                    <a:pt x="3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146"/>
            <p:cNvSpPr/>
            <p:nvPr/>
          </p:nvSpPr>
          <p:spPr bwMode="auto">
            <a:xfrm>
              <a:off x="7027863" y="1540933"/>
              <a:ext cx="14288" cy="14288"/>
            </a:xfrm>
            <a:custGeom>
              <a:avLst/>
              <a:gdLst>
                <a:gd name="T0" fmla="*/ 0 w 4"/>
                <a:gd name="T1" fmla="*/ 3 h 4"/>
                <a:gd name="T2" fmla="*/ 0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0 w 4"/>
                <a:gd name="T9" fmla="*/ 3 h 4"/>
                <a:gd name="T10" fmla="*/ 0 w 4"/>
                <a:gd name="T11" fmla="*/ 3 h 4"/>
                <a:gd name="T12" fmla="*/ 0 w 4"/>
                <a:gd name="T13" fmla="*/ 3 h 4"/>
                <a:gd name="T14" fmla="*/ 0 w 4"/>
                <a:gd name="T15" fmla="*/ 3 h 4"/>
                <a:gd name="T16" fmla="*/ 1 w 4"/>
                <a:gd name="T17" fmla="*/ 3 h 4"/>
                <a:gd name="T18" fmla="*/ 2 w 4"/>
                <a:gd name="T19" fmla="*/ 3 h 4"/>
                <a:gd name="T20" fmla="*/ 2 w 4"/>
                <a:gd name="T21" fmla="*/ 3 h 4"/>
                <a:gd name="T22" fmla="*/ 2 w 4"/>
                <a:gd name="T23" fmla="*/ 2 h 4"/>
                <a:gd name="T24" fmla="*/ 2 w 4"/>
                <a:gd name="T25" fmla="*/ 3 h 4"/>
                <a:gd name="T26" fmla="*/ 2 w 4"/>
                <a:gd name="T27" fmla="*/ 3 h 4"/>
                <a:gd name="T28" fmla="*/ 2 w 4"/>
                <a:gd name="T29" fmla="*/ 3 h 4"/>
                <a:gd name="T30" fmla="*/ 2 w 4"/>
                <a:gd name="T31" fmla="*/ 3 h 4"/>
                <a:gd name="T32" fmla="*/ 2 w 4"/>
                <a:gd name="T33" fmla="*/ 3 h 4"/>
                <a:gd name="T34" fmla="*/ 2 w 4"/>
                <a:gd name="T35" fmla="*/ 3 h 4"/>
                <a:gd name="T36" fmla="*/ 2 w 4"/>
                <a:gd name="T37" fmla="*/ 4 h 4"/>
                <a:gd name="T38" fmla="*/ 2 w 4"/>
                <a:gd name="T39" fmla="*/ 4 h 4"/>
                <a:gd name="T40" fmla="*/ 4 w 4"/>
                <a:gd name="T41" fmla="*/ 3 h 4"/>
                <a:gd name="T42" fmla="*/ 4 w 4"/>
                <a:gd name="T43" fmla="*/ 3 h 4"/>
                <a:gd name="T44" fmla="*/ 4 w 4"/>
                <a:gd name="T45" fmla="*/ 2 h 4"/>
                <a:gd name="T46" fmla="*/ 3 w 4"/>
                <a:gd name="T47" fmla="*/ 1 h 4"/>
                <a:gd name="T48" fmla="*/ 3 w 4"/>
                <a:gd name="T49" fmla="*/ 1 h 4"/>
                <a:gd name="T50" fmla="*/ 3 w 4"/>
                <a:gd name="T51" fmla="*/ 1 h 4"/>
                <a:gd name="T52" fmla="*/ 3 w 4"/>
                <a:gd name="T53" fmla="*/ 1 h 4"/>
                <a:gd name="T54" fmla="*/ 3 w 4"/>
                <a:gd name="T55" fmla="*/ 0 h 4"/>
                <a:gd name="T56" fmla="*/ 3 w 4"/>
                <a:gd name="T57" fmla="*/ 0 h 4"/>
                <a:gd name="T58" fmla="*/ 2 w 4"/>
                <a:gd name="T59" fmla="*/ 0 h 4"/>
                <a:gd name="T60" fmla="*/ 2 w 4"/>
                <a:gd name="T61" fmla="*/ 0 h 4"/>
                <a:gd name="T62" fmla="*/ 2 w 4"/>
                <a:gd name="T63" fmla="*/ 1 h 4"/>
                <a:gd name="T64" fmla="*/ 2 w 4"/>
                <a:gd name="T65" fmla="*/ 1 h 4"/>
                <a:gd name="T66" fmla="*/ 2 w 4"/>
                <a:gd name="T67" fmla="*/ 1 h 4"/>
                <a:gd name="T68" fmla="*/ 2 w 4"/>
                <a:gd name="T69" fmla="*/ 1 h 4"/>
                <a:gd name="T70" fmla="*/ 2 w 4"/>
                <a:gd name="T71" fmla="*/ 2 h 4"/>
                <a:gd name="T72" fmla="*/ 1 w 4"/>
                <a:gd name="T73" fmla="*/ 1 h 4"/>
                <a:gd name="T74" fmla="*/ 1 w 4"/>
                <a:gd name="T75" fmla="*/ 2 h 4"/>
                <a:gd name="T76" fmla="*/ 1 w 4"/>
                <a:gd name="T77" fmla="*/ 2 h 4"/>
                <a:gd name="T78" fmla="*/ 1 w 4"/>
                <a:gd name="T79" fmla="*/ 2 h 4"/>
                <a:gd name="T80" fmla="*/ 0 w 4"/>
                <a:gd name="T81" fmla="*/ 2 h 4"/>
                <a:gd name="T82" fmla="*/ 0 w 4"/>
                <a:gd name="T83" fmla="*/ 2 h 4"/>
                <a:gd name="T84" fmla="*/ 0 w 4"/>
                <a:gd name="T85" fmla="*/ 2 h 4"/>
                <a:gd name="T86" fmla="*/ 1 w 4"/>
                <a:gd name="T87" fmla="*/ 3 h 4"/>
                <a:gd name="T88" fmla="*/ 0 w 4"/>
                <a:gd name="T89" fmla="*/ 3 h 4"/>
                <a:gd name="T90" fmla="*/ 0 w 4"/>
                <a:gd name="T9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147"/>
            <p:cNvSpPr>
              <a:spLocks noEditPoints="1"/>
            </p:cNvSpPr>
            <p:nvPr/>
          </p:nvSpPr>
          <p:spPr bwMode="auto">
            <a:xfrm>
              <a:off x="6846888" y="1439333"/>
              <a:ext cx="379413" cy="379413"/>
            </a:xfrm>
            <a:custGeom>
              <a:avLst/>
              <a:gdLst>
                <a:gd name="T0" fmla="*/ 13 w 101"/>
                <a:gd name="T1" fmla="*/ 48 h 101"/>
                <a:gd name="T2" fmla="*/ 19 w 101"/>
                <a:gd name="T3" fmla="*/ 53 h 101"/>
                <a:gd name="T4" fmla="*/ 19 w 101"/>
                <a:gd name="T5" fmla="*/ 59 h 101"/>
                <a:gd name="T6" fmla="*/ 24 w 101"/>
                <a:gd name="T7" fmla="*/ 72 h 101"/>
                <a:gd name="T8" fmla="*/ 26 w 101"/>
                <a:gd name="T9" fmla="*/ 80 h 101"/>
                <a:gd name="T10" fmla="*/ 30 w 101"/>
                <a:gd name="T11" fmla="*/ 84 h 101"/>
                <a:gd name="T12" fmla="*/ 29 w 101"/>
                <a:gd name="T13" fmla="*/ 80 h 101"/>
                <a:gd name="T14" fmla="*/ 33 w 101"/>
                <a:gd name="T15" fmla="*/ 73 h 101"/>
                <a:gd name="T16" fmla="*/ 36 w 101"/>
                <a:gd name="T17" fmla="*/ 64 h 101"/>
                <a:gd name="T18" fmla="*/ 32 w 101"/>
                <a:gd name="T19" fmla="*/ 56 h 101"/>
                <a:gd name="T20" fmla="*/ 27 w 101"/>
                <a:gd name="T21" fmla="*/ 51 h 101"/>
                <a:gd name="T22" fmla="*/ 23 w 101"/>
                <a:gd name="T23" fmla="*/ 50 h 101"/>
                <a:gd name="T24" fmla="*/ 21 w 101"/>
                <a:gd name="T25" fmla="*/ 52 h 101"/>
                <a:gd name="T26" fmla="*/ 19 w 101"/>
                <a:gd name="T27" fmla="*/ 51 h 101"/>
                <a:gd name="T28" fmla="*/ 17 w 101"/>
                <a:gd name="T29" fmla="*/ 46 h 101"/>
                <a:gd name="T30" fmla="*/ 14 w 101"/>
                <a:gd name="T31" fmla="*/ 46 h 101"/>
                <a:gd name="T32" fmla="*/ 17 w 101"/>
                <a:gd name="T33" fmla="*/ 41 h 101"/>
                <a:gd name="T34" fmla="*/ 20 w 101"/>
                <a:gd name="T35" fmla="*/ 41 h 101"/>
                <a:gd name="T36" fmla="*/ 21 w 101"/>
                <a:gd name="T37" fmla="*/ 40 h 101"/>
                <a:gd name="T38" fmla="*/ 24 w 101"/>
                <a:gd name="T39" fmla="*/ 37 h 101"/>
                <a:gd name="T40" fmla="*/ 26 w 101"/>
                <a:gd name="T41" fmla="*/ 35 h 101"/>
                <a:gd name="T42" fmla="*/ 28 w 101"/>
                <a:gd name="T43" fmla="*/ 34 h 101"/>
                <a:gd name="T44" fmla="*/ 30 w 101"/>
                <a:gd name="T45" fmla="*/ 32 h 101"/>
                <a:gd name="T46" fmla="*/ 31 w 101"/>
                <a:gd name="T47" fmla="*/ 32 h 101"/>
                <a:gd name="T48" fmla="*/ 33 w 101"/>
                <a:gd name="T49" fmla="*/ 31 h 101"/>
                <a:gd name="T50" fmla="*/ 31 w 101"/>
                <a:gd name="T51" fmla="*/ 27 h 101"/>
                <a:gd name="T52" fmla="*/ 31 w 101"/>
                <a:gd name="T53" fmla="*/ 26 h 101"/>
                <a:gd name="T54" fmla="*/ 33 w 101"/>
                <a:gd name="T55" fmla="*/ 25 h 101"/>
                <a:gd name="T56" fmla="*/ 31 w 101"/>
                <a:gd name="T57" fmla="*/ 23 h 101"/>
                <a:gd name="T58" fmla="*/ 34 w 101"/>
                <a:gd name="T59" fmla="*/ 22 h 101"/>
                <a:gd name="T60" fmla="*/ 36 w 101"/>
                <a:gd name="T61" fmla="*/ 23 h 101"/>
                <a:gd name="T62" fmla="*/ 36 w 101"/>
                <a:gd name="T63" fmla="*/ 25 h 101"/>
                <a:gd name="T64" fmla="*/ 39 w 101"/>
                <a:gd name="T65" fmla="*/ 26 h 101"/>
                <a:gd name="T66" fmla="*/ 46 w 101"/>
                <a:gd name="T67" fmla="*/ 24 h 101"/>
                <a:gd name="T68" fmla="*/ 37 w 101"/>
                <a:gd name="T69" fmla="*/ 21 h 101"/>
                <a:gd name="T70" fmla="*/ 28 w 101"/>
                <a:gd name="T71" fmla="*/ 22 h 101"/>
                <a:gd name="T72" fmla="*/ 27 w 101"/>
                <a:gd name="T73" fmla="*/ 21 h 101"/>
                <a:gd name="T74" fmla="*/ 24 w 101"/>
                <a:gd name="T75" fmla="*/ 23 h 101"/>
                <a:gd name="T76" fmla="*/ 23 w 101"/>
                <a:gd name="T77" fmla="*/ 24 h 101"/>
                <a:gd name="T78" fmla="*/ 23 w 101"/>
                <a:gd name="T79" fmla="*/ 23 h 101"/>
                <a:gd name="T80" fmla="*/ 74 w 101"/>
                <a:gd name="T81" fmla="*/ 23 h 101"/>
                <a:gd name="T82" fmla="*/ 72 w 101"/>
                <a:gd name="T83" fmla="*/ 23 h 101"/>
                <a:gd name="T84" fmla="*/ 68 w 101"/>
                <a:gd name="T85" fmla="*/ 24 h 101"/>
                <a:gd name="T86" fmla="*/ 64 w 101"/>
                <a:gd name="T87" fmla="*/ 24 h 101"/>
                <a:gd name="T88" fmla="*/ 54 w 101"/>
                <a:gd name="T89" fmla="*/ 26 h 101"/>
                <a:gd name="T90" fmla="*/ 55 w 101"/>
                <a:gd name="T91" fmla="*/ 28 h 101"/>
                <a:gd name="T92" fmla="*/ 52 w 101"/>
                <a:gd name="T93" fmla="*/ 31 h 101"/>
                <a:gd name="T94" fmla="*/ 51 w 101"/>
                <a:gd name="T95" fmla="*/ 33 h 101"/>
                <a:gd name="T96" fmla="*/ 48 w 101"/>
                <a:gd name="T97" fmla="*/ 39 h 101"/>
                <a:gd name="T98" fmla="*/ 45 w 101"/>
                <a:gd name="T99" fmla="*/ 48 h 101"/>
                <a:gd name="T100" fmla="*/ 52 w 101"/>
                <a:gd name="T101" fmla="*/ 54 h 101"/>
                <a:gd name="T102" fmla="*/ 55 w 101"/>
                <a:gd name="T103" fmla="*/ 55 h 101"/>
                <a:gd name="T104" fmla="*/ 56 w 101"/>
                <a:gd name="T105" fmla="*/ 60 h 101"/>
                <a:gd name="T106" fmla="*/ 59 w 101"/>
                <a:gd name="T107" fmla="*/ 74 h 101"/>
                <a:gd name="T108" fmla="*/ 65 w 101"/>
                <a:gd name="T109" fmla="*/ 71 h 101"/>
                <a:gd name="T110" fmla="*/ 68 w 101"/>
                <a:gd name="T111" fmla="*/ 62 h 101"/>
                <a:gd name="T112" fmla="*/ 71 w 101"/>
                <a:gd name="T113" fmla="*/ 50 h 101"/>
                <a:gd name="T114" fmla="*/ 75 w 101"/>
                <a:gd name="T115" fmla="*/ 46 h 101"/>
                <a:gd name="T116" fmla="*/ 74 w 101"/>
                <a:gd name="T117" fmla="*/ 43 h 101"/>
                <a:gd name="T118" fmla="*/ 78 w 101"/>
                <a:gd name="T119" fmla="*/ 43 h 101"/>
                <a:gd name="T120" fmla="*/ 84 w 101"/>
                <a:gd name="T121" fmla="*/ 52 h 101"/>
                <a:gd name="T122" fmla="*/ 85 w 101"/>
                <a:gd name="T123" fmla="*/ 47 h 101"/>
                <a:gd name="T124" fmla="*/ 86 w 101"/>
                <a:gd name="T125" fmla="*/ 4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" h="101">
                  <a:moveTo>
                    <a:pt x="50" y="0"/>
                  </a:moveTo>
                  <a:cubicBezTo>
                    <a:pt x="22" y="0"/>
                    <a:pt x="0" y="23"/>
                    <a:pt x="0" y="51"/>
                  </a:cubicBezTo>
                  <a:cubicBezTo>
                    <a:pt x="0" y="79"/>
                    <a:pt x="22" y="101"/>
                    <a:pt x="50" y="101"/>
                  </a:cubicBezTo>
                  <a:cubicBezTo>
                    <a:pt x="78" y="101"/>
                    <a:pt x="101" y="79"/>
                    <a:pt x="101" y="51"/>
                  </a:cubicBezTo>
                  <a:cubicBezTo>
                    <a:pt x="101" y="23"/>
                    <a:pt x="78" y="0"/>
                    <a:pt x="50" y="0"/>
                  </a:cubicBezTo>
                  <a:close/>
                  <a:moveTo>
                    <a:pt x="11" y="51"/>
                  </a:moveTo>
                  <a:cubicBezTo>
                    <a:pt x="11" y="50"/>
                    <a:pt x="11" y="48"/>
                    <a:pt x="11" y="47"/>
                  </a:cubicBezTo>
                  <a:cubicBezTo>
                    <a:pt x="11" y="47"/>
                    <a:pt x="12" y="47"/>
                    <a:pt x="12" y="47"/>
                  </a:cubicBezTo>
                  <a:cubicBezTo>
                    <a:pt x="12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5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6" y="50"/>
                    <a:pt x="17" y="50"/>
                  </a:cubicBezTo>
                  <a:cubicBezTo>
                    <a:pt x="17" y="50"/>
                    <a:pt x="17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8" y="52"/>
                    <a:pt x="18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20" y="53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3"/>
                    <a:pt x="20" y="53"/>
                  </a:cubicBezTo>
                  <a:cubicBezTo>
                    <a:pt x="20" y="53"/>
                    <a:pt x="20" y="54"/>
                    <a:pt x="21" y="55"/>
                  </a:cubicBezTo>
                  <a:cubicBezTo>
                    <a:pt x="20" y="55"/>
                    <a:pt x="20" y="56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8"/>
                    <a:pt x="19" y="58"/>
                  </a:cubicBezTo>
                  <a:cubicBezTo>
                    <a:pt x="19" y="58"/>
                    <a:pt x="19" y="58"/>
                    <a:pt x="19" y="59"/>
                  </a:cubicBezTo>
                  <a:cubicBezTo>
                    <a:pt x="19" y="59"/>
                    <a:pt x="19" y="60"/>
                    <a:pt x="19" y="60"/>
                  </a:cubicBezTo>
                  <a:cubicBezTo>
                    <a:pt x="19" y="60"/>
                    <a:pt x="19" y="61"/>
                    <a:pt x="20" y="61"/>
                  </a:cubicBezTo>
                  <a:cubicBezTo>
                    <a:pt x="20" y="62"/>
                    <a:pt x="20" y="63"/>
                    <a:pt x="21" y="64"/>
                  </a:cubicBezTo>
                  <a:cubicBezTo>
                    <a:pt x="21" y="65"/>
                    <a:pt x="22" y="65"/>
                    <a:pt x="22" y="66"/>
                  </a:cubicBezTo>
                  <a:cubicBezTo>
                    <a:pt x="23" y="66"/>
                    <a:pt x="24" y="66"/>
                    <a:pt x="24" y="67"/>
                  </a:cubicBezTo>
                  <a:cubicBezTo>
                    <a:pt x="24" y="68"/>
                    <a:pt x="24" y="68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0"/>
                    <a:pt x="24" y="71"/>
                    <a:pt x="24" y="71"/>
                  </a:cubicBezTo>
                  <a:cubicBezTo>
                    <a:pt x="24" y="71"/>
                    <a:pt x="24" y="71"/>
                    <a:pt x="24" y="72"/>
                  </a:cubicBezTo>
                  <a:cubicBezTo>
                    <a:pt x="24" y="72"/>
                    <a:pt x="24" y="72"/>
                    <a:pt x="24" y="73"/>
                  </a:cubicBezTo>
                  <a:cubicBezTo>
                    <a:pt x="24" y="73"/>
                    <a:pt x="24" y="74"/>
                    <a:pt x="25" y="74"/>
                  </a:cubicBezTo>
                  <a:cubicBezTo>
                    <a:pt x="25" y="74"/>
                    <a:pt x="25" y="75"/>
                    <a:pt x="25" y="75"/>
                  </a:cubicBezTo>
                  <a:cubicBezTo>
                    <a:pt x="25" y="75"/>
                    <a:pt x="25" y="75"/>
                    <a:pt x="25" y="76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4" y="76"/>
                    <a:pt x="25" y="77"/>
                  </a:cubicBezTo>
                  <a:cubicBezTo>
                    <a:pt x="25" y="77"/>
                    <a:pt x="25" y="78"/>
                    <a:pt x="25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9"/>
                    <a:pt x="25" y="79"/>
                    <a:pt x="26" y="79"/>
                  </a:cubicBezTo>
                  <a:cubicBezTo>
                    <a:pt x="25" y="79"/>
                    <a:pt x="26" y="80"/>
                    <a:pt x="26" y="80"/>
                  </a:cubicBezTo>
                  <a:cubicBezTo>
                    <a:pt x="26" y="80"/>
                    <a:pt x="26" y="80"/>
                    <a:pt x="25" y="80"/>
                  </a:cubicBezTo>
                  <a:cubicBezTo>
                    <a:pt x="25" y="80"/>
                    <a:pt x="25" y="80"/>
                    <a:pt x="25" y="81"/>
                  </a:cubicBezTo>
                  <a:cubicBezTo>
                    <a:pt x="25" y="81"/>
                    <a:pt x="25" y="81"/>
                    <a:pt x="26" y="81"/>
                  </a:cubicBezTo>
                  <a:cubicBezTo>
                    <a:pt x="26" y="81"/>
                    <a:pt x="26" y="81"/>
                    <a:pt x="26" y="82"/>
                  </a:cubicBezTo>
                  <a:cubicBezTo>
                    <a:pt x="17" y="74"/>
                    <a:pt x="11" y="63"/>
                    <a:pt x="11" y="51"/>
                  </a:cubicBezTo>
                  <a:close/>
                  <a:moveTo>
                    <a:pt x="50" y="90"/>
                  </a:moveTo>
                  <a:cubicBezTo>
                    <a:pt x="43" y="90"/>
                    <a:pt x="35" y="88"/>
                    <a:pt x="29" y="84"/>
                  </a:cubicBezTo>
                  <a:cubicBezTo>
                    <a:pt x="29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8" y="83"/>
                  </a:cubicBezTo>
                  <a:cubicBezTo>
                    <a:pt x="28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1"/>
                    <a:pt x="29" y="81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1"/>
                    <a:pt x="28" y="81"/>
                    <a:pt x="28" y="81"/>
                  </a:cubicBezTo>
                  <a:cubicBezTo>
                    <a:pt x="28" y="80"/>
                    <a:pt x="29" y="80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80"/>
                    <a:pt x="29" y="79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0" y="78"/>
                    <a:pt x="30" y="77"/>
                    <a:pt x="29" y="77"/>
                  </a:cubicBezTo>
                  <a:cubicBezTo>
                    <a:pt x="30" y="77"/>
                    <a:pt x="31" y="77"/>
                    <a:pt x="31" y="76"/>
                  </a:cubicBezTo>
                  <a:cubicBezTo>
                    <a:pt x="31" y="76"/>
                    <a:pt x="31" y="75"/>
                    <a:pt x="31" y="75"/>
                  </a:cubicBezTo>
                  <a:cubicBezTo>
                    <a:pt x="32" y="75"/>
                    <a:pt x="32" y="74"/>
                    <a:pt x="33" y="73"/>
                  </a:cubicBezTo>
                  <a:cubicBezTo>
                    <a:pt x="33" y="73"/>
                    <a:pt x="33" y="72"/>
                    <a:pt x="33" y="72"/>
                  </a:cubicBezTo>
                  <a:cubicBezTo>
                    <a:pt x="34" y="72"/>
                    <a:pt x="34" y="71"/>
                    <a:pt x="33" y="71"/>
                  </a:cubicBezTo>
                  <a:cubicBezTo>
                    <a:pt x="33" y="71"/>
                    <a:pt x="33" y="71"/>
                    <a:pt x="33" y="70"/>
                  </a:cubicBezTo>
                  <a:cubicBezTo>
                    <a:pt x="33" y="70"/>
                    <a:pt x="34" y="70"/>
                    <a:pt x="34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9"/>
                    <a:pt x="36" y="69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6"/>
                    <a:pt x="36" y="66"/>
                  </a:cubicBezTo>
                  <a:cubicBezTo>
                    <a:pt x="36" y="65"/>
                    <a:pt x="36" y="64"/>
                    <a:pt x="36" y="64"/>
                  </a:cubicBezTo>
                  <a:cubicBezTo>
                    <a:pt x="37" y="63"/>
                    <a:pt x="38" y="61"/>
                    <a:pt x="38" y="60"/>
                  </a:cubicBezTo>
                  <a:cubicBezTo>
                    <a:pt x="38" y="59"/>
                    <a:pt x="36" y="58"/>
                    <a:pt x="35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4" y="58"/>
                    <a:pt x="34" y="58"/>
                  </a:cubicBezTo>
                  <a:cubicBezTo>
                    <a:pt x="34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7"/>
                    <a:pt x="31" y="57"/>
                  </a:cubicBezTo>
                  <a:cubicBezTo>
                    <a:pt x="31" y="57"/>
                    <a:pt x="32" y="56"/>
                    <a:pt x="32" y="56"/>
                  </a:cubicBezTo>
                  <a:cubicBezTo>
                    <a:pt x="32" y="56"/>
                    <a:pt x="32" y="55"/>
                    <a:pt x="32" y="55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2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0"/>
                    <a:pt x="27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4" y="50"/>
                    <a:pt x="24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21" y="51"/>
                    <a:pt x="21" y="51"/>
                  </a:cubicBezTo>
                  <a:cubicBezTo>
                    <a:pt x="21" y="51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1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2"/>
                    <a:pt x="19" y="52"/>
                  </a:cubicBezTo>
                  <a:cubicBezTo>
                    <a:pt x="19" y="52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49"/>
                  </a:cubicBezTo>
                  <a:cubicBezTo>
                    <a:pt x="19" y="49"/>
                    <a:pt x="19" y="49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8" y="48"/>
                    <a:pt x="18" y="48"/>
                  </a:cubicBezTo>
                  <a:cubicBezTo>
                    <a:pt x="18" y="48"/>
                    <a:pt x="18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7"/>
                    <a:pt x="17" y="47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5"/>
                    <a:pt x="18" y="45"/>
                    <a:pt x="17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6" y="45"/>
                    <a:pt x="16" y="45"/>
                    <a:pt x="16" y="46"/>
                  </a:cubicBezTo>
                  <a:cubicBezTo>
                    <a:pt x="16" y="46"/>
                    <a:pt x="15" y="46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5"/>
                    <a:pt x="14" y="43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2"/>
                    <a:pt x="14" y="42"/>
                  </a:cubicBezTo>
                  <a:cubicBezTo>
                    <a:pt x="14" y="42"/>
                    <a:pt x="15" y="41"/>
                    <a:pt x="1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1" y="41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39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8" y="34"/>
                    <a:pt x="28" y="34"/>
                  </a:cubicBezTo>
                  <a:cubicBezTo>
                    <a:pt x="28" y="34"/>
                    <a:pt x="28" y="33"/>
                    <a:pt x="28" y="33"/>
                  </a:cubicBezTo>
                  <a:cubicBezTo>
                    <a:pt x="28" y="33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3"/>
                  </a:cubicBezTo>
                  <a:cubicBezTo>
                    <a:pt x="29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29" y="31"/>
                    <a:pt x="29" y="31"/>
                  </a:cubicBezTo>
                  <a:cubicBezTo>
                    <a:pt x="30" y="31"/>
                    <a:pt x="30" y="31"/>
                    <a:pt x="31" y="31"/>
                  </a:cubicBezTo>
                  <a:cubicBezTo>
                    <a:pt x="31" y="31"/>
                    <a:pt x="31" y="31"/>
                    <a:pt x="32" y="31"/>
                  </a:cubicBezTo>
                  <a:cubicBezTo>
                    <a:pt x="32" y="31"/>
                    <a:pt x="32" y="31"/>
                    <a:pt x="31" y="31"/>
                  </a:cubicBezTo>
                  <a:cubicBezTo>
                    <a:pt x="31" y="31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4" y="32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3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2"/>
                    <a:pt x="33" y="22"/>
                  </a:cubicBezTo>
                  <a:cubicBezTo>
                    <a:pt x="33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6"/>
                    <a:pt x="36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40" y="25"/>
                  </a:cubicBezTo>
                  <a:cubicBezTo>
                    <a:pt x="40" y="25"/>
                    <a:pt x="42" y="25"/>
                    <a:pt x="42" y="25"/>
                  </a:cubicBezTo>
                  <a:cubicBezTo>
                    <a:pt x="42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5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6" y="21"/>
                    <a:pt x="46" y="21"/>
                  </a:cubicBezTo>
                  <a:cubicBezTo>
                    <a:pt x="46" y="21"/>
                    <a:pt x="45" y="21"/>
                    <a:pt x="43" y="21"/>
                  </a:cubicBezTo>
                  <a:cubicBezTo>
                    <a:pt x="41" y="21"/>
                    <a:pt x="38" y="21"/>
                    <a:pt x="37" y="21"/>
                  </a:cubicBezTo>
                  <a:cubicBezTo>
                    <a:pt x="37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5" y="21"/>
                  </a:cubicBezTo>
                  <a:cubicBezTo>
                    <a:pt x="34" y="21"/>
                    <a:pt x="33" y="21"/>
                    <a:pt x="33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1"/>
                    <a:pt x="28" y="21"/>
                    <a:pt x="28" y="2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4" y="23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31" y="15"/>
                    <a:pt x="40" y="12"/>
                    <a:pt x="50" y="12"/>
                  </a:cubicBezTo>
                  <a:cubicBezTo>
                    <a:pt x="60" y="12"/>
                    <a:pt x="70" y="16"/>
                    <a:pt x="77" y="22"/>
                  </a:cubicBezTo>
                  <a:cubicBezTo>
                    <a:pt x="76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4" y="22"/>
                    <a:pt x="74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2" y="22"/>
                    <a:pt x="72" y="22"/>
                  </a:cubicBezTo>
                  <a:cubicBezTo>
                    <a:pt x="72" y="22"/>
                    <a:pt x="72" y="22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71" y="23"/>
                    <a:pt x="70" y="23"/>
                  </a:cubicBezTo>
                  <a:cubicBezTo>
                    <a:pt x="70" y="23"/>
                    <a:pt x="70" y="23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9" y="24"/>
                    <a:pt x="69" y="24"/>
                    <a:pt x="6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4"/>
                    <a:pt x="68" y="24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5" y="24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5" y="24"/>
                  </a:cubicBezTo>
                  <a:cubicBezTo>
                    <a:pt x="65" y="24"/>
                    <a:pt x="65" y="24"/>
                    <a:pt x="65" y="25"/>
                  </a:cubicBezTo>
                  <a:cubicBezTo>
                    <a:pt x="64" y="24"/>
                    <a:pt x="64" y="24"/>
                    <a:pt x="64" y="2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1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9" y="23"/>
                    <a:pt x="58" y="23"/>
                    <a:pt x="58" y="24"/>
                  </a:cubicBezTo>
                  <a:cubicBezTo>
                    <a:pt x="57" y="24"/>
                    <a:pt x="55" y="25"/>
                    <a:pt x="55" y="25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3" y="26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4" y="28"/>
                    <a:pt x="54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4" y="28"/>
                  </a:cubicBezTo>
                  <a:cubicBezTo>
                    <a:pt x="54" y="28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30"/>
                  </a:cubicBezTo>
                  <a:cubicBezTo>
                    <a:pt x="53" y="30"/>
                    <a:pt x="53" y="30"/>
                    <a:pt x="52" y="30"/>
                  </a:cubicBezTo>
                  <a:cubicBezTo>
                    <a:pt x="52" y="30"/>
                    <a:pt x="52" y="30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0" y="31"/>
                    <a:pt x="50" y="31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3"/>
                    <a:pt x="51" y="34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9" y="33"/>
                    <a:pt x="49" y="33"/>
                    <a:pt x="49" y="34"/>
                  </a:cubicBezTo>
                  <a:cubicBezTo>
                    <a:pt x="48" y="34"/>
                    <a:pt x="48" y="36"/>
                    <a:pt x="48" y="37"/>
                  </a:cubicBezTo>
                  <a:cubicBezTo>
                    <a:pt x="48" y="37"/>
                    <a:pt x="48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7"/>
                    <a:pt x="49" y="37"/>
                    <a:pt x="49" y="38"/>
                  </a:cubicBezTo>
                  <a:cubicBezTo>
                    <a:pt x="49" y="38"/>
                    <a:pt x="49" y="39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39"/>
                    <a:pt x="48" y="40"/>
                    <a:pt x="48" y="40"/>
                  </a:cubicBezTo>
                  <a:cubicBezTo>
                    <a:pt x="48" y="40"/>
                    <a:pt x="48" y="40"/>
                    <a:pt x="48" y="41"/>
                  </a:cubicBezTo>
                  <a:cubicBezTo>
                    <a:pt x="48" y="41"/>
                    <a:pt x="47" y="41"/>
                    <a:pt x="47" y="41"/>
                  </a:cubicBezTo>
                  <a:cubicBezTo>
                    <a:pt x="47" y="41"/>
                    <a:pt x="47" y="41"/>
                    <a:pt x="46" y="42"/>
                  </a:cubicBezTo>
                  <a:cubicBezTo>
                    <a:pt x="46" y="42"/>
                    <a:pt x="46" y="42"/>
                    <a:pt x="46" y="43"/>
                  </a:cubicBezTo>
                  <a:cubicBezTo>
                    <a:pt x="45" y="43"/>
                    <a:pt x="45" y="44"/>
                    <a:pt x="45" y="45"/>
                  </a:cubicBezTo>
                  <a:cubicBezTo>
                    <a:pt x="45" y="45"/>
                    <a:pt x="45" y="46"/>
                    <a:pt x="45" y="46"/>
                  </a:cubicBezTo>
                  <a:cubicBezTo>
                    <a:pt x="45" y="46"/>
                    <a:pt x="45" y="47"/>
                    <a:pt x="45" y="47"/>
                  </a:cubicBezTo>
                  <a:cubicBezTo>
                    <a:pt x="45" y="47"/>
                    <a:pt x="45" y="47"/>
                    <a:pt x="45" y="48"/>
                  </a:cubicBezTo>
                  <a:cubicBezTo>
                    <a:pt x="45" y="48"/>
                    <a:pt x="45" y="49"/>
                    <a:pt x="45" y="4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6" y="51"/>
                    <a:pt x="46" y="51"/>
                    <a:pt x="46" y="52"/>
                  </a:cubicBezTo>
                  <a:cubicBezTo>
                    <a:pt x="46" y="52"/>
                    <a:pt x="48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0" y="54"/>
                    <a:pt x="50" y="54"/>
                    <a:pt x="51" y="54"/>
                  </a:cubicBezTo>
                  <a:cubicBezTo>
                    <a:pt x="51" y="54"/>
                    <a:pt x="51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4" y="53"/>
                    <a:pt x="54" y="53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5" y="55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6" y="55"/>
                    <a:pt x="55" y="56"/>
                    <a:pt x="55" y="5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8"/>
                    <a:pt x="56" y="58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59"/>
                    <a:pt x="56" y="59"/>
                    <a:pt x="56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7" y="61"/>
                    <a:pt x="57" y="62"/>
                    <a:pt x="57" y="63"/>
                  </a:cubicBezTo>
                  <a:cubicBezTo>
                    <a:pt x="57" y="63"/>
                    <a:pt x="57" y="63"/>
                    <a:pt x="57" y="64"/>
                  </a:cubicBezTo>
                  <a:cubicBezTo>
                    <a:pt x="57" y="64"/>
                    <a:pt x="56" y="64"/>
                    <a:pt x="56" y="65"/>
                  </a:cubicBezTo>
                  <a:cubicBezTo>
                    <a:pt x="56" y="65"/>
                    <a:pt x="56" y="65"/>
                    <a:pt x="56" y="66"/>
                  </a:cubicBezTo>
                  <a:cubicBezTo>
                    <a:pt x="56" y="66"/>
                    <a:pt x="56" y="66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57" y="69"/>
                    <a:pt x="57" y="70"/>
                  </a:cubicBezTo>
                  <a:cubicBezTo>
                    <a:pt x="57" y="70"/>
                    <a:pt x="57" y="70"/>
                    <a:pt x="57" y="71"/>
                  </a:cubicBezTo>
                  <a:cubicBezTo>
                    <a:pt x="57" y="71"/>
                    <a:pt x="58" y="72"/>
                    <a:pt x="58" y="72"/>
                  </a:cubicBezTo>
                  <a:cubicBezTo>
                    <a:pt x="58" y="73"/>
                    <a:pt x="59" y="74"/>
                    <a:pt x="59" y="74"/>
                  </a:cubicBezTo>
                  <a:cubicBezTo>
                    <a:pt x="58" y="74"/>
                    <a:pt x="58" y="75"/>
                    <a:pt x="58" y="75"/>
                  </a:cubicBezTo>
                  <a:cubicBezTo>
                    <a:pt x="58" y="75"/>
                    <a:pt x="59" y="76"/>
                    <a:pt x="5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60" y="76"/>
                    <a:pt x="61" y="76"/>
                    <a:pt x="61" y="75"/>
                  </a:cubicBezTo>
                  <a:cubicBezTo>
                    <a:pt x="61" y="75"/>
                    <a:pt x="62" y="75"/>
                    <a:pt x="62" y="75"/>
                  </a:cubicBezTo>
                  <a:cubicBezTo>
                    <a:pt x="63" y="75"/>
                    <a:pt x="65" y="72"/>
                    <a:pt x="65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5" y="71"/>
                    <a:pt x="65" y="71"/>
                    <a:pt x="65" y="70"/>
                  </a:cubicBezTo>
                  <a:cubicBezTo>
                    <a:pt x="66" y="70"/>
                    <a:pt x="66" y="69"/>
                    <a:pt x="66" y="69"/>
                  </a:cubicBezTo>
                  <a:cubicBezTo>
                    <a:pt x="66" y="69"/>
                    <a:pt x="66" y="69"/>
                    <a:pt x="66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6" y="68"/>
                    <a:pt x="66" y="67"/>
                    <a:pt x="66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6"/>
                    <a:pt x="68" y="66"/>
                    <a:pt x="68" y="66"/>
                  </a:cubicBezTo>
                  <a:cubicBezTo>
                    <a:pt x="69" y="65"/>
                    <a:pt x="68" y="63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0"/>
                    <a:pt x="68" y="59"/>
                  </a:cubicBezTo>
                  <a:cubicBezTo>
                    <a:pt x="68" y="58"/>
                    <a:pt x="68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7"/>
                    <a:pt x="70" y="56"/>
                    <a:pt x="70" y="56"/>
                  </a:cubicBezTo>
                  <a:cubicBezTo>
                    <a:pt x="71" y="54"/>
                    <a:pt x="73" y="53"/>
                    <a:pt x="73" y="51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50"/>
                    <a:pt x="71" y="50"/>
                    <a:pt x="71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0" y="50"/>
                    <a:pt x="70" y="51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69" y="51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0"/>
                    <a:pt x="70" y="50"/>
                    <a:pt x="70" y="50"/>
                  </a:cubicBezTo>
                  <a:cubicBezTo>
                    <a:pt x="71" y="50"/>
                    <a:pt x="72" y="48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7"/>
                    <a:pt x="74" y="47"/>
                    <a:pt x="74" y="47"/>
                  </a:cubicBezTo>
                  <a:cubicBezTo>
                    <a:pt x="74" y="47"/>
                    <a:pt x="74" y="47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5"/>
                    <a:pt x="75" y="45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5"/>
                    <a:pt x="75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44"/>
                    <a:pt x="75" y="44"/>
                    <a:pt x="75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3"/>
                    <a:pt x="76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4"/>
                    <a:pt x="78" y="44"/>
                  </a:cubicBezTo>
                  <a:cubicBezTo>
                    <a:pt x="79" y="45"/>
                    <a:pt x="79" y="46"/>
                    <a:pt x="80" y="46"/>
                  </a:cubicBezTo>
                  <a:cubicBezTo>
                    <a:pt x="80" y="46"/>
                    <a:pt x="80" y="45"/>
                    <a:pt x="80" y="45"/>
                  </a:cubicBezTo>
                  <a:cubicBezTo>
                    <a:pt x="80" y="46"/>
                    <a:pt x="80" y="46"/>
                    <a:pt x="81" y="47"/>
                  </a:cubicBezTo>
                  <a:cubicBezTo>
                    <a:pt x="81" y="48"/>
                    <a:pt x="81" y="49"/>
                    <a:pt x="82" y="50"/>
                  </a:cubicBezTo>
                  <a:cubicBezTo>
                    <a:pt x="82" y="50"/>
                    <a:pt x="82" y="51"/>
                    <a:pt x="82" y="51"/>
                  </a:cubicBezTo>
                  <a:cubicBezTo>
                    <a:pt x="82" y="52"/>
                    <a:pt x="82" y="52"/>
                    <a:pt x="83" y="52"/>
                  </a:cubicBezTo>
                  <a:cubicBezTo>
                    <a:pt x="83" y="52"/>
                    <a:pt x="83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3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2"/>
                    <a:pt x="85" y="52"/>
                    <a:pt x="84" y="51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4" y="50"/>
                    <a:pt x="84" y="50"/>
                    <a:pt x="84" y="49"/>
                  </a:cubicBezTo>
                  <a:cubicBezTo>
                    <a:pt x="84" y="49"/>
                    <a:pt x="84" y="48"/>
                    <a:pt x="84" y="48"/>
                  </a:cubicBezTo>
                  <a:cubicBezTo>
                    <a:pt x="85" y="48"/>
                    <a:pt x="85" y="47"/>
                    <a:pt x="85" y="47"/>
                  </a:cubicBezTo>
                  <a:cubicBezTo>
                    <a:pt x="85" y="46"/>
                    <a:pt x="86" y="46"/>
                    <a:pt x="86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7" y="45"/>
                    <a:pt x="87" y="45"/>
                    <a:pt x="87" y="44"/>
                  </a:cubicBezTo>
                  <a:cubicBezTo>
                    <a:pt x="88" y="45"/>
                    <a:pt x="88" y="45"/>
                    <a:pt x="88" y="46"/>
                  </a:cubicBezTo>
                  <a:cubicBezTo>
                    <a:pt x="88" y="46"/>
                    <a:pt x="89" y="46"/>
                    <a:pt x="89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0" y="49"/>
                    <a:pt x="90" y="50"/>
                    <a:pt x="90" y="51"/>
                  </a:cubicBezTo>
                  <a:cubicBezTo>
                    <a:pt x="90" y="73"/>
                    <a:pt x="72" y="90"/>
                    <a:pt x="50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815415" y="1643924"/>
            <a:ext cx="481522" cy="424568"/>
            <a:chOff x="1879601" y="815446"/>
            <a:chExt cx="442912" cy="390525"/>
          </a:xfrm>
          <a:solidFill>
            <a:schemeClr val="bg1"/>
          </a:solidFill>
        </p:grpSpPr>
        <p:sp>
          <p:nvSpPr>
            <p:cNvPr id="148" name="Freeform 313"/>
            <p:cNvSpPr/>
            <p:nvPr/>
          </p:nvSpPr>
          <p:spPr bwMode="auto">
            <a:xfrm>
              <a:off x="1879601" y="815446"/>
              <a:ext cx="280987" cy="390525"/>
            </a:xfrm>
            <a:custGeom>
              <a:avLst/>
              <a:gdLst>
                <a:gd name="T0" fmla="*/ 68 w 75"/>
                <a:gd name="T1" fmla="*/ 90 h 104"/>
                <a:gd name="T2" fmla="*/ 62 w 75"/>
                <a:gd name="T3" fmla="*/ 97 h 104"/>
                <a:gd name="T4" fmla="*/ 14 w 75"/>
                <a:gd name="T5" fmla="*/ 97 h 104"/>
                <a:gd name="T6" fmla="*/ 9 w 75"/>
                <a:gd name="T7" fmla="*/ 95 h 104"/>
                <a:gd name="T8" fmla="*/ 7 w 75"/>
                <a:gd name="T9" fmla="*/ 90 h 104"/>
                <a:gd name="T10" fmla="*/ 7 w 75"/>
                <a:gd name="T11" fmla="*/ 14 h 104"/>
                <a:gd name="T12" fmla="*/ 14 w 75"/>
                <a:gd name="T13" fmla="*/ 7 h 104"/>
                <a:gd name="T14" fmla="*/ 40 w 75"/>
                <a:gd name="T15" fmla="*/ 7 h 104"/>
                <a:gd name="T16" fmla="*/ 45 w 75"/>
                <a:gd name="T17" fmla="*/ 12 h 104"/>
                <a:gd name="T18" fmla="*/ 45 w 75"/>
                <a:gd name="T19" fmla="*/ 24 h 104"/>
                <a:gd name="T20" fmla="*/ 51 w 75"/>
                <a:gd name="T21" fmla="*/ 31 h 104"/>
                <a:gd name="T22" fmla="*/ 64 w 75"/>
                <a:gd name="T23" fmla="*/ 31 h 104"/>
                <a:gd name="T24" fmla="*/ 68 w 75"/>
                <a:gd name="T25" fmla="*/ 35 h 104"/>
                <a:gd name="T26" fmla="*/ 68 w 75"/>
                <a:gd name="T27" fmla="*/ 38 h 104"/>
                <a:gd name="T28" fmla="*/ 71 w 75"/>
                <a:gd name="T29" fmla="*/ 39 h 104"/>
                <a:gd name="T30" fmla="*/ 74 w 75"/>
                <a:gd name="T31" fmla="*/ 41 h 104"/>
                <a:gd name="T32" fmla="*/ 75 w 75"/>
                <a:gd name="T33" fmla="*/ 42 h 104"/>
                <a:gd name="T34" fmla="*/ 75 w 75"/>
                <a:gd name="T35" fmla="*/ 36 h 104"/>
                <a:gd name="T36" fmla="*/ 70 w 75"/>
                <a:gd name="T37" fmla="*/ 23 h 104"/>
                <a:gd name="T38" fmla="*/ 50 w 75"/>
                <a:gd name="T39" fmla="*/ 3 h 104"/>
                <a:gd name="T40" fmla="*/ 41 w 75"/>
                <a:gd name="T41" fmla="*/ 0 h 104"/>
                <a:gd name="T42" fmla="*/ 8 w 75"/>
                <a:gd name="T43" fmla="*/ 0 h 104"/>
                <a:gd name="T44" fmla="*/ 0 w 75"/>
                <a:gd name="T45" fmla="*/ 8 h 104"/>
                <a:gd name="T46" fmla="*/ 0 w 75"/>
                <a:gd name="T47" fmla="*/ 96 h 104"/>
                <a:gd name="T48" fmla="*/ 3 w 75"/>
                <a:gd name="T49" fmla="*/ 102 h 104"/>
                <a:gd name="T50" fmla="*/ 8 w 75"/>
                <a:gd name="T51" fmla="*/ 104 h 104"/>
                <a:gd name="T52" fmla="*/ 67 w 75"/>
                <a:gd name="T53" fmla="*/ 104 h 104"/>
                <a:gd name="T54" fmla="*/ 75 w 75"/>
                <a:gd name="T55" fmla="*/ 96 h 104"/>
                <a:gd name="T56" fmla="*/ 75 w 75"/>
                <a:gd name="T57" fmla="*/ 85 h 104"/>
                <a:gd name="T58" fmla="*/ 68 w 75"/>
                <a:gd name="T59" fmla="*/ 79 h 104"/>
                <a:gd name="T60" fmla="*/ 68 w 75"/>
                <a:gd name="T61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04">
                  <a:moveTo>
                    <a:pt x="68" y="90"/>
                  </a:moveTo>
                  <a:cubicBezTo>
                    <a:pt x="68" y="94"/>
                    <a:pt x="65" y="97"/>
                    <a:pt x="62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2" y="97"/>
                    <a:pt x="10" y="96"/>
                    <a:pt x="9" y="95"/>
                  </a:cubicBezTo>
                  <a:cubicBezTo>
                    <a:pt x="8" y="93"/>
                    <a:pt x="7" y="92"/>
                    <a:pt x="7" y="9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10" y="7"/>
                    <a:pt x="14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3" y="7"/>
                    <a:pt x="45" y="9"/>
                    <a:pt x="45" y="12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8"/>
                    <a:pt x="48" y="31"/>
                    <a:pt x="51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6" y="31"/>
                    <a:pt x="68" y="33"/>
                    <a:pt x="68" y="35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0"/>
                    <a:pt x="73" y="40"/>
                    <a:pt x="74" y="41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1"/>
                    <a:pt x="73" y="27"/>
                    <a:pt x="70" y="2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8" y="2"/>
                    <a:pt x="44" y="0"/>
                    <a:pt x="4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8"/>
                    <a:pt x="1" y="100"/>
                    <a:pt x="3" y="102"/>
                  </a:cubicBezTo>
                  <a:cubicBezTo>
                    <a:pt x="4" y="103"/>
                    <a:pt x="6" y="104"/>
                    <a:pt x="8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72" y="104"/>
                    <a:pt x="75" y="100"/>
                    <a:pt x="75" y="96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68" y="79"/>
                    <a:pt x="68" y="79"/>
                    <a:pt x="68" y="79"/>
                  </a:cubicBezTo>
                  <a:lnTo>
                    <a:pt x="68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314"/>
            <p:cNvSpPr/>
            <p:nvPr/>
          </p:nvSpPr>
          <p:spPr bwMode="auto">
            <a:xfrm>
              <a:off x="1928813" y="942446"/>
              <a:ext cx="107950" cy="38100"/>
            </a:xfrm>
            <a:custGeom>
              <a:avLst/>
              <a:gdLst>
                <a:gd name="T0" fmla="*/ 29 w 29"/>
                <a:gd name="T1" fmla="*/ 1 h 10"/>
                <a:gd name="T2" fmla="*/ 28 w 29"/>
                <a:gd name="T3" fmla="*/ 0 h 10"/>
                <a:gd name="T4" fmla="*/ 23 w 29"/>
                <a:gd name="T5" fmla="*/ 0 h 10"/>
                <a:gd name="T6" fmla="*/ 15 w 29"/>
                <a:gd name="T7" fmla="*/ 1 h 10"/>
                <a:gd name="T8" fmla="*/ 5 w 29"/>
                <a:gd name="T9" fmla="*/ 2 h 10"/>
                <a:gd name="T10" fmla="*/ 1 w 29"/>
                <a:gd name="T11" fmla="*/ 3 h 10"/>
                <a:gd name="T12" fmla="*/ 2 w 29"/>
                <a:gd name="T13" fmla="*/ 7 h 10"/>
                <a:gd name="T14" fmla="*/ 17 w 29"/>
                <a:gd name="T15" fmla="*/ 7 h 10"/>
                <a:gd name="T16" fmla="*/ 26 w 29"/>
                <a:gd name="T17" fmla="*/ 6 h 10"/>
                <a:gd name="T18" fmla="*/ 28 w 29"/>
                <a:gd name="T19" fmla="*/ 7 h 10"/>
                <a:gd name="T20" fmla="*/ 28 w 29"/>
                <a:gd name="T21" fmla="*/ 6 h 10"/>
                <a:gd name="T22" fmla="*/ 28 w 29"/>
                <a:gd name="T23" fmla="*/ 1 h 10"/>
                <a:gd name="T24" fmla="*/ 29 w 29"/>
                <a:gd name="T2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10">
                  <a:moveTo>
                    <a:pt x="29" y="1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5" y="0"/>
                    <a:pt x="23" y="0"/>
                  </a:cubicBezTo>
                  <a:cubicBezTo>
                    <a:pt x="20" y="0"/>
                    <a:pt x="18" y="1"/>
                    <a:pt x="15" y="1"/>
                  </a:cubicBezTo>
                  <a:cubicBezTo>
                    <a:pt x="11" y="3"/>
                    <a:pt x="8" y="4"/>
                    <a:pt x="5" y="2"/>
                  </a:cubicBezTo>
                  <a:cubicBezTo>
                    <a:pt x="3" y="1"/>
                    <a:pt x="1" y="1"/>
                    <a:pt x="1" y="3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8" y="10"/>
                    <a:pt x="13" y="8"/>
                    <a:pt x="17" y="7"/>
                  </a:cubicBezTo>
                  <a:cubicBezTo>
                    <a:pt x="20" y="6"/>
                    <a:pt x="23" y="5"/>
                    <a:pt x="26" y="6"/>
                  </a:cubicBezTo>
                  <a:cubicBezTo>
                    <a:pt x="27" y="6"/>
                    <a:pt x="27" y="6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4"/>
                    <a:pt x="27" y="2"/>
                    <a:pt x="28" y="1"/>
                  </a:cubicBezTo>
                  <a:cubicBezTo>
                    <a:pt x="28" y="1"/>
                    <a:pt x="28" y="1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315"/>
            <p:cNvSpPr>
              <a:spLocks noEditPoints="1"/>
            </p:cNvSpPr>
            <p:nvPr/>
          </p:nvSpPr>
          <p:spPr bwMode="auto">
            <a:xfrm>
              <a:off x="2041526" y="950383"/>
              <a:ext cx="123825" cy="112713"/>
            </a:xfrm>
            <a:custGeom>
              <a:avLst/>
              <a:gdLst>
                <a:gd name="T0" fmla="*/ 31 w 33"/>
                <a:gd name="T1" fmla="*/ 15 h 30"/>
                <a:gd name="T2" fmla="*/ 31 w 33"/>
                <a:gd name="T3" fmla="*/ 9 h 30"/>
                <a:gd name="T4" fmla="*/ 29 w 33"/>
                <a:gd name="T5" fmla="*/ 8 h 30"/>
                <a:gd name="T6" fmla="*/ 27 w 33"/>
                <a:gd name="T7" fmla="*/ 7 h 30"/>
                <a:gd name="T8" fmla="*/ 22 w 33"/>
                <a:gd name="T9" fmla="*/ 6 h 30"/>
                <a:gd name="T10" fmla="*/ 3 w 33"/>
                <a:gd name="T11" fmla="*/ 0 h 30"/>
                <a:gd name="T12" fmla="*/ 1 w 33"/>
                <a:gd name="T13" fmla="*/ 3 h 30"/>
                <a:gd name="T14" fmla="*/ 9 w 33"/>
                <a:gd name="T15" fmla="*/ 21 h 30"/>
                <a:gd name="T16" fmla="*/ 11 w 33"/>
                <a:gd name="T17" fmla="*/ 26 h 30"/>
                <a:gd name="T18" fmla="*/ 13 w 33"/>
                <a:gd name="T19" fmla="*/ 27 h 30"/>
                <a:gd name="T20" fmla="*/ 15 w 33"/>
                <a:gd name="T21" fmla="*/ 29 h 30"/>
                <a:gd name="T22" fmla="*/ 20 w 33"/>
                <a:gd name="T23" fmla="*/ 28 h 30"/>
                <a:gd name="T24" fmla="*/ 23 w 33"/>
                <a:gd name="T25" fmla="*/ 25 h 30"/>
                <a:gd name="T26" fmla="*/ 29 w 33"/>
                <a:gd name="T27" fmla="*/ 18 h 30"/>
                <a:gd name="T28" fmla="*/ 31 w 33"/>
                <a:gd name="T29" fmla="*/ 15 h 30"/>
                <a:gd name="T30" fmla="*/ 22 w 33"/>
                <a:gd name="T31" fmla="*/ 13 h 30"/>
                <a:gd name="T32" fmla="*/ 20 w 33"/>
                <a:gd name="T33" fmla="*/ 17 h 30"/>
                <a:gd name="T34" fmla="*/ 17 w 33"/>
                <a:gd name="T35" fmla="*/ 20 h 30"/>
                <a:gd name="T36" fmla="*/ 11 w 33"/>
                <a:gd name="T37" fmla="*/ 18 h 30"/>
                <a:gd name="T38" fmla="*/ 9 w 33"/>
                <a:gd name="T39" fmla="*/ 14 h 30"/>
                <a:gd name="T40" fmla="*/ 9 w 33"/>
                <a:gd name="T41" fmla="*/ 10 h 30"/>
                <a:gd name="T42" fmla="*/ 10 w 33"/>
                <a:gd name="T43" fmla="*/ 9 h 30"/>
                <a:gd name="T44" fmla="*/ 11 w 33"/>
                <a:gd name="T45" fmla="*/ 7 h 30"/>
                <a:gd name="T46" fmla="*/ 15 w 33"/>
                <a:gd name="T47" fmla="*/ 7 h 30"/>
                <a:gd name="T48" fmla="*/ 19 w 33"/>
                <a:gd name="T49" fmla="*/ 8 h 30"/>
                <a:gd name="T50" fmla="*/ 22 w 33"/>
                <a:gd name="T5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" h="30">
                  <a:moveTo>
                    <a:pt x="31" y="15"/>
                  </a:moveTo>
                  <a:cubicBezTo>
                    <a:pt x="33" y="14"/>
                    <a:pt x="32" y="11"/>
                    <a:pt x="31" y="9"/>
                  </a:cubicBezTo>
                  <a:cubicBezTo>
                    <a:pt x="31" y="9"/>
                    <a:pt x="29" y="8"/>
                    <a:pt x="29" y="8"/>
                  </a:cubicBezTo>
                  <a:cubicBezTo>
                    <a:pt x="28" y="8"/>
                    <a:pt x="27" y="7"/>
                    <a:pt x="27" y="7"/>
                  </a:cubicBezTo>
                  <a:cubicBezTo>
                    <a:pt x="26" y="7"/>
                    <a:pt x="24" y="6"/>
                    <a:pt x="22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3"/>
                    <a:pt x="11" y="25"/>
                    <a:pt x="11" y="26"/>
                  </a:cubicBezTo>
                  <a:cubicBezTo>
                    <a:pt x="12" y="26"/>
                    <a:pt x="12" y="27"/>
                    <a:pt x="13" y="27"/>
                  </a:cubicBezTo>
                  <a:cubicBezTo>
                    <a:pt x="13" y="28"/>
                    <a:pt x="15" y="29"/>
                    <a:pt x="15" y="29"/>
                  </a:cubicBezTo>
                  <a:cubicBezTo>
                    <a:pt x="16" y="30"/>
                    <a:pt x="19" y="30"/>
                    <a:pt x="20" y="28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9" y="18"/>
                    <a:pt x="29" y="18"/>
                    <a:pt x="29" y="18"/>
                  </a:cubicBezTo>
                  <a:lnTo>
                    <a:pt x="31" y="15"/>
                  </a:lnTo>
                  <a:close/>
                  <a:moveTo>
                    <a:pt x="22" y="13"/>
                  </a:moveTo>
                  <a:cubicBezTo>
                    <a:pt x="22" y="13"/>
                    <a:pt x="22" y="15"/>
                    <a:pt x="20" y="17"/>
                  </a:cubicBezTo>
                  <a:cubicBezTo>
                    <a:pt x="19" y="19"/>
                    <a:pt x="17" y="20"/>
                    <a:pt x="17" y="20"/>
                  </a:cubicBezTo>
                  <a:cubicBezTo>
                    <a:pt x="15" y="21"/>
                    <a:pt x="12" y="20"/>
                    <a:pt x="11" y="18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8" y="11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0" y="8"/>
                    <a:pt x="11" y="7"/>
                    <a:pt x="11" y="7"/>
                  </a:cubicBezTo>
                  <a:cubicBezTo>
                    <a:pt x="12" y="7"/>
                    <a:pt x="14" y="7"/>
                    <a:pt x="15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9"/>
                    <a:pt x="23" y="11"/>
                    <a:pt x="2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316"/>
            <p:cNvSpPr/>
            <p:nvPr/>
          </p:nvSpPr>
          <p:spPr bwMode="auto">
            <a:xfrm>
              <a:off x="2247901" y="1112308"/>
              <a:ext cx="74612" cy="85725"/>
            </a:xfrm>
            <a:custGeom>
              <a:avLst/>
              <a:gdLst>
                <a:gd name="T0" fmla="*/ 18 w 20"/>
                <a:gd name="T1" fmla="*/ 2 h 23"/>
                <a:gd name="T2" fmla="*/ 18 w 20"/>
                <a:gd name="T3" fmla="*/ 1 h 23"/>
                <a:gd name="T4" fmla="*/ 12 w 20"/>
                <a:gd name="T5" fmla="*/ 2 h 23"/>
                <a:gd name="T6" fmla="*/ 9 w 20"/>
                <a:gd name="T7" fmla="*/ 5 h 23"/>
                <a:gd name="T8" fmla="*/ 3 w 20"/>
                <a:gd name="T9" fmla="*/ 12 h 23"/>
                <a:gd name="T10" fmla="*/ 1 w 20"/>
                <a:gd name="T11" fmla="*/ 15 h 23"/>
                <a:gd name="T12" fmla="*/ 2 w 20"/>
                <a:gd name="T13" fmla="*/ 21 h 23"/>
                <a:gd name="T14" fmla="*/ 2 w 20"/>
                <a:gd name="T15" fmla="*/ 21 h 23"/>
                <a:gd name="T16" fmla="*/ 8 w 20"/>
                <a:gd name="T17" fmla="*/ 21 h 23"/>
                <a:gd name="T18" fmla="*/ 11 w 20"/>
                <a:gd name="T19" fmla="*/ 17 h 23"/>
                <a:gd name="T20" fmla="*/ 16 w 20"/>
                <a:gd name="T21" fmla="*/ 11 h 23"/>
                <a:gd name="T22" fmla="*/ 19 w 20"/>
                <a:gd name="T23" fmla="*/ 8 h 23"/>
                <a:gd name="T24" fmla="*/ 18 w 20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18" y="2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3" y="0"/>
                    <a:pt x="12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9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3"/>
                    <a:pt x="6" y="22"/>
                    <a:pt x="8" y="2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6"/>
                    <a:pt x="20" y="3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317"/>
            <p:cNvSpPr/>
            <p:nvPr/>
          </p:nvSpPr>
          <p:spPr bwMode="auto">
            <a:xfrm>
              <a:off x="2160588" y="1002771"/>
              <a:ext cx="136525" cy="112713"/>
            </a:xfrm>
            <a:custGeom>
              <a:avLst/>
              <a:gdLst>
                <a:gd name="T0" fmla="*/ 31 w 36"/>
                <a:gd name="T1" fmla="*/ 29 h 30"/>
                <a:gd name="T2" fmla="*/ 35 w 36"/>
                <a:gd name="T3" fmla="*/ 29 h 30"/>
                <a:gd name="T4" fmla="*/ 34 w 36"/>
                <a:gd name="T5" fmla="*/ 25 h 30"/>
                <a:gd name="T6" fmla="*/ 5 w 36"/>
                <a:gd name="T7" fmla="*/ 1 h 30"/>
                <a:gd name="T8" fmla="*/ 1 w 36"/>
                <a:gd name="T9" fmla="*/ 1 h 30"/>
                <a:gd name="T10" fmla="*/ 2 w 36"/>
                <a:gd name="T11" fmla="*/ 5 h 30"/>
                <a:gd name="T12" fmla="*/ 31 w 36"/>
                <a:gd name="T1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0">
                  <a:moveTo>
                    <a:pt x="31" y="29"/>
                  </a:moveTo>
                  <a:cubicBezTo>
                    <a:pt x="32" y="30"/>
                    <a:pt x="34" y="30"/>
                    <a:pt x="35" y="29"/>
                  </a:cubicBezTo>
                  <a:cubicBezTo>
                    <a:pt x="36" y="28"/>
                    <a:pt x="35" y="26"/>
                    <a:pt x="34" y="2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lnTo>
                    <a:pt x="3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318"/>
            <p:cNvSpPr/>
            <p:nvPr/>
          </p:nvSpPr>
          <p:spPr bwMode="auto">
            <a:xfrm>
              <a:off x="2116138" y="1059921"/>
              <a:ext cx="131762" cy="112713"/>
            </a:xfrm>
            <a:custGeom>
              <a:avLst/>
              <a:gdLst>
                <a:gd name="T0" fmla="*/ 4 w 35"/>
                <a:gd name="T1" fmla="*/ 1 h 30"/>
                <a:gd name="T2" fmla="*/ 1 w 35"/>
                <a:gd name="T3" fmla="*/ 1 h 30"/>
                <a:gd name="T4" fmla="*/ 1 w 35"/>
                <a:gd name="T5" fmla="*/ 5 h 30"/>
                <a:gd name="T6" fmla="*/ 30 w 35"/>
                <a:gd name="T7" fmla="*/ 29 h 30"/>
                <a:gd name="T8" fmla="*/ 34 w 35"/>
                <a:gd name="T9" fmla="*/ 29 h 30"/>
                <a:gd name="T10" fmla="*/ 33 w 35"/>
                <a:gd name="T11" fmla="*/ 25 h 30"/>
                <a:gd name="T12" fmla="*/ 4 w 35"/>
                <a:gd name="T13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4" y="1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30"/>
                    <a:pt x="33" y="30"/>
                    <a:pt x="34" y="29"/>
                  </a:cubicBezTo>
                  <a:cubicBezTo>
                    <a:pt x="35" y="28"/>
                    <a:pt x="35" y="26"/>
                    <a:pt x="33" y="25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319"/>
            <p:cNvSpPr/>
            <p:nvPr/>
          </p:nvSpPr>
          <p:spPr bwMode="auto">
            <a:xfrm>
              <a:off x="2135188" y="1024996"/>
              <a:ext cx="138112" cy="123825"/>
            </a:xfrm>
            <a:custGeom>
              <a:avLst/>
              <a:gdLst>
                <a:gd name="T0" fmla="*/ 30 w 37"/>
                <a:gd name="T1" fmla="*/ 32 h 33"/>
                <a:gd name="T2" fmla="*/ 34 w 37"/>
                <a:gd name="T3" fmla="*/ 32 h 33"/>
                <a:gd name="T4" fmla="*/ 36 w 37"/>
                <a:gd name="T5" fmla="*/ 29 h 33"/>
                <a:gd name="T6" fmla="*/ 36 w 37"/>
                <a:gd name="T7" fmla="*/ 25 h 33"/>
                <a:gd name="T8" fmla="*/ 7 w 37"/>
                <a:gd name="T9" fmla="*/ 1 h 33"/>
                <a:gd name="T10" fmla="*/ 3 w 37"/>
                <a:gd name="T11" fmla="*/ 1 h 33"/>
                <a:gd name="T12" fmla="*/ 1 w 37"/>
                <a:gd name="T13" fmla="*/ 4 h 33"/>
                <a:gd name="T14" fmla="*/ 1 w 37"/>
                <a:gd name="T15" fmla="*/ 8 h 33"/>
                <a:gd name="T16" fmla="*/ 30 w 37"/>
                <a:gd name="T1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3">
                  <a:moveTo>
                    <a:pt x="30" y="32"/>
                  </a:moveTo>
                  <a:cubicBezTo>
                    <a:pt x="31" y="33"/>
                    <a:pt x="33" y="33"/>
                    <a:pt x="34" y="32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6"/>
                    <a:pt x="36" y="2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3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320"/>
            <p:cNvSpPr/>
            <p:nvPr/>
          </p:nvSpPr>
          <p:spPr bwMode="auto">
            <a:xfrm>
              <a:off x="1920876" y="878946"/>
              <a:ext cx="112712" cy="38100"/>
            </a:xfrm>
            <a:custGeom>
              <a:avLst/>
              <a:gdLst>
                <a:gd name="T0" fmla="*/ 7 w 30"/>
                <a:gd name="T1" fmla="*/ 8 h 10"/>
                <a:gd name="T2" fmla="*/ 15 w 30"/>
                <a:gd name="T3" fmla="*/ 9 h 10"/>
                <a:gd name="T4" fmla="*/ 25 w 30"/>
                <a:gd name="T5" fmla="*/ 8 h 10"/>
                <a:gd name="T6" fmla="*/ 26 w 30"/>
                <a:gd name="T7" fmla="*/ 2 h 10"/>
                <a:gd name="T8" fmla="*/ 16 w 30"/>
                <a:gd name="T9" fmla="*/ 2 h 10"/>
                <a:gd name="T10" fmla="*/ 4 w 30"/>
                <a:gd name="T11" fmla="*/ 3 h 10"/>
                <a:gd name="T12" fmla="*/ 7 w 30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7" y="8"/>
                  </a:moveTo>
                  <a:cubicBezTo>
                    <a:pt x="9" y="7"/>
                    <a:pt x="13" y="9"/>
                    <a:pt x="15" y="9"/>
                  </a:cubicBezTo>
                  <a:cubicBezTo>
                    <a:pt x="19" y="9"/>
                    <a:pt x="21" y="7"/>
                    <a:pt x="25" y="8"/>
                  </a:cubicBezTo>
                  <a:cubicBezTo>
                    <a:pt x="29" y="9"/>
                    <a:pt x="30" y="3"/>
                    <a:pt x="26" y="2"/>
                  </a:cubicBezTo>
                  <a:cubicBezTo>
                    <a:pt x="22" y="1"/>
                    <a:pt x="19" y="1"/>
                    <a:pt x="16" y="2"/>
                  </a:cubicBezTo>
                  <a:cubicBezTo>
                    <a:pt x="11" y="3"/>
                    <a:pt x="8" y="0"/>
                    <a:pt x="4" y="3"/>
                  </a:cubicBezTo>
                  <a:cubicBezTo>
                    <a:pt x="0" y="4"/>
                    <a:pt x="3" y="1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56" name="椭圆 155"/>
          <p:cNvSpPr/>
          <p:nvPr/>
        </p:nvSpPr>
        <p:spPr>
          <a:xfrm>
            <a:off x="10642875" y="287687"/>
            <a:ext cx="1123274" cy="1123274"/>
          </a:xfrm>
          <a:prstGeom prst="ellipse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10551368" y="915917"/>
            <a:ext cx="653144" cy="653144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9739536" y="814944"/>
            <a:ext cx="601907" cy="601907"/>
          </a:xfrm>
          <a:prstGeom prst="ellipse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491615" y="2710815"/>
            <a:ext cx="3810000" cy="718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964055" y="2816225"/>
            <a:ext cx="25774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工作收获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964171" y="3945015"/>
            <a:ext cx="257753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91615" y="5121910"/>
            <a:ext cx="3810000" cy="718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964055" y="5216525"/>
            <a:ext cx="25774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工作展望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1615" y="3929380"/>
            <a:ext cx="3810000" cy="718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4055" y="3961130"/>
            <a:ext cx="25774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59" grpId="0"/>
      <p:bldP spid="5" grpId="0"/>
      <p:bldP spid="1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六、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FISP-LUS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概述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318260"/>
            <a:ext cx="1130998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/>
              <a:t>FIS-PLUS</a:t>
            </a:r>
            <a:r>
              <a:rPr lang="zh-CN" altLang="en-US"/>
              <a:t> 是扩展自FIS的前端集成解决方案。其提供 后端框架、前端框架、自动化工具、辅助开发工具等开发套件。</a:t>
            </a:r>
            <a:r>
              <a:t>应用于后端是 PHP，模板是 Smarty 的场景。现在被大多数百度产品使用。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3545" y="3362325"/>
            <a:ext cx="11309985" cy="3159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/>
              <a:t>FIS-PLUS 提供一套基于 smarty(version &gt;= 3.1.13) 插件的后台运行框架，针对静态资源管理、模板模块化、pagelet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 等功能。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通过html 插件控制整体页面的输出，以及注册前端组件化框架。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通过head 插件在模板解析运行时，控制加载同步静态资源使用。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通过body 插件可在页面底部集中输出JS静态资源。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通过require 插件加载静态资源，便于静态资源管理。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通过script 插件管理JS片段，集中在页面底部加载。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通过widget 插件调用模板组件组织页面，处理对应的静态资源。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8590" y="2569210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FISP-LUS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做了哪些拓展？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71995" y="4312920"/>
            <a:ext cx="3831597" cy="602615"/>
            <a:chOff x="7320271" y="2803446"/>
            <a:chExt cx="4363411" cy="602836"/>
          </a:xfrm>
          <a:solidFill>
            <a:srgbClr val="86BBE3"/>
          </a:solidFill>
        </p:grpSpPr>
        <p:sp>
          <p:nvSpPr>
            <p:cNvPr id="6" name="矩形 5"/>
            <p:cNvSpPr/>
            <p:nvPr/>
          </p:nvSpPr>
          <p:spPr>
            <a:xfrm>
              <a:off x="7320271" y="2803446"/>
              <a:ext cx="436340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843962" y="2897419"/>
              <a:ext cx="2839720" cy="417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20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</a:t>
              </a:r>
              <a:r>
                <a:rPr lang="zh-CN" altLang="en-US" sz="20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  <a:endParaRPr lang="zh-CN" altLang="en-US" sz="20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0" y="2312035"/>
            <a:ext cx="7560945" cy="271335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28560" y="3642360"/>
            <a:ext cx="3745865" cy="602615"/>
            <a:chOff x="7432357" y="3391895"/>
            <a:chExt cx="4241483" cy="602836"/>
          </a:xfrm>
          <a:solidFill>
            <a:srgbClr val="86BBE3"/>
          </a:solidFill>
        </p:grpSpPr>
        <p:sp>
          <p:nvSpPr>
            <p:cNvPr id="13" name="矩形 12"/>
            <p:cNvSpPr/>
            <p:nvPr/>
          </p:nvSpPr>
          <p:spPr>
            <a:xfrm>
              <a:off x="7432357" y="3391895"/>
              <a:ext cx="424148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826116" y="3492897"/>
              <a:ext cx="2593747" cy="417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Her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39000" y="2911898"/>
            <a:ext cx="4181475" cy="602615"/>
            <a:chOff x="7432357" y="2691645"/>
            <a:chExt cx="4363403" cy="602836"/>
          </a:xfrm>
          <a:solidFill>
            <a:srgbClr val="86BBE3"/>
          </a:solidFill>
        </p:grpSpPr>
        <p:sp>
          <p:nvSpPr>
            <p:cNvPr id="16" name="矩形 15"/>
            <p:cNvSpPr/>
            <p:nvPr/>
          </p:nvSpPr>
          <p:spPr>
            <a:xfrm>
              <a:off x="7432357" y="2691645"/>
              <a:ext cx="436340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018688" y="2803446"/>
              <a:ext cx="2665088" cy="417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20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711545" y="2219997"/>
            <a:ext cx="3135313" cy="602836"/>
            <a:chOff x="7413942" y="1625636"/>
            <a:chExt cx="3135313" cy="602836"/>
          </a:xfrm>
          <a:solidFill>
            <a:srgbClr val="86BBE3"/>
          </a:solidFill>
        </p:grpSpPr>
        <p:sp>
          <p:nvSpPr>
            <p:cNvPr id="19" name="矩形 18"/>
            <p:cNvSpPr/>
            <p:nvPr/>
          </p:nvSpPr>
          <p:spPr>
            <a:xfrm>
              <a:off x="7413942" y="1625636"/>
              <a:ext cx="313531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112442" y="1717711"/>
              <a:ext cx="2177415" cy="4178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Her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是什么</a:t>
              </a:r>
              <a:endPara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文本框 402"/>
          <p:cNvSpPr txBox="1">
            <a:spLocks noChangeArrowheads="1"/>
          </p:cNvSpPr>
          <p:nvPr/>
        </p:nvSpPr>
        <p:spPr bwMode="auto">
          <a:xfrm>
            <a:off x="389255" y="3251200"/>
            <a:ext cx="3705225" cy="8089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44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405"/>
          <p:cNvSpPr txBox="1">
            <a:spLocks noChangeArrowheads="1"/>
          </p:cNvSpPr>
          <p:nvPr/>
        </p:nvSpPr>
        <p:spPr bwMode="auto">
          <a:xfrm>
            <a:off x="365125" y="4161155"/>
            <a:ext cx="3227705" cy="35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10380" y="1485265"/>
            <a:ext cx="4383405" cy="440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7" grpId="1"/>
      <p:bldP spid="87" grpId="2"/>
      <p:bldP spid="87" grpId="3"/>
      <p:bldP spid="87" grpId="4"/>
      <p:bldP spid="87" grpId="5"/>
      <p:bldP spid="87" grpId="6"/>
      <p:bldP spid="87" grpId="7"/>
      <p:bldP spid="87" grpId="8"/>
      <p:bldP spid="87" grpId="9"/>
      <p:bldP spid="87" grpId="1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48590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Her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是什么？</a:t>
            </a:r>
            <a:endParaRPr 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785" y="1402080"/>
            <a:ext cx="10718165" cy="1325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>
                <a:latin typeface="+mn-ea"/>
              </a:rPr>
              <a:t>Her一方面集成了FIS的前端工程化能力，能够有效的解决前端开发中自动化工具、性能优化、模块化框架、开发规范、代码部署、开发流程等问题。同时又在此基础上实现了Pagelet和类Bigpipe输出渲染控制，从而有效的提升了页面加载和渲染性能，所以说Her是一个页面高性能的渲染方案。</a:t>
            </a:r>
            <a:endParaRPr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6420" y="4074795"/>
            <a:ext cx="10718165" cy="2009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/>
              <a:t>减少页面 DOM 节点数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/>
              <a:t>核心(首屏)模块优先输出、渲染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/>
              <a:t>非核心模块懒加载、延迟渲染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/>
              <a:t>资源按需加载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/>
              <a:t>优化资源打包方案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9565" y="3199765"/>
            <a:ext cx="680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ym typeface="+mn-ea"/>
              </a:rPr>
              <a:t> 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二、Her有哪些特点？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970" y="3075305"/>
            <a:ext cx="162560" cy="77025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三、为什么说Her是高性能？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198880"/>
            <a:ext cx="7609840" cy="5523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36915" y="1198880"/>
            <a:ext cx="3429000" cy="2014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从</a:t>
            </a:r>
            <a:r>
              <a:rPr lang="en-US" altLang="zh-CN"/>
              <a:t>Her</a:t>
            </a:r>
            <a:r>
              <a:rPr lang="zh-CN" altLang="en-US"/>
              <a:t>架构图中，我们可以看出Her相当于FIS来说，对页面渲染做了优化。对于首屏幕界面，Her实现了核心(首屏)模块优先输出、渲染，非核心模块懒加载、延迟渲染，减少页面 DOM 节点数。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四、</a:t>
            </a:r>
            <a:r>
              <a:rPr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使用Her</a:t>
            </a:r>
            <a:endParaRPr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2045335"/>
            <a:ext cx="5910580" cy="39001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20" y="3397885"/>
            <a:ext cx="4828540" cy="2752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3235" y="1106805"/>
            <a:ext cx="11287125" cy="80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类似于</a:t>
            </a:r>
            <a:r>
              <a:rPr lang="en-US" altLang="zh-CN"/>
              <a:t>FIS</a:t>
            </a:r>
            <a:r>
              <a:rPr lang="zh-CN" altLang="en-US"/>
              <a:t>和</a:t>
            </a:r>
            <a:r>
              <a:rPr lang="en-US" altLang="zh-CN"/>
              <a:t>FIS-PLUS</a:t>
            </a:r>
            <a:r>
              <a:rPr lang="zh-CN" altLang="en-US"/>
              <a:t>工具，我们只需要编写好</a:t>
            </a:r>
            <a:r>
              <a:rPr lang="en-US" altLang="zh-CN"/>
              <a:t>fis-conf.js</a:t>
            </a:r>
            <a:r>
              <a:rPr lang="zh-CN" altLang="en-US"/>
              <a:t>文件，使用</a:t>
            </a:r>
            <a:r>
              <a:rPr lang="en-US" altLang="zh-CN"/>
              <a:t>her release -xx</a:t>
            </a:r>
            <a:r>
              <a:rPr lang="zh-CN" altLang="en-US"/>
              <a:t>和</a:t>
            </a:r>
            <a:r>
              <a:rPr lang="en-US" altLang="zh-CN"/>
              <a:t>her server start</a:t>
            </a:r>
            <a:r>
              <a:rPr lang="zh-CN" altLang="en-US"/>
              <a:t>命令，就可以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完成项目的构建和测试。这里就不在多说了。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48590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模板</a:t>
            </a:r>
            <a:endParaRPr 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8465" y="2123440"/>
            <a:ext cx="11147425" cy="85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>
                <a:sym typeface="+mn-ea"/>
              </a:rPr>
              <a:t>Her中分别使用{html}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{head}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{title}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{body}来替换HTML中的</a:t>
            </a:r>
            <a:r>
              <a:rPr lang="zh-CN">
                <a:sym typeface="+mn-ea"/>
              </a:rPr>
              <a:t>对应的</a:t>
            </a:r>
            <a:r>
              <a:rPr>
                <a:sym typeface="+mn-ea"/>
              </a:rPr>
              <a:t>标签</a:t>
            </a:r>
            <a:r>
              <a:rPr lang="zh-CN">
                <a:sym typeface="+mn-ea"/>
              </a:rPr>
              <a:t>。</a:t>
            </a:r>
            <a:r>
              <a:rPr lang="zh-CN" altLang="en-US"/>
              <a:t>如</a:t>
            </a:r>
            <a:r>
              <a:rPr lang="en-US" altLang="zh-CN"/>
              <a:t>{html}</a:t>
            </a:r>
            <a:r>
              <a:rPr lang="zh-CN" altLang="en-US"/>
              <a:t>标签，标准语法为：{html her="path/to/main.js"}{/html}。通过</a:t>
            </a:r>
            <a:r>
              <a:rPr lang="en-US" altLang="zh-CN"/>
              <a:t>Her</a:t>
            </a:r>
            <a:r>
              <a:rPr lang="zh-CN" altLang="en-US"/>
              <a:t>这个标签，</a:t>
            </a:r>
            <a:r>
              <a:rPr lang="zh-CN"/>
              <a:t>我们就可以加载这个</a:t>
            </a:r>
            <a:r>
              <a:rPr lang="en-US" altLang="zh-CN"/>
              <a:t>HTML</a:t>
            </a:r>
            <a:r>
              <a:rPr lang="zh-CN" altLang="en-US"/>
              <a:t>页面依赖的资源文件。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3342005"/>
            <a:ext cx="5500370" cy="1969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4699" t="20822"/>
          <a:stretch>
            <a:fillRect/>
          </a:stretch>
        </p:blipFill>
        <p:spPr>
          <a:xfrm>
            <a:off x="4321175" y="3342005"/>
            <a:ext cx="8023225" cy="35591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2" name="文本框 1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1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zh-CN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基本标签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模板</a:t>
            </a:r>
            <a:endParaRPr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080" y="2040890"/>
            <a:ext cx="10896600" cy="1242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t>Her中，通过是用pagelet标签，对页面进行细粒度的分块。分块收集HTML 片段及其依赖的CSS、JS资源，</a:t>
            </a:r>
          </a:p>
          <a:p>
            <a:pPr algn="l">
              <a:lnSpc>
                <a:spcPct val="140000"/>
              </a:lnSpc>
            </a:pPr>
            <a:r>
              <a:t>对页面模块进行细粒度编码，分解资源依赖和数据获取等</a:t>
            </a:r>
            <a:r>
              <a:rPr lang="zh-CN"/>
              <a:t>。</a:t>
            </a:r>
            <a:endParaRPr lang="zh-CN"/>
          </a:p>
          <a:p>
            <a:pPr algn="l">
              <a:lnSpc>
                <a:spcPct val="140000"/>
              </a:lnSpc>
            </a:pPr>
            <a:r>
              <a:rPr lang="zh-CN"/>
              <a:t>语法结构：{pagelet [tag="div"] [her-renderMode="server|lazy|none|default"]}{/pagelet} </a:t>
            </a:r>
            <a:endParaRPr lang="zh-CN"/>
          </a:p>
        </p:txBody>
      </p:sp>
      <p:sp>
        <p:nvSpPr>
          <p:cNvPr id="8" name="文本框 7"/>
          <p:cNvSpPr txBox="1"/>
          <p:nvPr/>
        </p:nvSpPr>
        <p:spPr>
          <a:xfrm>
            <a:off x="386715" y="4337685"/>
            <a:ext cx="10895965" cy="1160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页面会首先把{Pagelet}区块输出成一个空的div占位，同时会输出code标签，内容就是对应Pagelet的html片段，接下来再通过Bigpipe.onPageletArrive的方式输出这个Pagelet。这是一种很好减少页面</a:t>
            </a:r>
            <a:r>
              <a:rPr lang="en-US" altLang="zh-CN"/>
              <a:t>DOM</a:t>
            </a:r>
            <a:r>
              <a:rPr lang="zh-CN" altLang="en-US"/>
              <a:t>数方式，通过这种方式可以做到对页面的快速渲染。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7490" y="3641090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执行流程</a:t>
            </a:r>
            <a:endParaRPr lang="zh-CN" altLang="en-US" sz="20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5" name="文本框 4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1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en-US" altLang="zh-CN" sz="2400">
                  <a:sym typeface="+mn-ea"/>
                </a:rPr>
                <a:t>Pagelet</a:t>
              </a:r>
              <a:r>
                <a:rPr lang="zh-CN" altLang="en-US" sz="2000">
                  <a:sym typeface="+mn-ea"/>
                </a:rPr>
                <a:t>标签</a:t>
              </a:r>
              <a:endPara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模板</a:t>
            </a:r>
            <a:endParaRPr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2251075"/>
            <a:ext cx="4380865" cy="25711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195" y="3072130"/>
            <a:ext cx="7552690" cy="37998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92700" y="2422525"/>
            <a:ext cx="2209800" cy="3657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运行时代码会成为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-1905" y="1333500"/>
            <a:ext cx="6781165" cy="707390"/>
            <a:chOff x="-3" y="2100"/>
            <a:chExt cx="11096" cy="1114"/>
          </a:xfrm>
        </p:grpSpPr>
        <p:sp>
          <p:nvSpPr>
            <p:cNvPr id="5" name="文本框 4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 1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en-US" altLang="zh-CN" sz="2400">
                  <a:sym typeface="+mn-ea"/>
                </a:rPr>
                <a:t>Pagelet</a:t>
              </a:r>
              <a:r>
                <a:rPr lang="zh-CN" altLang="en-US" sz="2000">
                  <a:sym typeface="+mn-ea"/>
                </a:rPr>
                <a:t>标签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5" name="文本框 4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sym typeface="+mn-ea"/>
                </a:rPr>
                <a:t> 1</a:t>
              </a:r>
              <a:r>
                <a:rPr lang="zh-CN" altLang="en-US" sz="2000">
                  <a:sym typeface="+mn-ea"/>
                </a:rPr>
                <a:t>、</a:t>
              </a:r>
              <a:r>
                <a:rPr lang="en-US" altLang="zh-CN" sz="2400">
                  <a:sym typeface="+mn-ea"/>
                </a:rPr>
                <a:t>Pagelet </a:t>
              </a:r>
              <a:r>
                <a:rPr lang="zh-CN" altLang="en-US" sz="2000">
                  <a:sym typeface="+mn-ea"/>
                </a:rPr>
                <a:t>渲染方式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模板</a:t>
            </a:r>
            <a:endParaRPr 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3250" y="2321560"/>
            <a:ext cx="10629900" cy="474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/>
              <a:t>支持四种渲染方式server|lazy|none|default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3250" y="5578475"/>
            <a:ext cx="106299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通过渲染方式的设置，我们可以方便实现核心(首屏)模块优先输出、非核心模块延迟输出，模块开关等。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250" y="2991485"/>
            <a:ext cx="10629900" cy="2283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>
                <a:sym typeface="+mn-ea"/>
              </a:rPr>
              <a:t>defaul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：默认输出方式，将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输出到注释，通过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添加到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>
                <a:sym typeface="+mn-ea"/>
              </a:rPr>
              <a:t>server：直接输出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内容到页面，同时将 beforedisplay 依赖加入 root context，其他同 default。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>
                <a:sym typeface="+mn-ea"/>
              </a:rPr>
              <a:t>lazy：只输出 pagelet 占位标签，不输出其他数据，需要手动通过 Bigpipe.fetch() 异步加载，通过 BigPipe.lazyPagelets 可以获取lazy pagelets。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>
                <a:sym typeface="+mn-ea"/>
              </a:rPr>
              <a:t>none：不输出，直接跳过 pagelet，可通过条件判断控制是否输出 pagelet。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模板</a:t>
            </a:r>
            <a:endParaRPr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3060" y="2040890"/>
            <a:ext cx="11261725" cy="1242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/>
              <a:t>{script}标签用来标注并收集页面中的代码片段。在输出时，Her 会将收集的代码封装成函数并且动控制调用时机。 {script} 标签支持 pagelet-on 属性，用来控制脚本执行的时机。默认为 "load" ，即 pagelet 的HTML加载后执行。同时该标签，还支持传入参数。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95" y="3536950"/>
            <a:ext cx="7595870" cy="1694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10" y="4401185"/>
            <a:ext cx="7900670" cy="2215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55660" y="3659505"/>
            <a:ext cx="2011680" cy="3657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运行时代码会成为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5" name="文本框 4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sym typeface="+mn-ea"/>
                </a:rPr>
                <a:t> 2</a:t>
              </a:r>
              <a:r>
                <a:rPr lang="zh-CN" altLang="en-US" sz="2000">
                  <a:sym typeface="+mn-ea"/>
                </a:rPr>
                <a:t>、</a:t>
              </a:r>
              <a:r>
                <a:rPr lang="en-US" altLang="zh-CN" sz="2400">
                  <a:sym typeface="+mn-ea"/>
                </a:rPr>
                <a:t>Script</a:t>
              </a:r>
              <a:r>
                <a:rPr lang="zh-CN" altLang="en-US" sz="2000">
                  <a:sym typeface="+mn-ea"/>
                </a:rPr>
                <a:t>标签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1050" y="2046288"/>
            <a:ext cx="2749550" cy="27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39"/>
          <p:cNvSpPr>
            <a:spLocks noEditPoints="1"/>
          </p:cNvSpPr>
          <p:nvPr/>
        </p:nvSpPr>
        <p:spPr bwMode="auto">
          <a:xfrm>
            <a:off x="9290050" y="5062220"/>
            <a:ext cx="2737485" cy="2546985"/>
          </a:xfrm>
          <a:custGeom>
            <a:avLst/>
            <a:gdLst>
              <a:gd name="T0" fmla="*/ 74 w 96"/>
              <a:gd name="T1" fmla="*/ 10 h 90"/>
              <a:gd name="T2" fmla="*/ 70 w 96"/>
              <a:gd name="T3" fmla="*/ 21 h 90"/>
              <a:gd name="T4" fmla="*/ 79 w 96"/>
              <a:gd name="T5" fmla="*/ 35 h 90"/>
              <a:gd name="T6" fmla="*/ 82 w 96"/>
              <a:gd name="T7" fmla="*/ 38 h 90"/>
              <a:gd name="T8" fmla="*/ 92 w 96"/>
              <a:gd name="T9" fmla="*/ 45 h 90"/>
              <a:gd name="T10" fmla="*/ 82 w 96"/>
              <a:gd name="T11" fmla="*/ 52 h 90"/>
              <a:gd name="T12" fmla="*/ 79 w 96"/>
              <a:gd name="T13" fmla="*/ 55 h 90"/>
              <a:gd name="T14" fmla="*/ 70 w 96"/>
              <a:gd name="T15" fmla="*/ 69 h 90"/>
              <a:gd name="T16" fmla="*/ 74 w 96"/>
              <a:gd name="T17" fmla="*/ 80 h 90"/>
              <a:gd name="T18" fmla="*/ 59 w 96"/>
              <a:gd name="T19" fmla="*/ 78 h 90"/>
              <a:gd name="T20" fmla="*/ 55 w 96"/>
              <a:gd name="T21" fmla="*/ 76 h 90"/>
              <a:gd name="T22" fmla="*/ 41 w 96"/>
              <a:gd name="T23" fmla="*/ 76 h 90"/>
              <a:gd name="T24" fmla="*/ 37 w 96"/>
              <a:gd name="T25" fmla="*/ 78 h 90"/>
              <a:gd name="T26" fmla="*/ 22 w 96"/>
              <a:gd name="T27" fmla="*/ 80 h 90"/>
              <a:gd name="T28" fmla="*/ 26 w 96"/>
              <a:gd name="T29" fmla="*/ 69 h 90"/>
              <a:gd name="T30" fmla="*/ 17 w 96"/>
              <a:gd name="T31" fmla="*/ 55 h 90"/>
              <a:gd name="T32" fmla="*/ 14 w 96"/>
              <a:gd name="T33" fmla="*/ 52 h 90"/>
              <a:gd name="T34" fmla="*/ 4 w 96"/>
              <a:gd name="T35" fmla="*/ 45 h 90"/>
              <a:gd name="T36" fmla="*/ 14 w 96"/>
              <a:gd name="T37" fmla="*/ 38 h 90"/>
              <a:gd name="T38" fmla="*/ 17 w 96"/>
              <a:gd name="T39" fmla="*/ 35 h 90"/>
              <a:gd name="T40" fmla="*/ 26 w 96"/>
              <a:gd name="T41" fmla="*/ 21 h 90"/>
              <a:gd name="T42" fmla="*/ 22 w 96"/>
              <a:gd name="T43" fmla="*/ 10 h 90"/>
              <a:gd name="T44" fmla="*/ 37 w 96"/>
              <a:gd name="T45" fmla="*/ 12 h 90"/>
              <a:gd name="T46" fmla="*/ 41 w 96"/>
              <a:gd name="T47" fmla="*/ 14 h 90"/>
              <a:gd name="T48" fmla="*/ 55 w 96"/>
              <a:gd name="T49" fmla="*/ 14 h 90"/>
              <a:gd name="T50" fmla="*/ 59 w 96"/>
              <a:gd name="T51" fmla="*/ 12 h 90"/>
              <a:gd name="T52" fmla="*/ 48 w 96"/>
              <a:gd name="T53" fmla="*/ 69 h 90"/>
              <a:gd name="T54" fmla="*/ 48 w 96"/>
              <a:gd name="T55" fmla="*/ 21 h 90"/>
              <a:gd name="T56" fmla="*/ 48 w 96"/>
              <a:gd name="T57" fmla="*/ 69 h 90"/>
              <a:gd name="T58" fmla="*/ 56 w 96"/>
              <a:gd name="T59" fmla="*/ 10 h 90"/>
              <a:gd name="T60" fmla="*/ 40 w 96"/>
              <a:gd name="T61" fmla="*/ 10 h 90"/>
              <a:gd name="T62" fmla="*/ 17 w 96"/>
              <a:gd name="T63" fmla="*/ 9 h 90"/>
              <a:gd name="T64" fmla="*/ 14 w 96"/>
              <a:gd name="T65" fmla="*/ 34 h 90"/>
              <a:gd name="T66" fmla="*/ 0 w 96"/>
              <a:gd name="T67" fmla="*/ 45 h 90"/>
              <a:gd name="T68" fmla="*/ 14 w 96"/>
              <a:gd name="T69" fmla="*/ 56 h 90"/>
              <a:gd name="T70" fmla="*/ 17 w 96"/>
              <a:gd name="T71" fmla="*/ 82 h 90"/>
              <a:gd name="T72" fmla="*/ 40 w 96"/>
              <a:gd name="T73" fmla="*/ 80 h 90"/>
              <a:gd name="T74" fmla="*/ 56 w 96"/>
              <a:gd name="T75" fmla="*/ 80 h 90"/>
              <a:gd name="T76" fmla="*/ 79 w 96"/>
              <a:gd name="T77" fmla="*/ 82 h 90"/>
              <a:gd name="T78" fmla="*/ 82 w 96"/>
              <a:gd name="T79" fmla="*/ 56 h 90"/>
              <a:gd name="T80" fmla="*/ 96 w 96"/>
              <a:gd name="T81" fmla="*/ 45 h 90"/>
              <a:gd name="T82" fmla="*/ 82 w 96"/>
              <a:gd name="T83" fmla="*/ 34 h 90"/>
              <a:gd name="T84" fmla="*/ 79 w 96"/>
              <a:gd name="T85" fmla="*/ 8 h 90"/>
              <a:gd name="T86" fmla="*/ 48 w 96"/>
              <a:gd name="T87" fmla="*/ 65 h 90"/>
              <a:gd name="T88" fmla="*/ 48 w 96"/>
              <a:gd name="T89" fmla="*/ 25 h 90"/>
              <a:gd name="T90" fmla="*/ 48 w 96"/>
              <a:gd name="T91" fmla="*/ 6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" h="90">
                <a:moveTo>
                  <a:pt x="65" y="5"/>
                </a:moveTo>
                <a:cubicBezTo>
                  <a:pt x="69" y="6"/>
                  <a:pt x="72" y="8"/>
                  <a:pt x="74" y="10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70" y="21"/>
                  <a:pt x="70" y="21"/>
                </a:cubicBezTo>
                <a:cubicBezTo>
                  <a:pt x="72" y="23"/>
                  <a:pt x="72" y="23"/>
                  <a:pt x="72" y="23"/>
                </a:cubicBezTo>
                <a:cubicBezTo>
                  <a:pt x="75" y="27"/>
                  <a:pt x="77" y="31"/>
                  <a:pt x="79" y="35"/>
                </a:cubicBezTo>
                <a:cubicBezTo>
                  <a:pt x="79" y="38"/>
                  <a:pt x="79" y="38"/>
                  <a:pt x="79" y="38"/>
                </a:cubicBezTo>
                <a:cubicBezTo>
                  <a:pt x="82" y="38"/>
                  <a:pt x="82" y="38"/>
                  <a:pt x="82" y="38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42"/>
                  <a:pt x="92" y="43"/>
                  <a:pt x="92" y="45"/>
                </a:cubicBezTo>
                <a:cubicBezTo>
                  <a:pt x="92" y="47"/>
                  <a:pt x="92" y="48"/>
                  <a:pt x="92" y="50"/>
                </a:cubicBezTo>
                <a:cubicBezTo>
                  <a:pt x="82" y="52"/>
                  <a:pt x="82" y="52"/>
                  <a:pt x="82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55"/>
                  <a:pt x="79" y="55"/>
                  <a:pt x="79" y="55"/>
                </a:cubicBezTo>
                <a:cubicBezTo>
                  <a:pt x="77" y="59"/>
                  <a:pt x="75" y="63"/>
                  <a:pt x="72" y="67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71"/>
                  <a:pt x="71" y="71"/>
                  <a:pt x="71" y="71"/>
                </a:cubicBezTo>
                <a:cubicBezTo>
                  <a:pt x="74" y="80"/>
                  <a:pt x="74" y="80"/>
                  <a:pt x="74" y="80"/>
                </a:cubicBezTo>
                <a:cubicBezTo>
                  <a:pt x="72" y="82"/>
                  <a:pt x="69" y="84"/>
                  <a:pt x="65" y="85"/>
                </a:cubicBezTo>
                <a:cubicBezTo>
                  <a:pt x="59" y="78"/>
                  <a:pt x="59" y="78"/>
                  <a:pt x="59" y="78"/>
                </a:cubicBezTo>
                <a:cubicBezTo>
                  <a:pt x="57" y="76"/>
                  <a:pt x="57" y="76"/>
                  <a:pt x="57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3" y="77"/>
                  <a:pt x="50" y="77"/>
                  <a:pt x="48" y="77"/>
                </a:cubicBezTo>
                <a:cubicBezTo>
                  <a:pt x="46" y="77"/>
                  <a:pt x="43" y="77"/>
                  <a:pt x="41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37" y="78"/>
                  <a:pt x="37" y="78"/>
                  <a:pt x="37" y="78"/>
                </a:cubicBezTo>
                <a:cubicBezTo>
                  <a:pt x="31" y="85"/>
                  <a:pt x="31" y="85"/>
                  <a:pt x="31" y="85"/>
                </a:cubicBezTo>
                <a:cubicBezTo>
                  <a:pt x="27" y="84"/>
                  <a:pt x="25" y="82"/>
                  <a:pt x="22" y="80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69"/>
                  <a:pt x="26" y="69"/>
                  <a:pt x="26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63"/>
                  <a:pt x="19" y="59"/>
                  <a:pt x="17" y="55"/>
                </a:cubicBezTo>
                <a:cubicBezTo>
                  <a:pt x="17" y="52"/>
                  <a:pt x="17" y="52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48"/>
                  <a:pt x="4" y="47"/>
                  <a:pt x="4" y="45"/>
                </a:cubicBezTo>
                <a:cubicBezTo>
                  <a:pt x="4" y="43"/>
                  <a:pt x="4" y="42"/>
                  <a:pt x="4" y="40"/>
                </a:cubicBezTo>
                <a:cubicBezTo>
                  <a:pt x="14" y="38"/>
                  <a:pt x="14" y="38"/>
                  <a:pt x="1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1"/>
                  <a:pt x="21" y="27"/>
                  <a:pt x="24" y="23"/>
                </a:cubicBezTo>
                <a:cubicBezTo>
                  <a:pt x="26" y="21"/>
                  <a:pt x="26" y="21"/>
                  <a:pt x="26" y="21"/>
                </a:cubicBezTo>
                <a:cubicBezTo>
                  <a:pt x="25" y="19"/>
                  <a:pt x="25" y="19"/>
                  <a:pt x="25" y="19"/>
                </a:cubicBezTo>
                <a:cubicBezTo>
                  <a:pt x="22" y="10"/>
                  <a:pt x="22" y="10"/>
                  <a:pt x="22" y="10"/>
                </a:cubicBezTo>
                <a:cubicBezTo>
                  <a:pt x="24" y="8"/>
                  <a:pt x="27" y="6"/>
                  <a:pt x="31" y="5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3" y="13"/>
                  <a:pt x="46" y="13"/>
                  <a:pt x="48" y="13"/>
                </a:cubicBezTo>
                <a:cubicBezTo>
                  <a:pt x="50" y="13"/>
                  <a:pt x="53" y="13"/>
                  <a:pt x="55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9" y="12"/>
                  <a:pt x="59" y="12"/>
                  <a:pt x="59" y="12"/>
                </a:cubicBezTo>
                <a:cubicBezTo>
                  <a:pt x="65" y="5"/>
                  <a:pt x="65" y="5"/>
                  <a:pt x="65" y="5"/>
                </a:cubicBezTo>
                <a:moveTo>
                  <a:pt x="48" y="69"/>
                </a:moveTo>
                <a:cubicBezTo>
                  <a:pt x="61" y="69"/>
                  <a:pt x="72" y="58"/>
                  <a:pt x="72" y="45"/>
                </a:cubicBezTo>
                <a:cubicBezTo>
                  <a:pt x="72" y="32"/>
                  <a:pt x="61" y="21"/>
                  <a:pt x="48" y="21"/>
                </a:cubicBezTo>
                <a:cubicBezTo>
                  <a:pt x="35" y="21"/>
                  <a:pt x="24" y="32"/>
                  <a:pt x="24" y="45"/>
                </a:cubicBezTo>
                <a:cubicBezTo>
                  <a:pt x="24" y="58"/>
                  <a:pt x="35" y="69"/>
                  <a:pt x="48" y="69"/>
                </a:cubicBezTo>
                <a:moveTo>
                  <a:pt x="64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51" y="9"/>
                  <a:pt x="48" y="9"/>
                </a:cubicBezTo>
                <a:cubicBezTo>
                  <a:pt x="45" y="9"/>
                  <a:pt x="43" y="9"/>
                  <a:pt x="40" y="10"/>
                </a:cubicBezTo>
                <a:cubicBezTo>
                  <a:pt x="32" y="0"/>
                  <a:pt x="32" y="0"/>
                  <a:pt x="32" y="0"/>
                </a:cubicBezTo>
                <a:cubicBezTo>
                  <a:pt x="26" y="2"/>
                  <a:pt x="21" y="5"/>
                  <a:pt x="17" y="9"/>
                </a:cubicBezTo>
                <a:cubicBezTo>
                  <a:pt x="21" y="21"/>
                  <a:pt x="21" y="21"/>
                  <a:pt x="21" y="21"/>
                </a:cubicBezTo>
                <a:cubicBezTo>
                  <a:pt x="18" y="24"/>
                  <a:pt x="15" y="29"/>
                  <a:pt x="14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9"/>
                  <a:pt x="0" y="42"/>
                  <a:pt x="0" y="45"/>
                </a:cubicBezTo>
                <a:cubicBezTo>
                  <a:pt x="0" y="48"/>
                  <a:pt x="0" y="51"/>
                  <a:pt x="1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5" y="61"/>
                  <a:pt x="18" y="66"/>
                  <a:pt x="21" y="69"/>
                </a:cubicBezTo>
                <a:cubicBezTo>
                  <a:pt x="17" y="82"/>
                  <a:pt x="17" y="82"/>
                  <a:pt x="17" y="82"/>
                </a:cubicBezTo>
                <a:cubicBezTo>
                  <a:pt x="21" y="85"/>
                  <a:pt x="26" y="88"/>
                  <a:pt x="32" y="90"/>
                </a:cubicBezTo>
                <a:cubicBezTo>
                  <a:pt x="40" y="80"/>
                  <a:pt x="40" y="80"/>
                  <a:pt x="40" y="80"/>
                </a:cubicBezTo>
                <a:cubicBezTo>
                  <a:pt x="43" y="81"/>
                  <a:pt x="45" y="81"/>
                  <a:pt x="48" y="81"/>
                </a:cubicBezTo>
                <a:cubicBezTo>
                  <a:pt x="51" y="81"/>
                  <a:pt x="53" y="81"/>
                  <a:pt x="56" y="80"/>
                </a:cubicBezTo>
                <a:cubicBezTo>
                  <a:pt x="64" y="90"/>
                  <a:pt x="64" y="90"/>
                  <a:pt x="64" y="90"/>
                </a:cubicBezTo>
                <a:cubicBezTo>
                  <a:pt x="70" y="88"/>
                  <a:pt x="75" y="85"/>
                  <a:pt x="79" y="82"/>
                </a:cubicBezTo>
                <a:cubicBezTo>
                  <a:pt x="75" y="69"/>
                  <a:pt x="75" y="69"/>
                  <a:pt x="75" y="69"/>
                </a:cubicBezTo>
                <a:cubicBezTo>
                  <a:pt x="78" y="66"/>
                  <a:pt x="81" y="61"/>
                  <a:pt x="82" y="56"/>
                </a:cubicBezTo>
                <a:cubicBezTo>
                  <a:pt x="95" y="54"/>
                  <a:pt x="95" y="54"/>
                  <a:pt x="95" y="54"/>
                </a:cubicBezTo>
                <a:cubicBezTo>
                  <a:pt x="96" y="51"/>
                  <a:pt x="96" y="48"/>
                  <a:pt x="96" y="45"/>
                </a:cubicBezTo>
                <a:cubicBezTo>
                  <a:pt x="96" y="42"/>
                  <a:pt x="96" y="39"/>
                  <a:pt x="95" y="36"/>
                </a:cubicBezTo>
                <a:cubicBezTo>
                  <a:pt x="82" y="34"/>
                  <a:pt x="82" y="34"/>
                  <a:pt x="82" y="34"/>
                </a:cubicBezTo>
                <a:cubicBezTo>
                  <a:pt x="81" y="29"/>
                  <a:pt x="78" y="24"/>
                  <a:pt x="75" y="21"/>
                </a:cubicBezTo>
                <a:cubicBezTo>
                  <a:pt x="79" y="8"/>
                  <a:pt x="79" y="8"/>
                  <a:pt x="79" y="8"/>
                </a:cubicBezTo>
                <a:cubicBezTo>
                  <a:pt x="75" y="5"/>
                  <a:pt x="70" y="2"/>
                  <a:pt x="64" y="0"/>
                </a:cubicBezTo>
                <a:close/>
                <a:moveTo>
                  <a:pt x="48" y="65"/>
                </a:moveTo>
                <a:cubicBezTo>
                  <a:pt x="37" y="65"/>
                  <a:pt x="28" y="56"/>
                  <a:pt x="28" y="45"/>
                </a:cubicBezTo>
                <a:cubicBezTo>
                  <a:pt x="28" y="34"/>
                  <a:pt x="37" y="25"/>
                  <a:pt x="48" y="25"/>
                </a:cubicBezTo>
                <a:cubicBezTo>
                  <a:pt x="59" y="25"/>
                  <a:pt x="68" y="34"/>
                  <a:pt x="68" y="45"/>
                </a:cubicBezTo>
                <a:cubicBezTo>
                  <a:pt x="68" y="56"/>
                  <a:pt x="59" y="65"/>
                  <a:pt x="48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文本框 402"/>
          <p:cNvSpPr txBox="1">
            <a:spLocks noChangeArrowheads="1"/>
          </p:cNvSpPr>
          <p:nvPr/>
        </p:nvSpPr>
        <p:spPr bwMode="auto">
          <a:xfrm>
            <a:off x="5142230" y="3061335"/>
            <a:ext cx="5211445" cy="8089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zh-CN" altLang="en-US" sz="4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03"/>
          <p:cNvSpPr txBox="1">
            <a:spLocks noChangeArrowheads="1"/>
          </p:cNvSpPr>
          <p:nvPr/>
        </p:nvSpPr>
        <p:spPr bwMode="auto">
          <a:xfrm>
            <a:off x="5142230" y="2476500"/>
            <a:ext cx="4147185" cy="613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200" b="1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405"/>
          <p:cNvSpPr txBox="1">
            <a:spLocks noChangeArrowheads="1"/>
          </p:cNvSpPr>
          <p:nvPr/>
        </p:nvSpPr>
        <p:spPr bwMode="auto">
          <a:xfrm>
            <a:off x="5142230" y="3796665"/>
            <a:ext cx="4510405" cy="35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39"/>
          <p:cNvSpPr>
            <a:spLocks noEditPoints="1"/>
          </p:cNvSpPr>
          <p:nvPr/>
        </p:nvSpPr>
        <p:spPr bwMode="auto">
          <a:xfrm>
            <a:off x="11183620" y="3984625"/>
            <a:ext cx="1996440" cy="1800225"/>
          </a:xfrm>
          <a:custGeom>
            <a:avLst/>
            <a:gdLst>
              <a:gd name="T0" fmla="*/ 74 w 96"/>
              <a:gd name="T1" fmla="*/ 10 h 90"/>
              <a:gd name="T2" fmla="*/ 70 w 96"/>
              <a:gd name="T3" fmla="*/ 21 h 90"/>
              <a:gd name="T4" fmla="*/ 79 w 96"/>
              <a:gd name="T5" fmla="*/ 35 h 90"/>
              <a:gd name="T6" fmla="*/ 82 w 96"/>
              <a:gd name="T7" fmla="*/ 38 h 90"/>
              <a:gd name="T8" fmla="*/ 92 w 96"/>
              <a:gd name="T9" fmla="*/ 45 h 90"/>
              <a:gd name="T10" fmla="*/ 82 w 96"/>
              <a:gd name="T11" fmla="*/ 52 h 90"/>
              <a:gd name="T12" fmla="*/ 79 w 96"/>
              <a:gd name="T13" fmla="*/ 55 h 90"/>
              <a:gd name="T14" fmla="*/ 70 w 96"/>
              <a:gd name="T15" fmla="*/ 69 h 90"/>
              <a:gd name="T16" fmla="*/ 74 w 96"/>
              <a:gd name="T17" fmla="*/ 80 h 90"/>
              <a:gd name="T18" fmla="*/ 59 w 96"/>
              <a:gd name="T19" fmla="*/ 78 h 90"/>
              <a:gd name="T20" fmla="*/ 55 w 96"/>
              <a:gd name="T21" fmla="*/ 76 h 90"/>
              <a:gd name="T22" fmla="*/ 41 w 96"/>
              <a:gd name="T23" fmla="*/ 76 h 90"/>
              <a:gd name="T24" fmla="*/ 37 w 96"/>
              <a:gd name="T25" fmla="*/ 78 h 90"/>
              <a:gd name="T26" fmla="*/ 22 w 96"/>
              <a:gd name="T27" fmla="*/ 80 h 90"/>
              <a:gd name="T28" fmla="*/ 26 w 96"/>
              <a:gd name="T29" fmla="*/ 69 h 90"/>
              <a:gd name="T30" fmla="*/ 17 w 96"/>
              <a:gd name="T31" fmla="*/ 55 h 90"/>
              <a:gd name="T32" fmla="*/ 14 w 96"/>
              <a:gd name="T33" fmla="*/ 52 h 90"/>
              <a:gd name="T34" fmla="*/ 4 w 96"/>
              <a:gd name="T35" fmla="*/ 45 h 90"/>
              <a:gd name="T36" fmla="*/ 14 w 96"/>
              <a:gd name="T37" fmla="*/ 38 h 90"/>
              <a:gd name="T38" fmla="*/ 17 w 96"/>
              <a:gd name="T39" fmla="*/ 35 h 90"/>
              <a:gd name="T40" fmla="*/ 26 w 96"/>
              <a:gd name="T41" fmla="*/ 21 h 90"/>
              <a:gd name="T42" fmla="*/ 22 w 96"/>
              <a:gd name="T43" fmla="*/ 10 h 90"/>
              <a:gd name="T44" fmla="*/ 37 w 96"/>
              <a:gd name="T45" fmla="*/ 12 h 90"/>
              <a:gd name="T46" fmla="*/ 41 w 96"/>
              <a:gd name="T47" fmla="*/ 14 h 90"/>
              <a:gd name="T48" fmla="*/ 55 w 96"/>
              <a:gd name="T49" fmla="*/ 14 h 90"/>
              <a:gd name="T50" fmla="*/ 59 w 96"/>
              <a:gd name="T51" fmla="*/ 12 h 90"/>
              <a:gd name="T52" fmla="*/ 48 w 96"/>
              <a:gd name="T53" fmla="*/ 69 h 90"/>
              <a:gd name="T54" fmla="*/ 48 w 96"/>
              <a:gd name="T55" fmla="*/ 21 h 90"/>
              <a:gd name="T56" fmla="*/ 48 w 96"/>
              <a:gd name="T57" fmla="*/ 69 h 90"/>
              <a:gd name="T58" fmla="*/ 56 w 96"/>
              <a:gd name="T59" fmla="*/ 10 h 90"/>
              <a:gd name="T60" fmla="*/ 40 w 96"/>
              <a:gd name="T61" fmla="*/ 10 h 90"/>
              <a:gd name="T62" fmla="*/ 17 w 96"/>
              <a:gd name="T63" fmla="*/ 9 h 90"/>
              <a:gd name="T64" fmla="*/ 14 w 96"/>
              <a:gd name="T65" fmla="*/ 34 h 90"/>
              <a:gd name="T66" fmla="*/ 0 w 96"/>
              <a:gd name="T67" fmla="*/ 45 h 90"/>
              <a:gd name="T68" fmla="*/ 14 w 96"/>
              <a:gd name="T69" fmla="*/ 56 h 90"/>
              <a:gd name="T70" fmla="*/ 17 w 96"/>
              <a:gd name="T71" fmla="*/ 82 h 90"/>
              <a:gd name="T72" fmla="*/ 40 w 96"/>
              <a:gd name="T73" fmla="*/ 80 h 90"/>
              <a:gd name="T74" fmla="*/ 56 w 96"/>
              <a:gd name="T75" fmla="*/ 80 h 90"/>
              <a:gd name="T76" fmla="*/ 79 w 96"/>
              <a:gd name="T77" fmla="*/ 82 h 90"/>
              <a:gd name="T78" fmla="*/ 82 w 96"/>
              <a:gd name="T79" fmla="*/ 56 h 90"/>
              <a:gd name="T80" fmla="*/ 96 w 96"/>
              <a:gd name="T81" fmla="*/ 45 h 90"/>
              <a:gd name="T82" fmla="*/ 82 w 96"/>
              <a:gd name="T83" fmla="*/ 34 h 90"/>
              <a:gd name="T84" fmla="*/ 79 w 96"/>
              <a:gd name="T85" fmla="*/ 8 h 90"/>
              <a:gd name="T86" fmla="*/ 48 w 96"/>
              <a:gd name="T87" fmla="*/ 65 h 90"/>
              <a:gd name="T88" fmla="*/ 48 w 96"/>
              <a:gd name="T89" fmla="*/ 25 h 90"/>
              <a:gd name="T90" fmla="*/ 48 w 96"/>
              <a:gd name="T91" fmla="*/ 6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" h="90">
                <a:moveTo>
                  <a:pt x="65" y="5"/>
                </a:moveTo>
                <a:cubicBezTo>
                  <a:pt x="69" y="6"/>
                  <a:pt x="72" y="8"/>
                  <a:pt x="74" y="10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70" y="21"/>
                  <a:pt x="70" y="21"/>
                </a:cubicBezTo>
                <a:cubicBezTo>
                  <a:pt x="72" y="23"/>
                  <a:pt x="72" y="23"/>
                  <a:pt x="72" y="23"/>
                </a:cubicBezTo>
                <a:cubicBezTo>
                  <a:pt x="75" y="27"/>
                  <a:pt x="77" y="31"/>
                  <a:pt x="79" y="35"/>
                </a:cubicBezTo>
                <a:cubicBezTo>
                  <a:pt x="79" y="38"/>
                  <a:pt x="79" y="38"/>
                  <a:pt x="79" y="38"/>
                </a:cubicBezTo>
                <a:cubicBezTo>
                  <a:pt x="82" y="38"/>
                  <a:pt x="82" y="38"/>
                  <a:pt x="82" y="38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42"/>
                  <a:pt x="92" y="43"/>
                  <a:pt x="92" y="45"/>
                </a:cubicBezTo>
                <a:cubicBezTo>
                  <a:pt x="92" y="47"/>
                  <a:pt x="92" y="48"/>
                  <a:pt x="92" y="50"/>
                </a:cubicBezTo>
                <a:cubicBezTo>
                  <a:pt x="82" y="52"/>
                  <a:pt x="82" y="52"/>
                  <a:pt x="82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55"/>
                  <a:pt x="79" y="55"/>
                  <a:pt x="79" y="55"/>
                </a:cubicBezTo>
                <a:cubicBezTo>
                  <a:pt x="77" y="59"/>
                  <a:pt x="75" y="63"/>
                  <a:pt x="72" y="67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71"/>
                  <a:pt x="71" y="71"/>
                  <a:pt x="71" y="71"/>
                </a:cubicBezTo>
                <a:cubicBezTo>
                  <a:pt x="74" y="80"/>
                  <a:pt x="74" y="80"/>
                  <a:pt x="74" y="80"/>
                </a:cubicBezTo>
                <a:cubicBezTo>
                  <a:pt x="72" y="82"/>
                  <a:pt x="69" y="84"/>
                  <a:pt x="65" y="85"/>
                </a:cubicBezTo>
                <a:cubicBezTo>
                  <a:pt x="59" y="78"/>
                  <a:pt x="59" y="78"/>
                  <a:pt x="59" y="78"/>
                </a:cubicBezTo>
                <a:cubicBezTo>
                  <a:pt x="57" y="76"/>
                  <a:pt x="57" y="76"/>
                  <a:pt x="57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3" y="77"/>
                  <a:pt x="50" y="77"/>
                  <a:pt x="48" y="77"/>
                </a:cubicBezTo>
                <a:cubicBezTo>
                  <a:pt x="46" y="77"/>
                  <a:pt x="43" y="77"/>
                  <a:pt x="41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37" y="78"/>
                  <a:pt x="37" y="78"/>
                  <a:pt x="37" y="78"/>
                </a:cubicBezTo>
                <a:cubicBezTo>
                  <a:pt x="31" y="85"/>
                  <a:pt x="31" y="85"/>
                  <a:pt x="31" y="85"/>
                </a:cubicBezTo>
                <a:cubicBezTo>
                  <a:pt x="27" y="84"/>
                  <a:pt x="25" y="82"/>
                  <a:pt x="22" y="80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69"/>
                  <a:pt x="26" y="69"/>
                  <a:pt x="26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63"/>
                  <a:pt x="19" y="59"/>
                  <a:pt x="17" y="55"/>
                </a:cubicBezTo>
                <a:cubicBezTo>
                  <a:pt x="17" y="52"/>
                  <a:pt x="17" y="52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48"/>
                  <a:pt x="4" y="47"/>
                  <a:pt x="4" y="45"/>
                </a:cubicBezTo>
                <a:cubicBezTo>
                  <a:pt x="4" y="43"/>
                  <a:pt x="4" y="42"/>
                  <a:pt x="4" y="40"/>
                </a:cubicBezTo>
                <a:cubicBezTo>
                  <a:pt x="14" y="38"/>
                  <a:pt x="14" y="38"/>
                  <a:pt x="1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1"/>
                  <a:pt x="21" y="27"/>
                  <a:pt x="24" y="23"/>
                </a:cubicBezTo>
                <a:cubicBezTo>
                  <a:pt x="26" y="21"/>
                  <a:pt x="26" y="21"/>
                  <a:pt x="26" y="21"/>
                </a:cubicBezTo>
                <a:cubicBezTo>
                  <a:pt x="25" y="19"/>
                  <a:pt x="25" y="19"/>
                  <a:pt x="25" y="19"/>
                </a:cubicBezTo>
                <a:cubicBezTo>
                  <a:pt x="22" y="10"/>
                  <a:pt x="22" y="10"/>
                  <a:pt x="22" y="10"/>
                </a:cubicBezTo>
                <a:cubicBezTo>
                  <a:pt x="24" y="8"/>
                  <a:pt x="27" y="6"/>
                  <a:pt x="31" y="5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3" y="13"/>
                  <a:pt x="46" y="13"/>
                  <a:pt x="48" y="13"/>
                </a:cubicBezTo>
                <a:cubicBezTo>
                  <a:pt x="50" y="13"/>
                  <a:pt x="53" y="13"/>
                  <a:pt x="55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9" y="12"/>
                  <a:pt x="59" y="12"/>
                  <a:pt x="59" y="12"/>
                </a:cubicBezTo>
                <a:cubicBezTo>
                  <a:pt x="65" y="5"/>
                  <a:pt x="65" y="5"/>
                  <a:pt x="65" y="5"/>
                </a:cubicBezTo>
                <a:moveTo>
                  <a:pt x="48" y="69"/>
                </a:moveTo>
                <a:cubicBezTo>
                  <a:pt x="61" y="69"/>
                  <a:pt x="72" y="58"/>
                  <a:pt x="72" y="45"/>
                </a:cubicBezTo>
                <a:cubicBezTo>
                  <a:pt x="72" y="32"/>
                  <a:pt x="61" y="21"/>
                  <a:pt x="48" y="21"/>
                </a:cubicBezTo>
                <a:cubicBezTo>
                  <a:pt x="35" y="21"/>
                  <a:pt x="24" y="32"/>
                  <a:pt x="24" y="45"/>
                </a:cubicBezTo>
                <a:cubicBezTo>
                  <a:pt x="24" y="58"/>
                  <a:pt x="35" y="69"/>
                  <a:pt x="48" y="69"/>
                </a:cubicBezTo>
                <a:moveTo>
                  <a:pt x="64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51" y="9"/>
                  <a:pt x="48" y="9"/>
                </a:cubicBezTo>
                <a:cubicBezTo>
                  <a:pt x="45" y="9"/>
                  <a:pt x="43" y="9"/>
                  <a:pt x="40" y="10"/>
                </a:cubicBezTo>
                <a:cubicBezTo>
                  <a:pt x="32" y="0"/>
                  <a:pt x="32" y="0"/>
                  <a:pt x="32" y="0"/>
                </a:cubicBezTo>
                <a:cubicBezTo>
                  <a:pt x="26" y="2"/>
                  <a:pt x="21" y="5"/>
                  <a:pt x="17" y="9"/>
                </a:cubicBezTo>
                <a:cubicBezTo>
                  <a:pt x="21" y="21"/>
                  <a:pt x="21" y="21"/>
                  <a:pt x="21" y="21"/>
                </a:cubicBezTo>
                <a:cubicBezTo>
                  <a:pt x="18" y="24"/>
                  <a:pt x="15" y="29"/>
                  <a:pt x="14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9"/>
                  <a:pt x="0" y="42"/>
                  <a:pt x="0" y="45"/>
                </a:cubicBezTo>
                <a:cubicBezTo>
                  <a:pt x="0" y="48"/>
                  <a:pt x="0" y="51"/>
                  <a:pt x="1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5" y="61"/>
                  <a:pt x="18" y="66"/>
                  <a:pt x="21" y="69"/>
                </a:cubicBezTo>
                <a:cubicBezTo>
                  <a:pt x="17" y="82"/>
                  <a:pt x="17" y="82"/>
                  <a:pt x="17" y="82"/>
                </a:cubicBezTo>
                <a:cubicBezTo>
                  <a:pt x="21" y="85"/>
                  <a:pt x="26" y="88"/>
                  <a:pt x="32" y="90"/>
                </a:cubicBezTo>
                <a:cubicBezTo>
                  <a:pt x="40" y="80"/>
                  <a:pt x="40" y="80"/>
                  <a:pt x="40" y="80"/>
                </a:cubicBezTo>
                <a:cubicBezTo>
                  <a:pt x="43" y="81"/>
                  <a:pt x="45" y="81"/>
                  <a:pt x="48" y="81"/>
                </a:cubicBezTo>
                <a:cubicBezTo>
                  <a:pt x="51" y="81"/>
                  <a:pt x="53" y="81"/>
                  <a:pt x="56" y="80"/>
                </a:cubicBezTo>
                <a:cubicBezTo>
                  <a:pt x="64" y="90"/>
                  <a:pt x="64" y="90"/>
                  <a:pt x="64" y="90"/>
                </a:cubicBezTo>
                <a:cubicBezTo>
                  <a:pt x="70" y="88"/>
                  <a:pt x="75" y="85"/>
                  <a:pt x="79" y="82"/>
                </a:cubicBezTo>
                <a:cubicBezTo>
                  <a:pt x="75" y="69"/>
                  <a:pt x="75" y="69"/>
                  <a:pt x="75" y="69"/>
                </a:cubicBezTo>
                <a:cubicBezTo>
                  <a:pt x="78" y="66"/>
                  <a:pt x="81" y="61"/>
                  <a:pt x="82" y="56"/>
                </a:cubicBezTo>
                <a:cubicBezTo>
                  <a:pt x="95" y="54"/>
                  <a:pt x="95" y="54"/>
                  <a:pt x="95" y="54"/>
                </a:cubicBezTo>
                <a:cubicBezTo>
                  <a:pt x="96" y="51"/>
                  <a:pt x="96" y="48"/>
                  <a:pt x="96" y="45"/>
                </a:cubicBezTo>
                <a:cubicBezTo>
                  <a:pt x="96" y="42"/>
                  <a:pt x="96" y="39"/>
                  <a:pt x="95" y="36"/>
                </a:cubicBezTo>
                <a:cubicBezTo>
                  <a:pt x="82" y="34"/>
                  <a:pt x="82" y="34"/>
                  <a:pt x="82" y="34"/>
                </a:cubicBezTo>
                <a:cubicBezTo>
                  <a:pt x="81" y="29"/>
                  <a:pt x="78" y="24"/>
                  <a:pt x="75" y="21"/>
                </a:cubicBezTo>
                <a:cubicBezTo>
                  <a:pt x="79" y="8"/>
                  <a:pt x="79" y="8"/>
                  <a:pt x="79" y="8"/>
                </a:cubicBezTo>
                <a:cubicBezTo>
                  <a:pt x="75" y="5"/>
                  <a:pt x="70" y="2"/>
                  <a:pt x="64" y="0"/>
                </a:cubicBezTo>
                <a:close/>
                <a:moveTo>
                  <a:pt x="48" y="65"/>
                </a:moveTo>
                <a:cubicBezTo>
                  <a:pt x="37" y="65"/>
                  <a:pt x="28" y="56"/>
                  <a:pt x="28" y="45"/>
                </a:cubicBezTo>
                <a:cubicBezTo>
                  <a:pt x="28" y="34"/>
                  <a:pt x="37" y="25"/>
                  <a:pt x="48" y="25"/>
                </a:cubicBezTo>
                <a:cubicBezTo>
                  <a:pt x="59" y="25"/>
                  <a:pt x="68" y="34"/>
                  <a:pt x="68" y="45"/>
                </a:cubicBezTo>
                <a:cubicBezTo>
                  <a:pt x="68" y="56"/>
                  <a:pt x="59" y="65"/>
                  <a:pt x="48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905" y="2905760"/>
            <a:ext cx="7036435" cy="707390"/>
            <a:chOff x="-154" y="5877"/>
            <a:chExt cx="11081" cy="1114"/>
          </a:xfrm>
        </p:grpSpPr>
        <p:sp>
          <p:nvSpPr>
            <p:cNvPr id="4" name="文本框 3"/>
            <p:cNvSpPr txBox="1"/>
            <p:nvPr/>
          </p:nvSpPr>
          <p:spPr>
            <a:xfrm>
              <a:off x="208" y="5877"/>
              <a:ext cx="1071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4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en-US" altLang="zh-CN" sz="2800">
                  <a:sym typeface="+mn-ea"/>
                </a:rPr>
                <a:t>Define</a:t>
              </a:r>
              <a:r>
                <a:rPr lang="zh-CN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标签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54" y="5877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5" name="文本框 4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3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en-US" altLang="zh-CN" sz="2400">
                  <a:sym typeface="+mn-ea"/>
                </a:rPr>
                <a:t>Require</a:t>
              </a:r>
              <a:r>
                <a:rPr lang="zh-CN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标签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模板</a:t>
            </a:r>
            <a:endParaRPr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9745" y="2141855"/>
            <a:ext cx="6282690" cy="474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/>
              <a:t>{require} 标签用来标注一个资源依赖。可以用于CSS和J</a:t>
            </a:r>
            <a:r>
              <a:rPr lang="en-US" altLang="zh-CN"/>
              <a:t>S</a:t>
            </a:r>
            <a:r>
              <a:rPr lang="zh-CN" altLang="en-US"/>
              <a:t>资源。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4055" y="2040890"/>
            <a:ext cx="4780915" cy="676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9110" y="3613150"/>
            <a:ext cx="10763250" cy="447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{define} 标签用来定义一个可重用模板片段，该片段可以通过 {widget} 标签调用。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" y="4347210"/>
            <a:ext cx="5744210" cy="2466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34530" y="4813300"/>
            <a:ext cx="1990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/>
              <a:t>5</a:t>
            </a:r>
            <a:r>
              <a:rPr lang="zh-CN" altLang="en-US" sz="2400"/>
              <a:t>、widget</a:t>
            </a:r>
            <a:r>
              <a:rPr lang="zh-CN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标签</a:t>
            </a:r>
            <a:endParaRPr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6680835" y="4690110"/>
            <a:ext cx="7620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80835" y="5762625"/>
            <a:ext cx="4581525" cy="642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{widget} 标签用来调用用 {define} 定义的可重用的模板片段。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四、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JavaScript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编程接口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9570" y="2214245"/>
            <a:ext cx="1050988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/>
              <a:t>BigPipe.fetch(pagelets[, url, cache]) 函数 ，用于局部刷新页面，pagelets为需要刷新的区块的id数组，url为请求区块的url地址。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-1270" y="4304665"/>
            <a:ext cx="7045325" cy="707390"/>
            <a:chOff x="-2" y="6779"/>
            <a:chExt cx="11095" cy="1114"/>
          </a:xfrm>
        </p:grpSpPr>
        <p:sp>
          <p:nvSpPr>
            <p:cNvPr id="7" name="文本框 6"/>
            <p:cNvSpPr txBox="1"/>
            <p:nvPr/>
          </p:nvSpPr>
          <p:spPr>
            <a:xfrm>
              <a:off x="374" y="6976"/>
              <a:ext cx="10719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2</a:t>
              </a:r>
              <a:r>
                <a:rPr lang="zh-CN" altLang="en-US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、</a:t>
              </a:r>
              <a:r>
                <a:rPr lang="en-US" altLang="zh-CN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Require</a:t>
              </a:r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接口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2" y="6779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69570" y="5222875"/>
            <a:ext cx="10510520" cy="447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>
                <a:sym typeface="+mn-ea"/>
              </a:rPr>
              <a:t>require接口，用于JavaScript中动态的加载JS或者CSS资源。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35" y="3380740"/>
            <a:ext cx="7386955" cy="67881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6" name="文本框 5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1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zh-CN" altLang="en-US" sz="2000">
                  <a:sym typeface="+mn-ea"/>
                </a:rPr>
                <a:t>BigPipe</a:t>
              </a:r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接口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-13970" y="280035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2800" y="2040890"/>
            <a:ext cx="10565765" cy="1160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require(moduleName) 函数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require.defer(moduleList[, callback]) 函数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require.async(moduleList[, callback]) 函数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5000" y="3348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5000" y="3482975"/>
            <a:ext cx="1056576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requier方法：用于加载依赖的模块。被 require的模块将在引用代码执行前被加载。（同步加载）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defer和async方法：用于动态加载模块。支持加载JS和CSS,加载完毕后执行callback方法回调。（异步加载）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8780" y="4659630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注意</a:t>
            </a:r>
            <a:endParaRPr lang="zh-CN" altLang="en-US" sz="2000" dirty="0" smtClean="0">
              <a:solidFill>
                <a:srgbClr val="FF0000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000" y="5366385"/>
            <a:ext cx="10565765" cy="85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/>
              <a:t>require.defer 与 require.async 唯一的区别在于： </a:t>
            </a:r>
            <a:r>
              <a:rPr lang="zh-CN" altLang="en-US">
                <a:solidFill>
                  <a:srgbClr val="FF0000"/>
                </a:solidFill>
              </a:rPr>
              <a:t>require.defer 会将模块的加载推迟到页面 onload 之后</a:t>
            </a:r>
            <a:r>
              <a:rPr lang="zh-CN" altLang="en-US"/>
              <a:t>，以防止对首屏速度的影响。一般来说不建议使用，请用 require.defer 替代。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27305" y="339725"/>
            <a:ext cx="586803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四、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JavaScript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编程接口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905" y="1333500"/>
            <a:ext cx="7035800" cy="707390"/>
            <a:chOff x="-3" y="2100"/>
            <a:chExt cx="11080" cy="1114"/>
          </a:xfrm>
        </p:grpSpPr>
        <p:sp>
          <p:nvSpPr>
            <p:cNvPr id="35" name="文本框 34"/>
            <p:cNvSpPr txBox="1"/>
            <p:nvPr/>
          </p:nvSpPr>
          <p:spPr>
            <a:xfrm>
              <a:off x="358" y="2297"/>
              <a:ext cx="10719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2</a:t>
              </a:r>
              <a:r>
                <a:rPr lang="zh-CN" altLang="en-US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、</a:t>
              </a:r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Require接口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-1905" y="21463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48590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CSS编程接口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000" y="3348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7840" y="2023745"/>
            <a:ext cx="490537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通过注释中的 @require module来标明这个文件的依赖</a:t>
            </a:r>
            <a:r>
              <a:rPr lang="en-US" altLang="zh-CN"/>
              <a:t>CSS</a:t>
            </a:r>
            <a:r>
              <a:rPr lang="zh-CN" altLang="en-US"/>
              <a:t>文件名，支持绝对和相对路径。例如：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8825" y="2023745"/>
            <a:ext cx="5476875" cy="1009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7840" y="4110355"/>
            <a:ext cx="1081786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Her同时支持CSS背景图片定位的能力，对于开发者，只需要根据开发目录写图片的相对路径即可。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4768850"/>
            <a:ext cx="6645275" cy="106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30" y="5650230"/>
            <a:ext cx="8199755" cy="12287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02805" y="5010785"/>
            <a:ext cx="3749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编译后：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路径替换成了绝对路径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3970" y="3328670"/>
            <a:ext cx="7071360" cy="707390"/>
            <a:chOff x="-43" y="2100"/>
            <a:chExt cx="11136" cy="1114"/>
          </a:xfrm>
        </p:grpSpPr>
        <p:sp>
          <p:nvSpPr>
            <p:cNvPr id="13" name="文本框 12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2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zh-CN" altLang="en-US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URL图片定位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4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13970" y="1316355"/>
            <a:ext cx="7071360" cy="707390"/>
            <a:chOff x="-43" y="2100"/>
            <a:chExt cx="11136" cy="1114"/>
          </a:xfrm>
        </p:grpSpPr>
        <p:sp>
          <p:nvSpPr>
            <p:cNvPr id="21" name="文本框 20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1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en-US" altLang="zh-CN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CSS依赖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-4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8219441" y="2533138"/>
            <a:ext cx="5740399" cy="4739988"/>
            <a:chOff x="8148541" y="2953665"/>
            <a:chExt cx="4381501" cy="3617913"/>
          </a:xfrm>
        </p:grpSpPr>
        <p:grpSp>
          <p:nvGrpSpPr>
            <p:cNvPr id="52" name="组合 51"/>
            <p:cNvGrpSpPr/>
            <p:nvPr/>
          </p:nvGrpSpPr>
          <p:grpSpPr>
            <a:xfrm rot="20016816">
              <a:off x="8148541" y="2953665"/>
              <a:ext cx="4381501" cy="3617913"/>
              <a:chOff x="7945437" y="3013075"/>
              <a:chExt cx="4381501" cy="3617913"/>
            </a:xfrm>
          </p:grpSpPr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8175625" y="5607050"/>
                <a:ext cx="661988" cy="617538"/>
              </a:xfrm>
              <a:prstGeom prst="rect">
                <a:avLst/>
              </a:pr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50"/>
              <p:cNvSpPr/>
              <p:nvPr/>
            </p:nvSpPr>
            <p:spPr bwMode="auto">
              <a:xfrm>
                <a:off x="8074025" y="4789488"/>
                <a:ext cx="982663" cy="900113"/>
              </a:xfrm>
              <a:custGeom>
                <a:avLst/>
                <a:gdLst>
                  <a:gd name="T0" fmla="*/ 375 w 375"/>
                  <a:gd name="T1" fmla="*/ 268 h 343"/>
                  <a:gd name="T2" fmla="*/ 307 w 375"/>
                  <a:gd name="T3" fmla="*/ 343 h 343"/>
                  <a:gd name="T4" fmla="*/ 69 w 375"/>
                  <a:gd name="T5" fmla="*/ 343 h 343"/>
                  <a:gd name="T6" fmla="*/ 0 w 375"/>
                  <a:gd name="T7" fmla="*/ 268 h 343"/>
                  <a:gd name="T8" fmla="*/ 0 w 375"/>
                  <a:gd name="T9" fmla="*/ 75 h 343"/>
                  <a:gd name="T10" fmla="*/ 69 w 375"/>
                  <a:gd name="T11" fmla="*/ 0 h 343"/>
                  <a:gd name="T12" fmla="*/ 307 w 375"/>
                  <a:gd name="T13" fmla="*/ 0 h 343"/>
                  <a:gd name="T14" fmla="*/ 375 w 375"/>
                  <a:gd name="T15" fmla="*/ 75 h 343"/>
                  <a:gd name="T16" fmla="*/ 375 w 375"/>
                  <a:gd name="T17" fmla="*/ 268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" h="343">
                    <a:moveTo>
                      <a:pt x="375" y="268"/>
                    </a:moveTo>
                    <a:cubicBezTo>
                      <a:pt x="375" y="310"/>
                      <a:pt x="345" y="343"/>
                      <a:pt x="307" y="343"/>
                    </a:cubicBezTo>
                    <a:cubicBezTo>
                      <a:pt x="69" y="343"/>
                      <a:pt x="69" y="343"/>
                      <a:pt x="69" y="343"/>
                    </a:cubicBezTo>
                    <a:cubicBezTo>
                      <a:pt x="31" y="343"/>
                      <a:pt x="0" y="310"/>
                      <a:pt x="0" y="26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31" y="0"/>
                      <a:pt x="69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45" y="0"/>
                      <a:pt x="375" y="33"/>
                      <a:pt x="375" y="75"/>
                    </a:cubicBezTo>
                    <a:lnTo>
                      <a:pt x="375" y="268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51"/>
              <p:cNvSpPr/>
              <p:nvPr/>
            </p:nvSpPr>
            <p:spPr bwMode="auto">
              <a:xfrm>
                <a:off x="7958138" y="4762500"/>
                <a:ext cx="428625" cy="931863"/>
              </a:xfrm>
              <a:custGeom>
                <a:avLst/>
                <a:gdLst>
                  <a:gd name="T0" fmla="*/ 62 w 163"/>
                  <a:gd name="T1" fmla="*/ 0 h 355"/>
                  <a:gd name="T2" fmla="*/ 1 w 163"/>
                  <a:gd name="T3" fmla="*/ 64 h 355"/>
                  <a:gd name="T4" fmla="*/ 9 w 163"/>
                  <a:gd name="T5" fmla="*/ 290 h 355"/>
                  <a:gd name="T6" fmla="*/ 74 w 163"/>
                  <a:gd name="T7" fmla="*/ 355 h 355"/>
                  <a:gd name="T8" fmla="*/ 101 w 163"/>
                  <a:gd name="T9" fmla="*/ 355 h 355"/>
                  <a:gd name="T10" fmla="*/ 162 w 163"/>
                  <a:gd name="T11" fmla="*/ 291 h 355"/>
                  <a:gd name="T12" fmla="*/ 154 w 163"/>
                  <a:gd name="T13" fmla="*/ 65 h 355"/>
                  <a:gd name="T14" fmla="*/ 89 w 163"/>
                  <a:gd name="T15" fmla="*/ 0 h 355"/>
                  <a:gd name="T16" fmla="*/ 62 w 163"/>
                  <a:gd name="T17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355">
                    <a:moveTo>
                      <a:pt x="62" y="0"/>
                    </a:moveTo>
                    <a:cubicBezTo>
                      <a:pt x="28" y="0"/>
                      <a:pt x="0" y="28"/>
                      <a:pt x="1" y="64"/>
                    </a:cubicBezTo>
                    <a:cubicBezTo>
                      <a:pt x="9" y="290"/>
                      <a:pt x="9" y="290"/>
                      <a:pt x="9" y="290"/>
                    </a:cubicBezTo>
                    <a:cubicBezTo>
                      <a:pt x="10" y="325"/>
                      <a:pt x="39" y="355"/>
                      <a:pt x="74" y="355"/>
                    </a:cubicBezTo>
                    <a:cubicBezTo>
                      <a:pt x="101" y="355"/>
                      <a:pt x="101" y="355"/>
                      <a:pt x="101" y="355"/>
                    </a:cubicBezTo>
                    <a:cubicBezTo>
                      <a:pt x="136" y="355"/>
                      <a:pt x="163" y="327"/>
                      <a:pt x="162" y="291"/>
                    </a:cubicBezTo>
                    <a:cubicBezTo>
                      <a:pt x="154" y="65"/>
                      <a:pt x="154" y="65"/>
                      <a:pt x="154" y="65"/>
                    </a:cubicBezTo>
                    <a:cubicBezTo>
                      <a:pt x="153" y="30"/>
                      <a:pt x="124" y="1"/>
                      <a:pt x="89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8107363" y="5757863"/>
                <a:ext cx="823913" cy="254000"/>
              </a:xfrm>
              <a:prstGeom prst="rect">
                <a:avLst/>
              </a:prstGeom>
              <a:solidFill>
                <a:srgbClr val="FEFA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8505825" y="5757863"/>
                <a:ext cx="425450" cy="254000"/>
              </a:xfrm>
              <a:prstGeom prst="rect">
                <a:avLst/>
              </a:prstGeom>
              <a:solidFill>
                <a:srgbClr val="BFBC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8018463" y="6011863"/>
                <a:ext cx="1004888" cy="619125"/>
              </a:xfrm>
              <a:prstGeom prst="rect">
                <a:avLst/>
              </a:prstGeom>
              <a:solidFill>
                <a:srgbClr val="473F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8505825" y="6011863"/>
                <a:ext cx="517525" cy="619125"/>
              </a:xfrm>
              <a:prstGeom prst="rect">
                <a:avLst/>
              </a:prstGeom>
              <a:solidFill>
                <a:srgbClr val="352F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8745538" y="5819775"/>
                <a:ext cx="152400" cy="149225"/>
              </a:xfrm>
              <a:prstGeom prst="ellipse">
                <a:avLst/>
              </a:prstGeom>
              <a:solidFill>
                <a:srgbClr val="F9E5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57"/>
              <p:cNvSpPr/>
              <p:nvPr/>
            </p:nvSpPr>
            <p:spPr bwMode="auto">
              <a:xfrm>
                <a:off x="8189913" y="3013075"/>
                <a:ext cx="3476625" cy="2555875"/>
              </a:xfrm>
              <a:custGeom>
                <a:avLst/>
                <a:gdLst>
                  <a:gd name="T0" fmla="*/ 1266 w 1326"/>
                  <a:gd name="T1" fmla="*/ 0 h 974"/>
                  <a:gd name="T2" fmla="*/ 60 w 1326"/>
                  <a:gd name="T3" fmla="*/ 0 h 974"/>
                  <a:gd name="T4" fmla="*/ 0 w 1326"/>
                  <a:gd name="T5" fmla="*/ 62 h 974"/>
                  <a:gd name="T6" fmla="*/ 0 w 1326"/>
                  <a:gd name="T7" fmla="*/ 912 h 974"/>
                  <a:gd name="T8" fmla="*/ 60 w 1326"/>
                  <a:gd name="T9" fmla="*/ 974 h 974"/>
                  <a:gd name="T10" fmla="*/ 1266 w 1326"/>
                  <a:gd name="T11" fmla="*/ 974 h 974"/>
                  <a:gd name="T12" fmla="*/ 1326 w 1326"/>
                  <a:gd name="T13" fmla="*/ 912 h 974"/>
                  <a:gd name="T14" fmla="*/ 1326 w 1326"/>
                  <a:gd name="T15" fmla="*/ 62 h 974"/>
                  <a:gd name="T16" fmla="*/ 1266 w 1326"/>
                  <a:gd name="T17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6" h="974">
                    <a:moveTo>
                      <a:pt x="1266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8"/>
                      <a:pt x="0" y="62"/>
                    </a:cubicBezTo>
                    <a:cubicBezTo>
                      <a:pt x="0" y="912"/>
                      <a:pt x="0" y="912"/>
                      <a:pt x="0" y="912"/>
                    </a:cubicBezTo>
                    <a:cubicBezTo>
                      <a:pt x="0" y="946"/>
                      <a:pt x="27" y="974"/>
                      <a:pt x="60" y="974"/>
                    </a:cubicBezTo>
                    <a:cubicBezTo>
                      <a:pt x="1266" y="974"/>
                      <a:pt x="1266" y="974"/>
                      <a:pt x="1266" y="974"/>
                    </a:cubicBezTo>
                    <a:cubicBezTo>
                      <a:pt x="1300" y="974"/>
                      <a:pt x="1326" y="946"/>
                      <a:pt x="1326" y="912"/>
                    </a:cubicBezTo>
                    <a:cubicBezTo>
                      <a:pt x="1326" y="62"/>
                      <a:pt x="1326" y="62"/>
                      <a:pt x="1326" y="62"/>
                    </a:cubicBezTo>
                    <a:cubicBezTo>
                      <a:pt x="1326" y="28"/>
                      <a:pt x="1300" y="0"/>
                      <a:pt x="1266" y="0"/>
                    </a:cubicBezTo>
                    <a:close/>
                  </a:path>
                </a:pathLst>
              </a:custGeom>
              <a:solidFill>
                <a:srgbClr val="4357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Oval 58"/>
              <p:cNvSpPr>
                <a:spLocks noChangeArrowheads="1"/>
              </p:cNvSpPr>
              <p:nvPr/>
            </p:nvSpPr>
            <p:spPr bwMode="auto">
              <a:xfrm>
                <a:off x="8347075" y="4833938"/>
                <a:ext cx="69850" cy="71438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8347075" y="4605338"/>
                <a:ext cx="69850" cy="73025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Oval 60"/>
              <p:cNvSpPr>
                <a:spLocks noChangeArrowheads="1"/>
              </p:cNvSpPr>
              <p:nvPr/>
            </p:nvSpPr>
            <p:spPr bwMode="auto">
              <a:xfrm>
                <a:off x="8347075" y="4379913"/>
                <a:ext cx="69850" cy="71438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Oval 61"/>
              <p:cNvSpPr>
                <a:spLocks noChangeArrowheads="1"/>
              </p:cNvSpPr>
              <p:nvPr/>
            </p:nvSpPr>
            <p:spPr bwMode="auto">
              <a:xfrm>
                <a:off x="8347075" y="4151313"/>
                <a:ext cx="69850" cy="74613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8604250" y="3208338"/>
                <a:ext cx="2862263" cy="21685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64"/>
              <p:cNvSpPr/>
              <p:nvPr/>
            </p:nvSpPr>
            <p:spPr bwMode="auto">
              <a:xfrm>
                <a:off x="8604250" y="3208338"/>
                <a:ext cx="2862263" cy="2168525"/>
              </a:xfrm>
              <a:custGeom>
                <a:avLst/>
                <a:gdLst>
                  <a:gd name="T0" fmla="*/ 1803 w 1803"/>
                  <a:gd name="T1" fmla="*/ 0 h 1366"/>
                  <a:gd name="T2" fmla="*/ 1803 w 1803"/>
                  <a:gd name="T3" fmla="*/ 1366 h 1366"/>
                  <a:gd name="T4" fmla="*/ 0 w 1803"/>
                  <a:gd name="T5" fmla="*/ 1366 h 1366"/>
                  <a:gd name="T6" fmla="*/ 1803 w 1803"/>
                  <a:gd name="T7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3" h="1366">
                    <a:moveTo>
                      <a:pt x="1803" y="0"/>
                    </a:moveTo>
                    <a:lnTo>
                      <a:pt x="1803" y="1366"/>
                    </a:lnTo>
                    <a:lnTo>
                      <a:pt x="0" y="1366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72"/>
              <p:cNvSpPr/>
              <p:nvPr/>
            </p:nvSpPr>
            <p:spPr bwMode="auto">
              <a:xfrm>
                <a:off x="10464800" y="4760913"/>
                <a:ext cx="481013" cy="603250"/>
              </a:xfrm>
              <a:custGeom>
                <a:avLst/>
                <a:gdLst>
                  <a:gd name="T0" fmla="*/ 42 w 183"/>
                  <a:gd name="T1" fmla="*/ 11 h 230"/>
                  <a:gd name="T2" fmla="*/ 99 w 183"/>
                  <a:gd name="T3" fmla="*/ 27 h 230"/>
                  <a:gd name="T4" fmla="*/ 172 w 183"/>
                  <a:gd name="T5" fmla="*/ 153 h 230"/>
                  <a:gd name="T6" fmla="*/ 156 w 183"/>
                  <a:gd name="T7" fmla="*/ 210 h 230"/>
                  <a:gd name="T8" fmla="*/ 141 w 183"/>
                  <a:gd name="T9" fmla="*/ 218 h 230"/>
                  <a:gd name="T10" fmla="*/ 84 w 183"/>
                  <a:gd name="T11" fmla="*/ 203 h 230"/>
                  <a:gd name="T12" fmla="*/ 11 w 183"/>
                  <a:gd name="T13" fmla="*/ 77 h 230"/>
                  <a:gd name="T14" fmla="*/ 27 w 183"/>
                  <a:gd name="T15" fmla="*/ 20 h 230"/>
                  <a:gd name="T16" fmla="*/ 42 w 183"/>
                  <a:gd name="T17" fmla="*/ 1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30">
                    <a:moveTo>
                      <a:pt x="42" y="11"/>
                    </a:moveTo>
                    <a:cubicBezTo>
                      <a:pt x="62" y="0"/>
                      <a:pt x="87" y="7"/>
                      <a:pt x="99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3" y="173"/>
                      <a:pt x="176" y="198"/>
                      <a:pt x="156" y="210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21" y="230"/>
                      <a:pt x="96" y="223"/>
                      <a:pt x="84" y="203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0" y="57"/>
                      <a:pt x="7" y="31"/>
                      <a:pt x="27" y="20"/>
                    </a:cubicBezTo>
                    <a:lnTo>
                      <a:pt x="42" y="11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73"/>
              <p:cNvSpPr/>
              <p:nvPr/>
            </p:nvSpPr>
            <p:spPr bwMode="auto">
              <a:xfrm>
                <a:off x="10472738" y="4760913"/>
                <a:ext cx="469900" cy="536575"/>
              </a:xfrm>
              <a:custGeom>
                <a:avLst/>
                <a:gdLst>
                  <a:gd name="T0" fmla="*/ 4 w 179"/>
                  <a:gd name="T1" fmla="*/ 66 h 205"/>
                  <a:gd name="T2" fmla="*/ 9 w 179"/>
                  <a:gd name="T3" fmla="*/ 64 h 205"/>
                  <a:gd name="T4" fmla="*/ 122 w 179"/>
                  <a:gd name="T5" fmla="*/ 69 h 205"/>
                  <a:gd name="T6" fmla="*/ 160 w 179"/>
                  <a:gd name="T7" fmla="*/ 205 h 205"/>
                  <a:gd name="T8" fmla="*/ 169 w 179"/>
                  <a:gd name="T9" fmla="*/ 153 h 205"/>
                  <a:gd name="T10" fmla="*/ 96 w 179"/>
                  <a:gd name="T11" fmla="*/ 27 h 205"/>
                  <a:gd name="T12" fmla="*/ 39 w 179"/>
                  <a:gd name="T13" fmla="*/ 11 h 205"/>
                  <a:gd name="T14" fmla="*/ 24 w 179"/>
                  <a:gd name="T15" fmla="*/ 20 h 205"/>
                  <a:gd name="T16" fmla="*/ 4 w 179"/>
                  <a:gd name="T17" fmla="*/ 6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205">
                    <a:moveTo>
                      <a:pt x="4" y="66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38" y="47"/>
                      <a:pt x="105" y="40"/>
                      <a:pt x="122" y="69"/>
                    </a:cubicBezTo>
                    <a:cubicBezTo>
                      <a:pt x="160" y="205"/>
                      <a:pt x="160" y="205"/>
                      <a:pt x="160" y="205"/>
                    </a:cubicBezTo>
                    <a:cubicBezTo>
                      <a:pt x="175" y="192"/>
                      <a:pt x="179" y="170"/>
                      <a:pt x="169" y="153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84" y="7"/>
                      <a:pt x="59" y="0"/>
                      <a:pt x="39" y="11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7" y="30"/>
                      <a:pt x="0" y="49"/>
                      <a:pt x="4" y="66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74"/>
              <p:cNvSpPr/>
              <p:nvPr/>
            </p:nvSpPr>
            <p:spPr bwMode="auto">
              <a:xfrm>
                <a:off x="10693400" y="4625975"/>
                <a:ext cx="482600" cy="606425"/>
              </a:xfrm>
              <a:custGeom>
                <a:avLst/>
                <a:gdLst>
                  <a:gd name="T0" fmla="*/ 42 w 184"/>
                  <a:gd name="T1" fmla="*/ 12 h 231"/>
                  <a:gd name="T2" fmla="*/ 99 w 184"/>
                  <a:gd name="T3" fmla="*/ 27 h 231"/>
                  <a:gd name="T4" fmla="*/ 172 w 184"/>
                  <a:gd name="T5" fmla="*/ 153 h 231"/>
                  <a:gd name="T6" fmla="*/ 157 w 184"/>
                  <a:gd name="T7" fmla="*/ 210 h 231"/>
                  <a:gd name="T8" fmla="*/ 142 w 184"/>
                  <a:gd name="T9" fmla="*/ 219 h 231"/>
                  <a:gd name="T10" fmla="*/ 85 w 184"/>
                  <a:gd name="T11" fmla="*/ 204 h 231"/>
                  <a:gd name="T12" fmla="*/ 12 w 184"/>
                  <a:gd name="T13" fmla="*/ 78 h 231"/>
                  <a:gd name="T14" fmla="*/ 27 w 184"/>
                  <a:gd name="T15" fmla="*/ 20 h 231"/>
                  <a:gd name="T16" fmla="*/ 42 w 184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31">
                    <a:moveTo>
                      <a:pt x="42" y="12"/>
                    </a:moveTo>
                    <a:cubicBezTo>
                      <a:pt x="62" y="0"/>
                      <a:pt x="88" y="7"/>
                      <a:pt x="99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4" y="173"/>
                      <a:pt x="177" y="199"/>
                      <a:pt x="157" y="210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22" y="231"/>
                      <a:pt x="96" y="224"/>
                      <a:pt x="85" y="20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0" y="58"/>
                      <a:pt x="7" y="32"/>
                      <a:pt x="27" y="20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75"/>
              <p:cNvSpPr/>
              <p:nvPr/>
            </p:nvSpPr>
            <p:spPr bwMode="auto">
              <a:xfrm>
                <a:off x="10701338" y="4625975"/>
                <a:ext cx="469900" cy="538163"/>
              </a:xfrm>
              <a:custGeom>
                <a:avLst/>
                <a:gdLst>
                  <a:gd name="T0" fmla="*/ 5 w 179"/>
                  <a:gd name="T1" fmla="*/ 67 h 205"/>
                  <a:gd name="T2" fmla="*/ 9 w 179"/>
                  <a:gd name="T3" fmla="*/ 64 h 205"/>
                  <a:gd name="T4" fmla="*/ 121 w 179"/>
                  <a:gd name="T5" fmla="*/ 70 h 205"/>
                  <a:gd name="T6" fmla="*/ 161 w 179"/>
                  <a:gd name="T7" fmla="*/ 205 h 205"/>
                  <a:gd name="T8" fmla="*/ 169 w 179"/>
                  <a:gd name="T9" fmla="*/ 153 h 205"/>
                  <a:gd name="T10" fmla="*/ 96 w 179"/>
                  <a:gd name="T11" fmla="*/ 27 h 205"/>
                  <a:gd name="T12" fmla="*/ 39 w 179"/>
                  <a:gd name="T13" fmla="*/ 12 h 205"/>
                  <a:gd name="T14" fmla="*/ 24 w 179"/>
                  <a:gd name="T15" fmla="*/ 20 h 205"/>
                  <a:gd name="T16" fmla="*/ 5 w 179"/>
                  <a:gd name="T17" fmla="*/ 6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205">
                    <a:moveTo>
                      <a:pt x="5" y="67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38" y="47"/>
                      <a:pt x="104" y="41"/>
                      <a:pt x="121" y="70"/>
                    </a:cubicBezTo>
                    <a:cubicBezTo>
                      <a:pt x="161" y="205"/>
                      <a:pt x="161" y="205"/>
                      <a:pt x="161" y="205"/>
                    </a:cubicBezTo>
                    <a:cubicBezTo>
                      <a:pt x="175" y="192"/>
                      <a:pt x="179" y="171"/>
                      <a:pt x="169" y="153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85" y="7"/>
                      <a:pt x="59" y="0"/>
                      <a:pt x="39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8" y="30"/>
                      <a:pt x="0" y="49"/>
                      <a:pt x="5" y="67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76"/>
              <p:cNvSpPr/>
              <p:nvPr/>
            </p:nvSpPr>
            <p:spPr bwMode="auto">
              <a:xfrm>
                <a:off x="10923588" y="4492625"/>
                <a:ext cx="482600" cy="606425"/>
              </a:xfrm>
              <a:custGeom>
                <a:avLst/>
                <a:gdLst>
                  <a:gd name="T0" fmla="*/ 42 w 184"/>
                  <a:gd name="T1" fmla="*/ 12 h 231"/>
                  <a:gd name="T2" fmla="*/ 100 w 184"/>
                  <a:gd name="T3" fmla="*/ 27 h 231"/>
                  <a:gd name="T4" fmla="*/ 172 w 184"/>
                  <a:gd name="T5" fmla="*/ 153 h 231"/>
                  <a:gd name="T6" fmla="*/ 157 w 184"/>
                  <a:gd name="T7" fmla="*/ 210 h 231"/>
                  <a:gd name="T8" fmla="*/ 142 w 184"/>
                  <a:gd name="T9" fmla="*/ 219 h 231"/>
                  <a:gd name="T10" fmla="*/ 85 w 184"/>
                  <a:gd name="T11" fmla="*/ 204 h 231"/>
                  <a:gd name="T12" fmla="*/ 12 w 184"/>
                  <a:gd name="T13" fmla="*/ 78 h 231"/>
                  <a:gd name="T14" fmla="*/ 27 w 184"/>
                  <a:gd name="T15" fmla="*/ 21 h 231"/>
                  <a:gd name="T16" fmla="*/ 42 w 184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31">
                    <a:moveTo>
                      <a:pt x="42" y="12"/>
                    </a:moveTo>
                    <a:cubicBezTo>
                      <a:pt x="62" y="0"/>
                      <a:pt x="88" y="7"/>
                      <a:pt x="100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4" y="173"/>
                      <a:pt x="177" y="199"/>
                      <a:pt x="157" y="210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22" y="231"/>
                      <a:pt x="96" y="224"/>
                      <a:pt x="85" y="20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0" y="58"/>
                      <a:pt x="7" y="32"/>
                      <a:pt x="27" y="21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77"/>
              <p:cNvSpPr/>
              <p:nvPr/>
            </p:nvSpPr>
            <p:spPr bwMode="auto">
              <a:xfrm>
                <a:off x="10931525" y="4492625"/>
                <a:ext cx="469900" cy="449263"/>
              </a:xfrm>
              <a:custGeom>
                <a:avLst/>
                <a:gdLst>
                  <a:gd name="T0" fmla="*/ 5 w 179"/>
                  <a:gd name="T1" fmla="*/ 67 h 171"/>
                  <a:gd name="T2" fmla="*/ 10 w 179"/>
                  <a:gd name="T3" fmla="*/ 64 h 171"/>
                  <a:gd name="T4" fmla="*/ 121 w 179"/>
                  <a:gd name="T5" fmla="*/ 70 h 171"/>
                  <a:gd name="T6" fmla="*/ 169 w 179"/>
                  <a:gd name="T7" fmla="*/ 153 h 171"/>
                  <a:gd name="T8" fmla="*/ 97 w 179"/>
                  <a:gd name="T9" fmla="*/ 27 h 171"/>
                  <a:gd name="T10" fmla="*/ 39 w 179"/>
                  <a:gd name="T11" fmla="*/ 12 h 171"/>
                  <a:gd name="T12" fmla="*/ 24 w 179"/>
                  <a:gd name="T13" fmla="*/ 21 h 171"/>
                  <a:gd name="T14" fmla="*/ 5 w 179"/>
                  <a:gd name="T15" fmla="*/ 6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171">
                    <a:moveTo>
                      <a:pt x="5" y="67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39" y="48"/>
                      <a:pt x="104" y="41"/>
                      <a:pt x="121" y="70"/>
                    </a:cubicBezTo>
                    <a:cubicBezTo>
                      <a:pt x="121" y="70"/>
                      <a:pt x="179" y="171"/>
                      <a:pt x="169" y="153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85" y="7"/>
                      <a:pt x="59" y="0"/>
                      <a:pt x="39" y="1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8" y="30"/>
                      <a:pt x="0" y="49"/>
                      <a:pt x="5" y="67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78"/>
              <p:cNvSpPr/>
              <p:nvPr/>
            </p:nvSpPr>
            <p:spPr bwMode="auto">
              <a:xfrm>
                <a:off x="9936163" y="4403725"/>
                <a:ext cx="693738" cy="954088"/>
              </a:xfrm>
              <a:custGeom>
                <a:avLst/>
                <a:gdLst>
                  <a:gd name="T0" fmla="*/ 236 w 265"/>
                  <a:gd name="T1" fmla="*/ 342 h 364"/>
                  <a:gd name="T2" fmla="*/ 252 w 265"/>
                  <a:gd name="T3" fmla="*/ 281 h 364"/>
                  <a:gd name="T4" fmla="*/ 107 w 265"/>
                  <a:gd name="T5" fmla="*/ 29 h 364"/>
                  <a:gd name="T6" fmla="*/ 45 w 265"/>
                  <a:gd name="T7" fmla="*/ 12 h 364"/>
                  <a:gd name="T8" fmla="*/ 29 w 265"/>
                  <a:gd name="T9" fmla="*/ 22 h 364"/>
                  <a:gd name="T10" fmla="*/ 13 w 265"/>
                  <a:gd name="T11" fmla="*/ 83 h 364"/>
                  <a:gd name="T12" fmla="*/ 158 w 265"/>
                  <a:gd name="T13" fmla="*/ 335 h 364"/>
                  <a:gd name="T14" fmla="*/ 220 w 265"/>
                  <a:gd name="T15" fmla="*/ 352 h 364"/>
                  <a:gd name="T16" fmla="*/ 236 w 265"/>
                  <a:gd name="T17" fmla="*/ 34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364">
                    <a:moveTo>
                      <a:pt x="236" y="342"/>
                    </a:moveTo>
                    <a:cubicBezTo>
                      <a:pt x="257" y="330"/>
                      <a:pt x="265" y="302"/>
                      <a:pt x="252" y="281"/>
                    </a:cubicBezTo>
                    <a:cubicBezTo>
                      <a:pt x="107" y="29"/>
                      <a:pt x="107" y="29"/>
                      <a:pt x="107" y="29"/>
                    </a:cubicBezTo>
                    <a:cubicBezTo>
                      <a:pt x="94" y="7"/>
                      <a:pt x="67" y="0"/>
                      <a:pt x="45" y="1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8" y="34"/>
                      <a:pt x="0" y="62"/>
                      <a:pt x="13" y="83"/>
                    </a:cubicBezTo>
                    <a:cubicBezTo>
                      <a:pt x="158" y="335"/>
                      <a:pt x="158" y="335"/>
                      <a:pt x="158" y="335"/>
                    </a:cubicBezTo>
                    <a:cubicBezTo>
                      <a:pt x="171" y="357"/>
                      <a:pt x="198" y="364"/>
                      <a:pt x="220" y="352"/>
                    </a:cubicBezTo>
                    <a:lnTo>
                      <a:pt x="236" y="34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79"/>
              <p:cNvSpPr/>
              <p:nvPr/>
            </p:nvSpPr>
            <p:spPr bwMode="auto">
              <a:xfrm>
                <a:off x="9945688" y="4406900"/>
                <a:ext cx="690563" cy="717550"/>
              </a:xfrm>
              <a:custGeom>
                <a:avLst/>
                <a:gdLst>
                  <a:gd name="T0" fmla="*/ 5 w 263"/>
                  <a:gd name="T1" fmla="*/ 72 h 274"/>
                  <a:gd name="T2" fmla="*/ 10 w 263"/>
                  <a:gd name="T3" fmla="*/ 69 h 274"/>
                  <a:gd name="T4" fmla="*/ 99 w 263"/>
                  <a:gd name="T5" fmla="*/ 93 h 274"/>
                  <a:gd name="T6" fmla="*/ 248 w 263"/>
                  <a:gd name="T7" fmla="*/ 274 h 274"/>
                  <a:gd name="T8" fmla="*/ 220 w 263"/>
                  <a:gd name="T9" fmla="*/ 231 h 274"/>
                  <a:gd name="T10" fmla="*/ 103 w 263"/>
                  <a:gd name="T11" fmla="*/ 29 h 274"/>
                  <a:gd name="T12" fmla="*/ 42 w 263"/>
                  <a:gd name="T13" fmla="*/ 12 h 274"/>
                  <a:gd name="T14" fmla="*/ 26 w 263"/>
                  <a:gd name="T15" fmla="*/ 22 h 274"/>
                  <a:gd name="T16" fmla="*/ 5 w 263"/>
                  <a:gd name="T17" fmla="*/ 7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274">
                    <a:moveTo>
                      <a:pt x="5" y="72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41" y="51"/>
                      <a:pt x="81" y="61"/>
                      <a:pt x="99" y="93"/>
                    </a:cubicBezTo>
                    <a:cubicBezTo>
                      <a:pt x="248" y="274"/>
                      <a:pt x="248" y="274"/>
                      <a:pt x="248" y="274"/>
                    </a:cubicBezTo>
                    <a:cubicBezTo>
                      <a:pt x="263" y="260"/>
                      <a:pt x="231" y="250"/>
                      <a:pt x="220" y="231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91" y="7"/>
                      <a:pt x="63" y="0"/>
                      <a:pt x="42" y="1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8" y="32"/>
                      <a:pt x="0" y="53"/>
                      <a:pt x="5" y="72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80"/>
              <p:cNvSpPr/>
              <p:nvPr/>
            </p:nvSpPr>
            <p:spPr bwMode="auto">
              <a:xfrm>
                <a:off x="9980613" y="4452938"/>
                <a:ext cx="261938" cy="260350"/>
              </a:xfrm>
              <a:custGeom>
                <a:avLst/>
                <a:gdLst>
                  <a:gd name="T0" fmla="*/ 77 w 100"/>
                  <a:gd name="T1" fmla="*/ 82 h 99"/>
                  <a:gd name="T2" fmla="*/ 90 w 100"/>
                  <a:gd name="T3" fmla="*/ 34 h 99"/>
                  <a:gd name="T4" fmla="*/ 84 w 100"/>
                  <a:gd name="T5" fmla="*/ 23 h 99"/>
                  <a:gd name="T6" fmla="*/ 36 w 100"/>
                  <a:gd name="T7" fmla="*/ 10 h 99"/>
                  <a:gd name="T8" fmla="*/ 23 w 100"/>
                  <a:gd name="T9" fmla="*/ 17 h 99"/>
                  <a:gd name="T10" fmla="*/ 10 w 100"/>
                  <a:gd name="T11" fmla="*/ 65 h 99"/>
                  <a:gd name="T12" fmla="*/ 17 w 100"/>
                  <a:gd name="T13" fmla="*/ 77 h 99"/>
                  <a:gd name="T14" fmla="*/ 65 w 100"/>
                  <a:gd name="T15" fmla="*/ 90 h 99"/>
                  <a:gd name="T16" fmla="*/ 77 w 100"/>
                  <a:gd name="T17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99">
                    <a:moveTo>
                      <a:pt x="77" y="82"/>
                    </a:moveTo>
                    <a:cubicBezTo>
                      <a:pt x="94" y="73"/>
                      <a:pt x="100" y="51"/>
                      <a:pt x="90" y="3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74" y="6"/>
                      <a:pt x="52" y="0"/>
                      <a:pt x="36" y="1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6" y="27"/>
                      <a:pt x="0" y="48"/>
                      <a:pt x="10" y="65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26" y="94"/>
                      <a:pt x="48" y="99"/>
                      <a:pt x="65" y="90"/>
                    </a:cubicBezTo>
                    <a:lnTo>
                      <a:pt x="77" y="82"/>
                    </a:lnTo>
                    <a:close/>
                  </a:path>
                </a:pathLst>
              </a:cu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81"/>
              <p:cNvSpPr/>
              <p:nvPr/>
            </p:nvSpPr>
            <p:spPr bwMode="auto">
              <a:xfrm>
                <a:off x="10882313" y="5457825"/>
                <a:ext cx="881063" cy="863600"/>
              </a:xfrm>
              <a:custGeom>
                <a:avLst/>
                <a:gdLst>
                  <a:gd name="T0" fmla="*/ 555 w 555"/>
                  <a:gd name="T1" fmla="*/ 337 h 544"/>
                  <a:gd name="T2" fmla="*/ 195 w 555"/>
                  <a:gd name="T3" fmla="*/ 544 h 544"/>
                  <a:gd name="T4" fmla="*/ 0 w 555"/>
                  <a:gd name="T5" fmla="*/ 207 h 544"/>
                  <a:gd name="T6" fmla="*/ 360 w 555"/>
                  <a:gd name="T7" fmla="*/ 0 h 544"/>
                  <a:gd name="T8" fmla="*/ 555 w 555"/>
                  <a:gd name="T9" fmla="*/ 337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5" h="544">
                    <a:moveTo>
                      <a:pt x="555" y="337"/>
                    </a:moveTo>
                    <a:lnTo>
                      <a:pt x="195" y="544"/>
                    </a:lnTo>
                    <a:lnTo>
                      <a:pt x="0" y="207"/>
                    </a:lnTo>
                    <a:lnTo>
                      <a:pt x="360" y="0"/>
                    </a:lnTo>
                    <a:lnTo>
                      <a:pt x="555" y="337"/>
                    </a:ln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82"/>
              <p:cNvSpPr/>
              <p:nvPr/>
            </p:nvSpPr>
            <p:spPr bwMode="auto">
              <a:xfrm>
                <a:off x="10266363" y="4673600"/>
                <a:ext cx="1376363" cy="1293813"/>
              </a:xfrm>
              <a:custGeom>
                <a:avLst/>
                <a:gdLst>
                  <a:gd name="T0" fmla="*/ 504 w 525"/>
                  <a:gd name="T1" fmla="*/ 219 h 493"/>
                  <a:gd name="T2" fmla="*/ 487 w 525"/>
                  <a:gd name="T3" fmla="*/ 316 h 493"/>
                  <a:gd name="T4" fmla="*/ 210 w 525"/>
                  <a:gd name="T5" fmla="*/ 475 h 493"/>
                  <a:gd name="T6" fmla="*/ 117 w 525"/>
                  <a:gd name="T7" fmla="*/ 442 h 493"/>
                  <a:gd name="T8" fmla="*/ 21 w 525"/>
                  <a:gd name="T9" fmla="*/ 274 h 493"/>
                  <a:gd name="T10" fmla="*/ 38 w 525"/>
                  <a:gd name="T11" fmla="*/ 178 h 493"/>
                  <a:gd name="T12" fmla="*/ 315 w 525"/>
                  <a:gd name="T13" fmla="*/ 18 h 493"/>
                  <a:gd name="T14" fmla="*/ 407 w 525"/>
                  <a:gd name="T15" fmla="*/ 51 h 493"/>
                  <a:gd name="T16" fmla="*/ 504 w 525"/>
                  <a:gd name="T17" fmla="*/ 219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5" h="493">
                    <a:moveTo>
                      <a:pt x="504" y="219"/>
                    </a:moveTo>
                    <a:cubicBezTo>
                      <a:pt x="525" y="255"/>
                      <a:pt x="517" y="298"/>
                      <a:pt x="487" y="316"/>
                    </a:cubicBezTo>
                    <a:cubicBezTo>
                      <a:pt x="210" y="475"/>
                      <a:pt x="210" y="475"/>
                      <a:pt x="210" y="475"/>
                    </a:cubicBezTo>
                    <a:cubicBezTo>
                      <a:pt x="180" y="493"/>
                      <a:pt x="138" y="478"/>
                      <a:pt x="117" y="442"/>
                    </a:cubicBezTo>
                    <a:cubicBezTo>
                      <a:pt x="21" y="274"/>
                      <a:pt x="21" y="274"/>
                      <a:pt x="21" y="274"/>
                    </a:cubicBezTo>
                    <a:cubicBezTo>
                      <a:pt x="0" y="238"/>
                      <a:pt x="8" y="195"/>
                      <a:pt x="38" y="178"/>
                    </a:cubicBezTo>
                    <a:cubicBezTo>
                      <a:pt x="315" y="18"/>
                      <a:pt x="315" y="18"/>
                      <a:pt x="315" y="18"/>
                    </a:cubicBezTo>
                    <a:cubicBezTo>
                      <a:pt x="345" y="0"/>
                      <a:pt x="387" y="15"/>
                      <a:pt x="407" y="51"/>
                    </a:cubicBezTo>
                    <a:lnTo>
                      <a:pt x="504" y="219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83"/>
              <p:cNvSpPr/>
              <p:nvPr/>
            </p:nvSpPr>
            <p:spPr bwMode="auto">
              <a:xfrm>
                <a:off x="10895013" y="5538788"/>
                <a:ext cx="841375" cy="633413"/>
              </a:xfrm>
              <a:custGeom>
                <a:avLst/>
                <a:gdLst>
                  <a:gd name="T0" fmla="*/ 530 w 530"/>
                  <a:gd name="T1" fmla="*/ 139 h 399"/>
                  <a:gd name="T2" fmla="*/ 81 w 530"/>
                  <a:gd name="T3" fmla="*/ 399 h 399"/>
                  <a:gd name="T4" fmla="*/ 0 w 530"/>
                  <a:gd name="T5" fmla="*/ 260 h 399"/>
                  <a:gd name="T6" fmla="*/ 451 w 530"/>
                  <a:gd name="T7" fmla="*/ 0 h 399"/>
                  <a:gd name="T8" fmla="*/ 530 w 530"/>
                  <a:gd name="T9" fmla="*/ 13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399">
                    <a:moveTo>
                      <a:pt x="530" y="139"/>
                    </a:moveTo>
                    <a:lnTo>
                      <a:pt x="81" y="399"/>
                    </a:lnTo>
                    <a:lnTo>
                      <a:pt x="0" y="260"/>
                    </a:lnTo>
                    <a:lnTo>
                      <a:pt x="451" y="0"/>
                    </a:lnTo>
                    <a:lnTo>
                      <a:pt x="530" y="139"/>
                    </a:lnTo>
                    <a:close/>
                  </a:path>
                </a:pathLst>
              </a:custGeom>
              <a:solidFill>
                <a:srgbClr val="FEFA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Freeform 84"/>
              <p:cNvSpPr/>
              <p:nvPr/>
            </p:nvSpPr>
            <p:spPr bwMode="auto">
              <a:xfrm>
                <a:off x="11603038" y="5538788"/>
                <a:ext cx="133350" cy="293688"/>
              </a:xfrm>
              <a:custGeom>
                <a:avLst/>
                <a:gdLst>
                  <a:gd name="T0" fmla="*/ 84 w 84"/>
                  <a:gd name="T1" fmla="*/ 139 h 185"/>
                  <a:gd name="T2" fmla="*/ 0 w 84"/>
                  <a:gd name="T3" fmla="*/ 185 h 185"/>
                  <a:gd name="T4" fmla="*/ 0 w 84"/>
                  <a:gd name="T5" fmla="*/ 0 h 185"/>
                  <a:gd name="T6" fmla="*/ 5 w 84"/>
                  <a:gd name="T7" fmla="*/ 0 h 185"/>
                  <a:gd name="T8" fmla="*/ 84 w 84"/>
                  <a:gd name="T9" fmla="*/ 13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5">
                    <a:moveTo>
                      <a:pt x="84" y="139"/>
                    </a:moveTo>
                    <a:lnTo>
                      <a:pt x="0" y="185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84" y="139"/>
                    </a:lnTo>
                    <a:close/>
                  </a:path>
                </a:pathLst>
              </a:custGeom>
              <a:solidFill>
                <a:srgbClr val="BFBC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85"/>
              <p:cNvSpPr/>
              <p:nvPr/>
            </p:nvSpPr>
            <p:spPr bwMode="auto">
              <a:xfrm>
                <a:off x="10945813" y="5715000"/>
                <a:ext cx="1381125" cy="915988"/>
              </a:xfrm>
              <a:custGeom>
                <a:avLst/>
                <a:gdLst>
                  <a:gd name="T0" fmla="*/ 870 w 870"/>
                  <a:gd name="T1" fmla="*/ 577 h 577"/>
                  <a:gd name="T2" fmla="*/ 150 w 870"/>
                  <a:gd name="T3" fmla="*/ 577 h 577"/>
                  <a:gd name="T4" fmla="*/ 0 w 870"/>
                  <a:gd name="T5" fmla="*/ 316 h 577"/>
                  <a:gd name="T6" fmla="*/ 548 w 870"/>
                  <a:gd name="T7" fmla="*/ 0 h 577"/>
                  <a:gd name="T8" fmla="*/ 870 w 870"/>
                  <a:gd name="T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0" h="577">
                    <a:moveTo>
                      <a:pt x="870" y="577"/>
                    </a:moveTo>
                    <a:lnTo>
                      <a:pt x="150" y="577"/>
                    </a:lnTo>
                    <a:lnTo>
                      <a:pt x="0" y="316"/>
                    </a:lnTo>
                    <a:lnTo>
                      <a:pt x="548" y="0"/>
                    </a:lnTo>
                    <a:lnTo>
                      <a:pt x="870" y="577"/>
                    </a:lnTo>
                    <a:close/>
                  </a:path>
                </a:pathLst>
              </a:custGeom>
              <a:solidFill>
                <a:srgbClr val="473F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86"/>
              <p:cNvSpPr/>
              <p:nvPr/>
            </p:nvSpPr>
            <p:spPr bwMode="auto">
              <a:xfrm>
                <a:off x="11603038" y="5715000"/>
                <a:ext cx="723900" cy="915988"/>
              </a:xfrm>
              <a:custGeom>
                <a:avLst/>
                <a:gdLst>
                  <a:gd name="T0" fmla="*/ 456 w 456"/>
                  <a:gd name="T1" fmla="*/ 577 h 577"/>
                  <a:gd name="T2" fmla="*/ 0 w 456"/>
                  <a:gd name="T3" fmla="*/ 577 h 577"/>
                  <a:gd name="T4" fmla="*/ 0 w 456"/>
                  <a:gd name="T5" fmla="*/ 74 h 577"/>
                  <a:gd name="T6" fmla="*/ 134 w 456"/>
                  <a:gd name="T7" fmla="*/ 0 h 577"/>
                  <a:gd name="T8" fmla="*/ 456 w 456"/>
                  <a:gd name="T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" h="577">
                    <a:moveTo>
                      <a:pt x="456" y="577"/>
                    </a:moveTo>
                    <a:lnTo>
                      <a:pt x="0" y="577"/>
                    </a:lnTo>
                    <a:lnTo>
                      <a:pt x="0" y="74"/>
                    </a:lnTo>
                    <a:lnTo>
                      <a:pt x="134" y="0"/>
                    </a:lnTo>
                    <a:lnTo>
                      <a:pt x="456" y="577"/>
                    </a:lnTo>
                    <a:close/>
                  </a:path>
                </a:pathLst>
              </a:custGeom>
              <a:solidFill>
                <a:srgbClr val="352F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Freeform 87"/>
              <p:cNvSpPr/>
              <p:nvPr/>
            </p:nvSpPr>
            <p:spPr bwMode="auto">
              <a:xfrm>
                <a:off x="11495088" y="5629275"/>
                <a:ext cx="173038" cy="169863"/>
              </a:xfrm>
              <a:custGeom>
                <a:avLst/>
                <a:gdLst>
                  <a:gd name="T0" fmla="*/ 58 w 66"/>
                  <a:gd name="T1" fmla="*/ 18 h 65"/>
                  <a:gd name="T2" fmla="*/ 47 w 66"/>
                  <a:gd name="T3" fmla="*/ 57 h 65"/>
                  <a:gd name="T4" fmla="*/ 8 w 66"/>
                  <a:gd name="T5" fmla="*/ 47 h 65"/>
                  <a:gd name="T6" fmla="*/ 19 w 66"/>
                  <a:gd name="T7" fmla="*/ 8 h 65"/>
                  <a:gd name="T8" fmla="*/ 58 w 66"/>
                  <a:gd name="T9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5">
                    <a:moveTo>
                      <a:pt x="58" y="18"/>
                    </a:moveTo>
                    <a:cubicBezTo>
                      <a:pt x="66" y="32"/>
                      <a:pt x="61" y="49"/>
                      <a:pt x="47" y="57"/>
                    </a:cubicBezTo>
                    <a:cubicBezTo>
                      <a:pt x="34" y="65"/>
                      <a:pt x="16" y="61"/>
                      <a:pt x="8" y="47"/>
                    </a:cubicBezTo>
                    <a:cubicBezTo>
                      <a:pt x="0" y="33"/>
                      <a:pt x="5" y="16"/>
                      <a:pt x="19" y="8"/>
                    </a:cubicBezTo>
                    <a:cubicBezTo>
                      <a:pt x="32" y="0"/>
                      <a:pt x="50" y="4"/>
                      <a:pt x="58" y="18"/>
                    </a:cubicBezTo>
                    <a:close/>
                  </a:path>
                </a:pathLst>
              </a:custGeom>
              <a:solidFill>
                <a:srgbClr val="F9E5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Freeform 88"/>
              <p:cNvSpPr/>
              <p:nvPr/>
            </p:nvSpPr>
            <p:spPr bwMode="auto">
              <a:xfrm>
                <a:off x="7945437" y="4676775"/>
                <a:ext cx="592138" cy="354013"/>
              </a:xfrm>
              <a:custGeom>
                <a:avLst/>
                <a:gdLst>
                  <a:gd name="T0" fmla="*/ 8 w 226"/>
                  <a:gd name="T1" fmla="*/ 100 h 135"/>
                  <a:gd name="T2" fmla="*/ 56 w 226"/>
                  <a:gd name="T3" fmla="*/ 130 h 135"/>
                  <a:gd name="T4" fmla="*/ 191 w 226"/>
                  <a:gd name="T5" fmla="*/ 99 h 135"/>
                  <a:gd name="T6" fmla="*/ 221 w 226"/>
                  <a:gd name="T7" fmla="*/ 51 h 135"/>
                  <a:gd name="T8" fmla="*/ 217 w 226"/>
                  <a:gd name="T9" fmla="*/ 35 h 135"/>
                  <a:gd name="T10" fmla="*/ 169 w 226"/>
                  <a:gd name="T11" fmla="*/ 5 h 135"/>
                  <a:gd name="T12" fmla="*/ 34 w 226"/>
                  <a:gd name="T13" fmla="*/ 36 h 135"/>
                  <a:gd name="T14" fmla="*/ 4 w 226"/>
                  <a:gd name="T15" fmla="*/ 84 h 135"/>
                  <a:gd name="T16" fmla="*/ 8 w 226"/>
                  <a:gd name="T17" fmla="*/ 10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135">
                    <a:moveTo>
                      <a:pt x="8" y="100"/>
                    </a:moveTo>
                    <a:cubicBezTo>
                      <a:pt x="13" y="122"/>
                      <a:pt x="34" y="135"/>
                      <a:pt x="56" y="130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212" y="94"/>
                      <a:pt x="226" y="73"/>
                      <a:pt x="221" y="51"/>
                    </a:cubicBezTo>
                    <a:cubicBezTo>
                      <a:pt x="217" y="35"/>
                      <a:pt x="217" y="35"/>
                      <a:pt x="217" y="35"/>
                    </a:cubicBezTo>
                    <a:cubicBezTo>
                      <a:pt x="212" y="14"/>
                      <a:pt x="191" y="0"/>
                      <a:pt x="169" y="5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13" y="41"/>
                      <a:pt x="0" y="63"/>
                      <a:pt x="4" y="84"/>
                    </a:cubicBezTo>
                    <a:lnTo>
                      <a:pt x="8" y="100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 89"/>
              <p:cNvSpPr/>
              <p:nvPr/>
            </p:nvSpPr>
            <p:spPr bwMode="auto">
              <a:xfrm>
                <a:off x="8275638" y="4710113"/>
                <a:ext cx="217488" cy="220663"/>
              </a:xfrm>
              <a:custGeom>
                <a:avLst/>
                <a:gdLst>
                  <a:gd name="T0" fmla="*/ 7 w 83"/>
                  <a:gd name="T1" fmla="*/ 57 h 84"/>
                  <a:gd name="T2" fmla="*/ 44 w 83"/>
                  <a:gd name="T3" fmla="*/ 80 h 84"/>
                  <a:gd name="T4" fmla="*/ 55 w 83"/>
                  <a:gd name="T5" fmla="*/ 77 h 84"/>
                  <a:gd name="T6" fmla="*/ 79 w 83"/>
                  <a:gd name="T7" fmla="*/ 40 h 84"/>
                  <a:gd name="T8" fmla="*/ 76 w 83"/>
                  <a:gd name="T9" fmla="*/ 27 h 84"/>
                  <a:gd name="T10" fmla="*/ 39 w 83"/>
                  <a:gd name="T11" fmla="*/ 4 h 84"/>
                  <a:gd name="T12" fmla="*/ 27 w 83"/>
                  <a:gd name="T13" fmla="*/ 7 h 84"/>
                  <a:gd name="T14" fmla="*/ 4 w 83"/>
                  <a:gd name="T15" fmla="*/ 44 h 84"/>
                  <a:gd name="T16" fmla="*/ 7 w 83"/>
                  <a:gd name="T17" fmla="*/ 5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7" y="57"/>
                    </a:moveTo>
                    <a:cubicBezTo>
                      <a:pt x="11" y="73"/>
                      <a:pt x="27" y="84"/>
                      <a:pt x="44" y="80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2" y="73"/>
                      <a:pt x="83" y="57"/>
                      <a:pt x="79" y="40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2" y="11"/>
                      <a:pt x="55" y="0"/>
                      <a:pt x="39" y="4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10" y="11"/>
                      <a:pt x="0" y="27"/>
                      <a:pt x="4" y="44"/>
                    </a:cubicBezTo>
                    <a:lnTo>
                      <a:pt x="7" y="57"/>
                    </a:lnTo>
                    <a:close/>
                  </a:path>
                </a:pathLst>
              </a:cu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0211695" y="3613507"/>
              <a:ext cx="773981" cy="773981"/>
              <a:chOff x="10211695" y="3613507"/>
              <a:chExt cx="773981" cy="773981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0211695" y="3613507"/>
                <a:ext cx="773981" cy="773981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 rot="19757074">
                <a:off x="10399252" y="3830532"/>
                <a:ext cx="376525" cy="338195"/>
                <a:chOff x="4443413" y="4083051"/>
                <a:chExt cx="265113" cy="238125"/>
              </a:xfrm>
              <a:solidFill>
                <a:schemeClr val="bg1"/>
              </a:solidFill>
            </p:grpSpPr>
            <p:sp>
              <p:nvSpPr>
                <p:cNvPr id="89" name="Freeform 262"/>
                <p:cNvSpPr>
                  <a:spLocks noEditPoints="1"/>
                </p:cNvSpPr>
                <p:nvPr/>
              </p:nvSpPr>
              <p:spPr bwMode="auto">
                <a:xfrm>
                  <a:off x="4443413" y="4083051"/>
                  <a:ext cx="127000" cy="238125"/>
                </a:xfrm>
                <a:custGeom>
                  <a:avLst/>
                  <a:gdLst>
                    <a:gd name="T0" fmla="*/ 94 w 142"/>
                    <a:gd name="T1" fmla="*/ 8 h 266"/>
                    <a:gd name="T2" fmla="*/ 20 w 142"/>
                    <a:gd name="T3" fmla="*/ 67 h 266"/>
                    <a:gd name="T4" fmla="*/ 13 w 142"/>
                    <a:gd name="T5" fmla="*/ 161 h 266"/>
                    <a:gd name="T6" fmla="*/ 4 w 142"/>
                    <a:gd name="T7" fmla="*/ 212 h 266"/>
                    <a:gd name="T8" fmla="*/ 40 w 142"/>
                    <a:gd name="T9" fmla="*/ 262 h 266"/>
                    <a:gd name="T10" fmla="*/ 90 w 142"/>
                    <a:gd name="T11" fmla="*/ 227 h 266"/>
                    <a:gd name="T12" fmla="*/ 94 w 142"/>
                    <a:gd name="T13" fmla="*/ 171 h 266"/>
                    <a:gd name="T14" fmla="*/ 136 w 142"/>
                    <a:gd name="T15" fmla="*/ 78 h 266"/>
                    <a:gd name="T16" fmla="*/ 94 w 142"/>
                    <a:gd name="T17" fmla="*/ 8 h 266"/>
                    <a:gd name="T18" fmla="*/ 89 w 142"/>
                    <a:gd name="T19" fmla="*/ 148 h 266"/>
                    <a:gd name="T20" fmla="*/ 80 w 142"/>
                    <a:gd name="T21" fmla="*/ 146 h 266"/>
                    <a:gd name="T22" fmla="*/ 108 w 142"/>
                    <a:gd name="T23" fmla="*/ 81 h 266"/>
                    <a:gd name="T24" fmla="*/ 85 w 142"/>
                    <a:gd name="T25" fmla="*/ 44 h 266"/>
                    <a:gd name="T26" fmla="*/ 84 w 142"/>
                    <a:gd name="T27" fmla="*/ 44 h 266"/>
                    <a:gd name="T28" fmla="*/ 84 w 142"/>
                    <a:gd name="T29" fmla="*/ 44 h 266"/>
                    <a:gd name="T30" fmla="*/ 49 w 142"/>
                    <a:gd name="T31" fmla="*/ 68 h 266"/>
                    <a:gd name="T32" fmla="*/ 34 w 142"/>
                    <a:gd name="T33" fmla="*/ 138 h 266"/>
                    <a:gd name="T34" fmla="*/ 26 w 142"/>
                    <a:gd name="T35" fmla="*/ 137 h 266"/>
                    <a:gd name="T36" fmla="*/ 36 w 142"/>
                    <a:gd name="T37" fmla="*/ 59 h 266"/>
                    <a:gd name="T38" fmla="*/ 81 w 142"/>
                    <a:gd name="T39" fmla="*/ 40 h 266"/>
                    <a:gd name="T40" fmla="*/ 81 w 142"/>
                    <a:gd name="T41" fmla="*/ 40 h 266"/>
                    <a:gd name="T42" fmla="*/ 82 w 142"/>
                    <a:gd name="T43" fmla="*/ 33 h 266"/>
                    <a:gd name="T44" fmla="*/ 86 w 142"/>
                    <a:gd name="T45" fmla="*/ 31 h 266"/>
                    <a:gd name="T46" fmla="*/ 89 w 142"/>
                    <a:gd name="T47" fmla="*/ 35 h 266"/>
                    <a:gd name="T48" fmla="*/ 88 w 142"/>
                    <a:gd name="T49" fmla="*/ 41 h 266"/>
                    <a:gd name="T50" fmla="*/ 124 w 142"/>
                    <a:gd name="T51" fmla="*/ 75 h 266"/>
                    <a:gd name="T52" fmla="*/ 89 w 142"/>
                    <a:gd name="T53" fmla="*/ 148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2" h="266">
                      <a:moveTo>
                        <a:pt x="94" y="8"/>
                      </a:moveTo>
                      <a:cubicBezTo>
                        <a:pt x="49" y="0"/>
                        <a:pt x="25" y="43"/>
                        <a:pt x="20" y="67"/>
                      </a:cubicBezTo>
                      <a:cubicBezTo>
                        <a:pt x="18" y="83"/>
                        <a:pt x="14" y="122"/>
                        <a:pt x="13" y="161"/>
                      </a:cubicBezTo>
                      <a:cubicBezTo>
                        <a:pt x="4" y="212"/>
                        <a:pt x="4" y="212"/>
                        <a:pt x="4" y="212"/>
                      </a:cubicBezTo>
                      <a:cubicBezTo>
                        <a:pt x="0" y="235"/>
                        <a:pt x="16" y="258"/>
                        <a:pt x="40" y="262"/>
                      </a:cubicBezTo>
                      <a:cubicBezTo>
                        <a:pt x="63" y="266"/>
                        <a:pt x="84" y="253"/>
                        <a:pt x="90" y="227"/>
                      </a:cubicBezTo>
                      <a:cubicBezTo>
                        <a:pt x="92" y="217"/>
                        <a:pt x="93" y="195"/>
                        <a:pt x="94" y="171"/>
                      </a:cubicBezTo>
                      <a:cubicBezTo>
                        <a:pt x="103" y="126"/>
                        <a:pt x="127" y="133"/>
                        <a:pt x="136" y="78"/>
                      </a:cubicBezTo>
                      <a:cubicBezTo>
                        <a:pt x="142" y="44"/>
                        <a:pt x="128" y="14"/>
                        <a:pt x="94" y="8"/>
                      </a:cubicBezTo>
                      <a:close/>
                      <a:moveTo>
                        <a:pt x="89" y="148"/>
                      </a:moveTo>
                      <a:cubicBezTo>
                        <a:pt x="80" y="146"/>
                        <a:pt x="80" y="146"/>
                        <a:pt x="80" y="146"/>
                      </a:cubicBezTo>
                      <a:cubicBezTo>
                        <a:pt x="80" y="146"/>
                        <a:pt x="109" y="96"/>
                        <a:pt x="108" y="81"/>
                      </a:cubicBezTo>
                      <a:cubicBezTo>
                        <a:pt x="107" y="63"/>
                        <a:pt x="89" y="47"/>
                        <a:pt x="85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78" y="45"/>
                        <a:pt x="58" y="54"/>
                        <a:pt x="49" y="68"/>
                      </a:cubicBezTo>
                      <a:cubicBezTo>
                        <a:pt x="42" y="78"/>
                        <a:pt x="34" y="138"/>
                        <a:pt x="34" y="138"/>
                      </a:cubicBezTo>
                      <a:cubicBezTo>
                        <a:pt x="26" y="137"/>
                        <a:pt x="26" y="137"/>
                        <a:pt x="26" y="137"/>
                      </a:cubicBezTo>
                      <a:cubicBezTo>
                        <a:pt x="27" y="122"/>
                        <a:pt x="27" y="81"/>
                        <a:pt x="36" y="59"/>
                      </a:cubicBezTo>
                      <a:cubicBezTo>
                        <a:pt x="44" y="42"/>
                        <a:pt x="71" y="40"/>
                        <a:pt x="81" y="40"/>
                      </a:cubicBezTo>
                      <a:cubicBezTo>
                        <a:pt x="81" y="40"/>
                        <a:pt x="81" y="40"/>
                        <a:pt x="81" y="40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2"/>
                        <a:pt x="84" y="31"/>
                        <a:pt x="86" y="31"/>
                      </a:cubicBezTo>
                      <a:cubicBezTo>
                        <a:pt x="88" y="31"/>
                        <a:pt x="89" y="33"/>
                        <a:pt x="89" y="35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97" y="44"/>
                        <a:pt x="123" y="55"/>
                        <a:pt x="124" y="75"/>
                      </a:cubicBezTo>
                      <a:cubicBezTo>
                        <a:pt x="125" y="98"/>
                        <a:pt x="96" y="135"/>
                        <a:pt x="89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dirty="0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reeform 263"/>
                <p:cNvSpPr>
                  <a:spLocks noEditPoints="1"/>
                </p:cNvSpPr>
                <p:nvPr/>
              </p:nvSpPr>
              <p:spPr bwMode="auto">
                <a:xfrm>
                  <a:off x="4579938" y="4083051"/>
                  <a:ext cx="128588" cy="238125"/>
                </a:xfrm>
                <a:custGeom>
                  <a:avLst/>
                  <a:gdLst>
                    <a:gd name="T0" fmla="*/ 138 w 142"/>
                    <a:gd name="T1" fmla="*/ 212 h 266"/>
                    <a:gd name="T2" fmla="*/ 129 w 142"/>
                    <a:gd name="T3" fmla="*/ 161 h 266"/>
                    <a:gd name="T4" fmla="*/ 122 w 142"/>
                    <a:gd name="T5" fmla="*/ 67 h 266"/>
                    <a:gd name="T6" fmla="*/ 48 w 142"/>
                    <a:gd name="T7" fmla="*/ 8 h 266"/>
                    <a:gd name="T8" fmla="*/ 6 w 142"/>
                    <a:gd name="T9" fmla="*/ 78 h 266"/>
                    <a:gd name="T10" fmla="*/ 48 w 142"/>
                    <a:gd name="T11" fmla="*/ 171 h 266"/>
                    <a:gd name="T12" fmla="*/ 52 w 142"/>
                    <a:gd name="T13" fmla="*/ 227 h 266"/>
                    <a:gd name="T14" fmla="*/ 103 w 142"/>
                    <a:gd name="T15" fmla="*/ 262 h 266"/>
                    <a:gd name="T16" fmla="*/ 138 w 142"/>
                    <a:gd name="T17" fmla="*/ 212 h 266"/>
                    <a:gd name="T18" fmla="*/ 108 w 142"/>
                    <a:gd name="T19" fmla="*/ 138 h 266"/>
                    <a:gd name="T20" fmla="*/ 93 w 142"/>
                    <a:gd name="T21" fmla="*/ 68 h 266"/>
                    <a:gd name="T22" fmla="*/ 59 w 142"/>
                    <a:gd name="T23" fmla="*/ 44 h 266"/>
                    <a:gd name="T24" fmla="*/ 58 w 142"/>
                    <a:gd name="T25" fmla="*/ 44 h 266"/>
                    <a:gd name="T26" fmla="*/ 57 w 142"/>
                    <a:gd name="T27" fmla="*/ 44 h 266"/>
                    <a:gd name="T28" fmla="*/ 34 w 142"/>
                    <a:gd name="T29" fmla="*/ 81 h 266"/>
                    <a:gd name="T30" fmla="*/ 62 w 142"/>
                    <a:gd name="T31" fmla="*/ 146 h 266"/>
                    <a:gd name="T32" fmla="*/ 54 w 142"/>
                    <a:gd name="T33" fmla="*/ 148 h 266"/>
                    <a:gd name="T34" fmla="*/ 18 w 142"/>
                    <a:gd name="T35" fmla="*/ 75 h 266"/>
                    <a:gd name="T36" fmla="*/ 54 w 142"/>
                    <a:gd name="T37" fmla="*/ 41 h 266"/>
                    <a:gd name="T38" fmla="*/ 53 w 142"/>
                    <a:gd name="T39" fmla="*/ 35 h 266"/>
                    <a:gd name="T40" fmla="*/ 56 w 142"/>
                    <a:gd name="T41" fmla="*/ 31 h 266"/>
                    <a:gd name="T42" fmla="*/ 60 w 142"/>
                    <a:gd name="T43" fmla="*/ 33 h 266"/>
                    <a:gd name="T44" fmla="*/ 61 w 142"/>
                    <a:gd name="T45" fmla="*/ 40 h 266"/>
                    <a:gd name="T46" fmla="*/ 61 w 142"/>
                    <a:gd name="T47" fmla="*/ 40 h 266"/>
                    <a:gd name="T48" fmla="*/ 106 w 142"/>
                    <a:gd name="T49" fmla="*/ 59 h 266"/>
                    <a:gd name="T50" fmla="*/ 116 w 142"/>
                    <a:gd name="T51" fmla="*/ 137 h 266"/>
                    <a:gd name="T52" fmla="*/ 108 w 142"/>
                    <a:gd name="T53" fmla="*/ 138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2" h="266">
                      <a:moveTo>
                        <a:pt x="138" y="212"/>
                      </a:moveTo>
                      <a:cubicBezTo>
                        <a:pt x="129" y="161"/>
                        <a:pt x="129" y="161"/>
                        <a:pt x="129" y="161"/>
                      </a:cubicBezTo>
                      <a:cubicBezTo>
                        <a:pt x="128" y="122"/>
                        <a:pt x="124" y="83"/>
                        <a:pt x="122" y="67"/>
                      </a:cubicBezTo>
                      <a:cubicBezTo>
                        <a:pt x="117" y="43"/>
                        <a:pt x="93" y="0"/>
                        <a:pt x="48" y="8"/>
                      </a:cubicBezTo>
                      <a:cubicBezTo>
                        <a:pt x="14" y="14"/>
                        <a:pt x="0" y="44"/>
                        <a:pt x="6" y="78"/>
                      </a:cubicBezTo>
                      <a:cubicBezTo>
                        <a:pt x="15" y="133"/>
                        <a:pt x="39" y="126"/>
                        <a:pt x="48" y="171"/>
                      </a:cubicBezTo>
                      <a:cubicBezTo>
                        <a:pt x="49" y="195"/>
                        <a:pt x="50" y="217"/>
                        <a:pt x="52" y="227"/>
                      </a:cubicBezTo>
                      <a:cubicBezTo>
                        <a:pt x="58" y="253"/>
                        <a:pt x="79" y="266"/>
                        <a:pt x="103" y="262"/>
                      </a:cubicBezTo>
                      <a:cubicBezTo>
                        <a:pt x="126" y="258"/>
                        <a:pt x="142" y="235"/>
                        <a:pt x="138" y="212"/>
                      </a:cubicBezTo>
                      <a:close/>
                      <a:moveTo>
                        <a:pt x="108" y="138"/>
                      </a:moveTo>
                      <a:cubicBezTo>
                        <a:pt x="108" y="138"/>
                        <a:pt x="100" y="78"/>
                        <a:pt x="93" y="68"/>
                      </a:cubicBezTo>
                      <a:cubicBezTo>
                        <a:pt x="84" y="54"/>
                        <a:pt x="64" y="45"/>
                        <a:pt x="59" y="44"/>
                      </a:cubicBezTo>
                      <a:cubicBezTo>
                        <a:pt x="58" y="44"/>
                        <a:pt x="58" y="44"/>
                        <a:pt x="58" y="44"/>
                      </a:cubicBezTo>
                      <a:cubicBezTo>
                        <a:pt x="58" y="44"/>
                        <a:pt x="58" y="44"/>
                        <a:pt x="57" y="44"/>
                      </a:cubicBezTo>
                      <a:cubicBezTo>
                        <a:pt x="53" y="47"/>
                        <a:pt x="35" y="63"/>
                        <a:pt x="34" y="81"/>
                      </a:cubicBezTo>
                      <a:cubicBezTo>
                        <a:pt x="33" y="96"/>
                        <a:pt x="62" y="146"/>
                        <a:pt x="62" y="146"/>
                      </a:cubicBezTo>
                      <a:cubicBezTo>
                        <a:pt x="54" y="148"/>
                        <a:pt x="54" y="148"/>
                        <a:pt x="54" y="148"/>
                      </a:cubicBezTo>
                      <a:cubicBezTo>
                        <a:pt x="46" y="135"/>
                        <a:pt x="17" y="98"/>
                        <a:pt x="18" y="75"/>
                      </a:cubicBezTo>
                      <a:cubicBezTo>
                        <a:pt x="20" y="55"/>
                        <a:pt x="45" y="44"/>
                        <a:pt x="54" y="41"/>
                      </a:cubicBezTo>
                      <a:cubicBezTo>
                        <a:pt x="53" y="35"/>
                        <a:pt x="53" y="35"/>
                        <a:pt x="53" y="35"/>
                      </a:cubicBezTo>
                      <a:cubicBezTo>
                        <a:pt x="53" y="33"/>
                        <a:pt x="54" y="31"/>
                        <a:pt x="56" y="31"/>
                      </a:cubicBezTo>
                      <a:cubicBezTo>
                        <a:pt x="58" y="31"/>
                        <a:pt x="60" y="32"/>
                        <a:pt x="60" y="33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71" y="40"/>
                        <a:pt x="98" y="42"/>
                        <a:pt x="106" y="59"/>
                      </a:cubicBezTo>
                      <a:cubicBezTo>
                        <a:pt x="115" y="81"/>
                        <a:pt x="116" y="122"/>
                        <a:pt x="116" y="137"/>
                      </a:cubicBezTo>
                      <a:lnTo>
                        <a:pt x="108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dirty="0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9160723" y="4140765"/>
              <a:ext cx="773981" cy="773981"/>
              <a:chOff x="9160723" y="4140765"/>
              <a:chExt cx="773981" cy="773981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9160723" y="4140765"/>
                <a:ext cx="773981" cy="773981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363"/>
              <p:cNvSpPr/>
              <p:nvPr/>
            </p:nvSpPr>
            <p:spPr bwMode="auto">
              <a:xfrm rot="20013406">
                <a:off x="9330916" y="4366435"/>
                <a:ext cx="433592" cy="312712"/>
              </a:xfrm>
              <a:custGeom>
                <a:avLst/>
                <a:gdLst>
                  <a:gd name="T0" fmla="*/ 287 w 291"/>
                  <a:gd name="T1" fmla="*/ 75 h 210"/>
                  <a:gd name="T2" fmla="*/ 230 w 291"/>
                  <a:gd name="T3" fmla="*/ 24 h 210"/>
                  <a:gd name="T4" fmla="*/ 223 w 291"/>
                  <a:gd name="T5" fmla="*/ 0 h 210"/>
                  <a:gd name="T6" fmla="*/ 173 w 291"/>
                  <a:gd name="T7" fmla="*/ 63 h 210"/>
                  <a:gd name="T8" fmla="*/ 35 w 291"/>
                  <a:gd name="T9" fmla="*/ 63 h 210"/>
                  <a:gd name="T10" fmla="*/ 34 w 291"/>
                  <a:gd name="T11" fmla="*/ 63 h 210"/>
                  <a:gd name="T12" fmla="*/ 33 w 291"/>
                  <a:gd name="T13" fmla="*/ 63 h 210"/>
                  <a:gd name="T14" fmla="*/ 33 w 291"/>
                  <a:gd name="T15" fmla="*/ 63 h 210"/>
                  <a:gd name="T16" fmla="*/ 26 w 291"/>
                  <a:gd name="T17" fmla="*/ 68 h 210"/>
                  <a:gd name="T18" fmla="*/ 3 w 291"/>
                  <a:gd name="T19" fmla="*/ 104 h 210"/>
                  <a:gd name="T20" fmla="*/ 6 w 291"/>
                  <a:gd name="T21" fmla="*/ 118 h 210"/>
                  <a:gd name="T22" fmla="*/ 11 w 291"/>
                  <a:gd name="T23" fmla="*/ 119 h 210"/>
                  <a:gd name="T24" fmla="*/ 20 w 291"/>
                  <a:gd name="T25" fmla="*/ 115 h 210"/>
                  <a:gd name="T26" fmla="*/ 33 w 291"/>
                  <a:gd name="T27" fmla="*/ 94 h 210"/>
                  <a:gd name="T28" fmla="*/ 33 w 291"/>
                  <a:gd name="T29" fmla="*/ 132 h 210"/>
                  <a:gd name="T30" fmla="*/ 33 w 291"/>
                  <a:gd name="T31" fmla="*/ 132 h 210"/>
                  <a:gd name="T32" fmla="*/ 33 w 291"/>
                  <a:gd name="T33" fmla="*/ 198 h 210"/>
                  <a:gd name="T34" fmla="*/ 45 w 291"/>
                  <a:gd name="T35" fmla="*/ 210 h 210"/>
                  <a:gd name="T36" fmla="*/ 57 w 291"/>
                  <a:gd name="T37" fmla="*/ 198 h 210"/>
                  <a:gd name="T38" fmla="*/ 57 w 291"/>
                  <a:gd name="T39" fmla="*/ 134 h 210"/>
                  <a:gd name="T40" fmla="*/ 192 w 291"/>
                  <a:gd name="T41" fmla="*/ 146 h 210"/>
                  <a:gd name="T42" fmla="*/ 192 w 291"/>
                  <a:gd name="T43" fmla="*/ 198 h 210"/>
                  <a:gd name="T44" fmla="*/ 204 w 291"/>
                  <a:gd name="T45" fmla="*/ 210 h 210"/>
                  <a:gd name="T46" fmla="*/ 216 w 291"/>
                  <a:gd name="T47" fmla="*/ 198 h 210"/>
                  <a:gd name="T48" fmla="*/ 216 w 291"/>
                  <a:gd name="T49" fmla="*/ 148 h 210"/>
                  <a:gd name="T50" fmla="*/ 216 w 291"/>
                  <a:gd name="T51" fmla="*/ 125 h 210"/>
                  <a:gd name="T52" fmla="*/ 216 w 291"/>
                  <a:gd name="T53" fmla="*/ 90 h 210"/>
                  <a:gd name="T54" fmla="*/ 288 w 291"/>
                  <a:gd name="T55" fmla="*/ 85 h 210"/>
                  <a:gd name="T56" fmla="*/ 287 w 291"/>
                  <a:gd name="T57" fmla="*/ 7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91" h="210">
                    <a:moveTo>
                      <a:pt x="287" y="75"/>
                    </a:moveTo>
                    <a:cubicBezTo>
                      <a:pt x="275" y="61"/>
                      <a:pt x="230" y="24"/>
                      <a:pt x="230" y="24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173" y="63"/>
                      <a:pt x="173" y="63"/>
                      <a:pt x="173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4" y="63"/>
                      <a:pt x="34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0" y="64"/>
                      <a:pt x="28" y="65"/>
                      <a:pt x="26" y="68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0" y="109"/>
                      <a:pt x="2" y="115"/>
                      <a:pt x="6" y="118"/>
                    </a:cubicBezTo>
                    <a:cubicBezTo>
                      <a:pt x="8" y="119"/>
                      <a:pt x="10" y="119"/>
                      <a:pt x="11" y="119"/>
                    </a:cubicBezTo>
                    <a:cubicBezTo>
                      <a:pt x="15" y="119"/>
                      <a:pt x="18" y="118"/>
                      <a:pt x="20" y="115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3" y="198"/>
                      <a:pt x="33" y="198"/>
                      <a:pt x="33" y="198"/>
                    </a:cubicBezTo>
                    <a:cubicBezTo>
                      <a:pt x="33" y="205"/>
                      <a:pt x="38" y="210"/>
                      <a:pt x="45" y="210"/>
                    </a:cubicBezTo>
                    <a:cubicBezTo>
                      <a:pt x="51" y="210"/>
                      <a:pt x="57" y="205"/>
                      <a:pt x="57" y="198"/>
                    </a:cubicBezTo>
                    <a:cubicBezTo>
                      <a:pt x="57" y="134"/>
                      <a:pt x="57" y="134"/>
                      <a:pt x="57" y="134"/>
                    </a:cubicBezTo>
                    <a:cubicBezTo>
                      <a:pt x="192" y="146"/>
                      <a:pt x="192" y="146"/>
                      <a:pt x="192" y="146"/>
                    </a:cubicBezTo>
                    <a:cubicBezTo>
                      <a:pt x="192" y="198"/>
                      <a:pt x="192" y="198"/>
                      <a:pt x="192" y="198"/>
                    </a:cubicBezTo>
                    <a:cubicBezTo>
                      <a:pt x="192" y="205"/>
                      <a:pt x="197" y="210"/>
                      <a:pt x="204" y="210"/>
                    </a:cubicBezTo>
                    <a:cubicBezTo>
                      <a:pt x="210" y="210"/>
                      <a:pt x="216" y="205"/>
                      <a:pt x="216" y="198"/>
                    </a:cubicBezTo>
                    <a:cubicBezTo>
                      <a:pt x="216" y="148"/>
                      <a:pt x="216" y="148"/>
                      <a:pt x="216" y="148"/>
                    </a:cubicBezTo>
                    <a:cubicBezTo>
                      <a:pt x="216" y="125"/>
                      <a:pt x="216" y="125"/>
                      <a:pt x="216" y="125"/>
                    </a:cubicBezTo>
                    <a:cubicBezTo>
                      <a:pt x="216" y="90"/>
                      <a:pt x="216" y="90"/>
                      <a:pt x="216" y="90"/>
                    </a:cubicBezTo>
                    <a:cubicBezTo>
                      <a:pt x="288" y="85"/>
                      <a:pt x="288" y="85"/>
                      <a:pt x="288" y="85"/>
                    </a:cubicBezTo>
                    <a:cubicBezTo>
                      <a:pt x="288" y="83"/>
                      <a:pt x="291" y="80"/>
                      <a:pt x="287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797560" y="1550670"/>
            <a:ext cx="9738360" cy="530225"/>
          </a:xfrm>
          <a:prstGeom prst="rect">
            <a:avLst/>
          </a:prstGeom>
          <a:noFill/>
          <a:ln>
            <a:solidFill>
              <a:schemeClr val="accent6"/>
            </a:solidFill>
            <a:prstDash val="lgDash"/>
          </a:ln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400">
                <a:sym typeface="+mn-ea"/>
              </a:rPr>
              <a:t>FIS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FIS+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Her</a:t>
            </a:r>
            <a:r>
              <a:rPr lang="zh-CN" altLang="en-US" sz="2400">
                <a:sym typeface="+mn-ea"/>
              </a:rPr>
              <a:t>对比：</a:t>
            </a:r>
            <a:r>
              <a:rPr lang="zh-CN" altLang="en-US" sz="2400">
                <a:sym typeface="+mn-ea"/>
                <a:hlinkClick r:id="rId1" action="ppaction://hlinkfile"/>
              </a:rPr>
              <a:t>https://www.zybuluo.com/mircode/note/435052</a:t>
            </a:r>
            <a:endParaRPr lang="zh-CN" altLang="en-US" sz="2400">
              <a:sym typeface="+mn-ea"/>
              <a:hlinkClick r:id="rId1" action="ppaction://hlinkfil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7560" y="2668270"/>
            <a:ext cx="9738360" cy="530225"/>
          </a:xfrm>
          <a:prstGeom prst="rect">
            <a:avLst/>
          </a:prstGeom>
          <a:noFill/>
          <a:ln>
            <a:solidFill>
              <a:srgbClr val="FFC000"/>
            </a:solidFill>
            <a:prstDash val="lgDash"/>
          </a:ln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>
                <a:sym typeface="+mn-ea"/>
              </a:rPr>
              <a:t>渲染优化：</a:t>
            </a:r>
            <a:r>
              <a:rPr lang="zh-CN" altLang="en-US" sz="2400">
                <a:sym typeface="+mn-ea"/>
                <a:hlinkClick r:id="rId2" action="ppaction://hlinkfile"/>
              </a:rPr>
              <a:t>https://www.zybuluo.com/mircode/note/426336</a:t>
            </a:r>
            <a:endParaRPr lang="zh-CN" altLang="en-US" sz="2400">
              <a:sym typeface="+mn-ea"/>
              <a:hlinkClick r:id="rId2" action="ppaction://hlinkfile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48590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六、技术总结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1050" y="2046288"/>
            <a:ext cx="2749550" cy="27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402"/>
          <p:cNvSpPr txBox="1">
            <a:spLocks noChangeArrowheads="1"/>
          </p:cNvSpPr>
          <p:nvPr/>
        </p:nvSpPr>
        <p:spPr bwMode="auto">
          <a:xfrm>
            <a:off x="5142230" y="3061335"/>
            <a:ext cx="5211445" cy="8089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4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03"/>
          <p:cNvSpPr txBox="1">
            <a:spLocks noChangeArrowheads="1"/>
          </p:cNvSpPr>
          <p:nvPr/>
        </p:nvSpPr>
        <p:spPr bwMode="auto">
          <a:xfrm>
            <a:off x="5142230" y="2476500"/>
            <a:ext cx="4147185" cy="613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2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219441" y="2533138"/>
            <a:ext cx="5740399" cy="4739988"/>
            <a:chOff x="8148541" y="2953665"/>
            <a:chExt cx="4381501" cy="3617913"/>
          </a:xfrm>
        </p:grpSpPr>
        <p:grpSp>
          <p:nvGrpSpPr>
            <p:cNvPr id="52" name="组合 51"/>
            <p:cNvGrpSpPr/>
            <p:nvPr/>
          </p:nvGrpSpPr>
          <p:grpSpPr>
            <a:xfrm rot="20016816">
              <a:off x="8148541" y="2953665"/>
              <a:ext cx="4381501" cy="3617913"/>
              <a:chOff x="7945437" y="3013075"/>
              <a:chExt cx="4381501" cy="3617913"/>
            </a:xfrm>
          </p:grpSpPr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8175625" y="5607050"/>
                <a:ext cx="661988" cy="617538"/>
              </a:xfrm>
              <a:prstGeom prst="rect">
                <a:avLst/>
              </a:pr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50"/>
              <p:cNvSpPr/>
              <p:nvPr/>
            </p:nvSpPr>
            <p:spPr bwMode="auto">
              <a:xfrm>
                <a:off x="8074025" y="4789488"/>
                <a:ext cx="982663" cy="900113"/>
              </a:xfrm>
              <a:custGeom>
                <a:avLst/>
                <a:gdLst>
                  <a:gd name="T0" fmla="*/ 375 w 375"/>
                  <a:gd name="T1" fmla="*/ 268 h 343"/>
                  <a:gd name="T2" fmla="*/ 307 w 375"/>
                  <a:gd name="T3" fmla="*/ 343 h 343"/>
                  <a:gd name="T4" fmla="*/ 69 w 375"/>
                  <a:gd name="T5" fmla="*/ 343 h 343"/>
                  <a:gd name="T6" fmla="*/ 0 w 375"/>
                  <a:gd name="T7" fmla="*/ 268 h 343"/>
                  <a:gd name="T8" fmla="*/ 0 w 375"/>
                  <a:gd name="T9" fmla="*/ 75 h 343"/>
                  <a:gd name="T10" fmla="*/ 69 w 375"/>
                  <a:gd name="T11" fmla="*/ 0 h 343"/>
                  <a:gd name="T12" fmla="*/ 307 w 375"/>
                  <a:gd name="T13" fmla="*/ 0 h 343"/>
                  <a:gd name="T14" fmla="*/ 375 w 375"/>
                  <a:gd name="T15" fmla="*/ 75 h 343"/>
                  <a:gd name="T16" fmla="*/ 375 w 375"/>
                  <a:gd name="T17" fmla="*/ 268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" h="343">
                    <a:moveTo>
                      <a:pt x="375" y="268"/>
                    </a:moveTo>
                    <a:cubicBezTo>
                      <a:pt x="375" y="310"/>
                      <a:pt x="345" y="343"/>
                      <a:pt x="307" y="343"/>
                    </a:cubicBezTo>
                    <a:cubicBezTo>
                      <a:pt x="69" y="343"/>
                      <a:pt x="69" y="343"/>
                      <a:pt x="69" y="343"/>
                    </a:cubicBezTo>
                    <a:cubicBezTo>
                      <a:pt x="31" y="343"/>
                      <a:pt x="0" y="310"/>
                      <a:pt x="0" y="26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31" y="0"/>
                      <a:pt x="69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45" y="0"/>
                      <a:pt x="375" y="33"/>
                      <a:pt x="375" y="75"/>
                    </a:cubicBezTo>
                    <a:lnTo>
                      <a:pt x="375" y="268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51"/>
              <p:cNvSpPr/>
              <p:nvPr/>
            </p:nvSpPr>
            <p:spPr bwMode="auto">
              <a:xfrm>
                <a:off x="7958138" y="4762500"/>
                <a:ext cx="428625" cy="931863"/>
              </a:xfrm>
              <a:custGeom>
                <a:avLst/>
                <a:gdLst>
                  <a:gd name="T0" fmla="*/ 62 w 163"/>
                  <a:gd name="T1" fmla="*/ 0 h 355"/>
                  <a:gd name="T2" fmla="*/ 1 w 163"/>
                  <a:gd name="T3" fmla="*/ 64 h 355"/>
                  <a:gd name="T4" fmla="*/ 9 w 163"/>
                  <a:gd name="T5" fmla="*/ 290 h 355"/>
                  <a:gd name="T6" fmla="*/ 74 w 163"/>
                  <a:gd name="T7" fmla="*/ 355 h 355"/>
                  <a:gd name="T8" fmla="*/ 101 w 163"/>
                  <a:gd name="T9" fmla="*/ 355 h 355"/>
                  <a:gd name="T10" fmla="*/ 162 w 163"/>
                  <a:gd name="T11" fmla="*/ 291 h 355"/>
                  <a:gd name="T12" fmla="*/ 154 w 163"/>
                  <a:gd name="T13" fmla="*/ 65 h 355"/>
                  <a:gd name="T14" fmla="*/ 89 w 163"/>
                  <a:gd name="T15" fmla="*/ 0 h 355"/>
                  <a:gd name="T16" fmla="*/ 62 w 163"/>
                  <a:gd name="T17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355">
                    <a:moveTo>
                      <a:pt x="62" y="0"/>
                    </a:moveTo>
                    <a:cubicBezTo>
                      <a:pt x="28" y="0"/>
                      <a:pt x="0" y="28"/>
                      <a:pt x="1" y="64"/>
                    </a:cubicBezTo>
                    <a:cubicBezTo>
                      <a:pt x="9" y="290"/>
                      <a:pt x="9" y="290"/>
                      <a:pt x="9" y="290"/>
                    </a:cubicBezTo>
                    <a:cubicBezTo>
                      <a:pt x="10" y="325"/>
                      <a:pt x="39" y="355"/>
                      <a:pt x="74" y="355"/>
                    </a:cubicBezTo>
                    <a:cubicBezTo>
                      <a:pt x="101" y="355"/>
                      <a:pt x="101" y="355"/>
                      <a:pt x="101" y="355"/>
                    </a:cubicBezTo>
                    <a:cubicBezTo>
                      <a:pt x="136" y="355"/>
                      <a:pt x="163" y="327"/>
                      <a:pt x="162" y="291"/>
                    </a:cubicBezTo>
                    <a:cubicBezTo>
                      <a:pt x="154" y="65"/>
                      <a:pt x="154" y="65"/>
                      <a:pt x="154" y="65"/>
                    </a:cubicBezTo>
                    <a:cubicBezTo>
                      <a:pt x="153" y="30"/>
                      <a:pt x="124" y="1"/>
                      <a:pt x="89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8107363" y="5757863"/>
                <a:ext cx="823913" cy="254000"/>
              </a:xfrm>
              <a:prstGeom prst="rect">
                <a:avLst/>
              </a:prstGeom>
              <a:solidFill>
                <a:srgbClr val="FEFA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8505825" y="5757863"/>
                <a:ext cx="425450" cy="254000"/>
              </a:xfrm>
              <a:prstGeom prst="rect">
                <a:avLst/>
              </a:prstGeom>
              <a:solidFill>
                <a:srgbClr val="BFBC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8018463" y="6011863"/>
                <a:ext cx="1004888" cy="619125"/>
              </a:xfrm>
              <a:prstGeom prst="rect">
                <a:avLst/>
              </a:prstGeom>
              <a:solidFill>
                <a:srgbClr val="473F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8505825" y="6011863"/>
                <a:ext cx="517525" cy="619125"/>
              </a:xfrm>
              <a:prstGeom prst="rect">
                <a:avLst/>
              </a:prstGeom>
              <a:solidFill>
                <a:srgbClr val="352F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8745538" y="5819775"/>
                <a:ext cx="152400" cy="149225"/>
              </a:xfrm>
              <a:prstGeom prst="ellipse">
                <a:avLst/>
              </a:prstGeom>
              <a:solidFill>
                <a:srgbClr val="F9E5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57"/>
              <p:cNvSpPr/>
              <p:nvPr/>
            </p:nvSpPr>
            <p:spPr bwMode="auto">
              <a:xfrm>
                <a:off x="8189913" y="3013075"/>
                <a:ext cx="3476625" cy="2555875"/>
              </a:xfrm>
              <a:custGeom>
                <a:avLst/>
                <a:gdLst>
                  <a:gd name="T0" fmla="*/ 1266 w 1326"/>
                  <a:gd name="T1" fmla="*/ 0 h 974"/>
                  <a:gd name="T2" fmla="*/ 60 w 1326"/>
                  <a:gd name="T3" fmla="*/ 0 h 974"/>
                  <a:gd name="T4" fmla="*/ 0 w 1326"/>
                  <a:gd name="T5" fmla="*/ 62 h 974"/>
                  <a:gd name="T6" fmla="*/ 0 w 1326"/>
                  <a:gd name="T7" fmla="*/ 912 h 974"/>
                  <a:gd name="T8" fmla="*/ 60 w 1326"/>
                  <a:gd name="T9" fmla="*/ 974 h 974"/>
                  <a:gd name="T10" fmla="*/ 1266 w 1326"/>
                  <a:gd name="T11" fmla="*/ 974 h 974"/>
                  <a:gd name="T12" fmla="*/ 1326 w 1326"/>
                  <a:gd name="T13" fmla="*/ 912 h 974"/>
                  <a:gd name="T14" fmla="*/ 1326 w 1326"/>
                  <a:gd name="T15" fmla="*/ 62 h 974"/>
                  <a:gd name="T16" fmla="*/ 1266 w 1326"/>
                  <a:gd name="T17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6" h="974">
                    <a:moveTo>
                      <a:pt x="1266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8"/>
                      <a:pt x="0" y="62"/>
                    </a:cubicBezTo>
                    <a:cubicBezTo>
                      <a:pt x="0" y="912"/>
                      <a:pt x="0" y="912"/>
                      <a:pt x="0" y="912"/>
                    </a:cubicBezTo>
                    <a:cubicBezTo>
                      <a:pt x="0" y="946"/>
                      <a:pt x="27" y="974"/>
                      <a:pt x="60" y="974"/>
                    </a:cubicBezTo>
                    <a:cubicBezTo>
                      <a:pt x="1266" y="974"/>
                      <a:pt x="1266" y="974"/>
                      <a:pt x="1266" y="974"/>
                    </a:cubicBezTo>
                    <a:cubicBezTo>
                      <a:pt x="1300" y="974"/>
                      <a:pt x="1326" y="946"/>
                      <a:pt x="1326" y="912"/>
                    </a:cubicBezTo>
                    <a:cubicBezTo>
                      <a:pt x="1326" y="62"/>
                      <a:pt x="1326" y="62"/>
                      <a:pt x="1326" y="62"/>
                    </a:cubicBezTo>
                    <a:cubicBezTo>
                      <a:pt x="1326" y="28"/>
                      <a:pt x="1300" y="0"/>
                      <a:pt x="1266" y="0"/>
                    </a:cubicBezTo>
                    <a:close/>
                  </a:path>
                </a:pathLst>
              </a:custGeom>
              <a:solidFill>
                <a:srgbClr val="4357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Oval 58"/>
              <p:cNvSpPr>
                <a:spLocks noChangeArrowheads="1"/>
              </p:cNvSpPr>
              <p:nvPr/>
            </p:nvSpPr>
            <p:spPr bwMode="auto">
              <a:xfrm>
                <a:off x="8347075" y="4833938"/>
                <a:ext cx="69850" cy="71438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8347075" y="4605338"/>
                <a:ext cx="69850" cy="73025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Oval 60"/>
              <p:cNvSpPr>
                <a:spLocks noChangeArrowheads="1"/>
              </p:cNvSpPr>
              <p:nvPr/>
            </p:nvSpPr>
            <p:spPr bwMode="auto">
              <a:xfrm>
                <a:off x="8347075" y="4379913"/>
                <a:ext cx="69850" cy="71438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Oval 61"/>
              <p:cNvSpPr>
                <a:spLocks noChangeArrowheads="1"/>
              </p:cNvSpPr>
              <p:nvPr/>
            </p:nvSpPr>
            <p:spPr bwMode="auto">
              <a:xfrm>
                <a:off x="8347075" y="4151313"/>
                <a:ext cx="69850" cy="74613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8604250" y="3208338"/>
                <a:ext cx="2862263" cy="21685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64"/>
              <p:cNvSpPr/>
              <p:nvPr/>
            </p:nvSpPr>
            <p:spPr bwMode="auto">
              <a:xfrm>
                <a:off x="8604250" y="3208338"/>
                <a:ext cx="2862263" cy="2168525"/>
              </a:xfrm>
              <a:custGeom>
                <a:avLst/>
                <a:gdLst>
                  <a:gd name="T0" fmla="*/ 1803 w 1803"/>
                  <a:gd name="T1" fmla="*/ 0 h 1366"/>
                  <a:gd name="T2" fmla="*/ 1803 w 1803"/>
                  <a:gd name="T3" fmla="*/ 1366 h 1366"/>
                  <a:gd name="T4" fmla="*/ 0 w 1803"/>
                  <a:gd name="T5" fmla="*/ 1366 h 1366"/>
                  <a:gd name="T6" fmla="*/ 1803 w 1803"/>
                  <a:gd name="T7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3" h="1366">
                    <a:moveTo>
                      <a:pt x="1803" y="0"/>
                    </a:moveTo>
                    <a:lnTo>
                      <a:pt x="1803" y="1366"/>
                    </a:lnTo>
                    <a:lnTo>
                      <a:pt x="0" y="1366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72"/>
              <p:cNvSpPr/>
              <p:nvPr/>
            </p:nvSpPr>
            <p:spPr bwMode="auto">
              <a:xfrm>
                <a:off x="10464800" y="4760913"/>
                <a:ext cx="481013" cy="603250"/>
              </a:xfrm>
              <a:custGeom>
                <a:avLst/>
                <a:gdLst>
                  <a:gd name="T0" fmla="*/ 42 w 183"/>
                  <a:gd name="T1" fmla="*/ 11 h 230"/>
                  <a:gd name="T2" fmla="*/ 99 w 183"/>
                  <a:gd name="T3" fmla="*/ 27 h 230"/>
                  <a:gd name="T4" fmla="*/ 172 w 183"/>
                  <a:gd name="T5" fmla="*/ 153 h 230"/>
                  <a:gd name="T6" fmla="*/ 156 w 183"/>
                  <a:gd name="T7" fmla="*/ 210 h 230"/>
                  <a:gd name="T8" fmla="*/ 141 w 183"/>
                  <a:gd name="T9" fmla="*/ 218 h 230"/>
                  <a:gd name="T10" fmla="*/ 84 w 183"/>
                  <a:gd name="T11" fmla="*/ 203 h 230"/>
                  <a:gd name="T12" fmla="*/ 11 w 183"/>
                  <a:gd name="T13" fmla="*/ 77 h 230"/>
                  <a:gd name="T14" fmla="*/ 27 w 183"/>
                  <a:gd name="T15" fmla="*/ 20 h 230"/>
                  <a:gd name="T16" fmla="*/ 42 w 183"/>
                  <a:gd name="T17" fmla="*/ 1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30">
                    <a:moveTo>
                      <a:pt x="42" y="11"/>
                    </a:moveTo>
                    <a:cubicBezTo>
                      <a:pt x="62" y="0"/>
                      <a:pt x="87" y="7"/>
                      <a:pt x="99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3" y="173"/>
                      <a:pt x="176" y="198"/>
                      <a:pt x="156" y="210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21" y="230"/>
                      <a:pt x="96" y="223"/>
                      <a:pt x="84" y="203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0" y="57"/>
                      <a:pt x="7" y="31"/>
                      <a:pt x="27" y="20"/>
                    </a:cubicBezTo>
                    <a:lnTo>
                      <a:pt x="42" y="11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73"/>
              <p:cNvSpPr/>
              <p:nvPr/>
            </p:nvSpPr>
            <p:spPr bwMode="auto">
              <a:xfrm>
                <a:off x="10472738" y="4760913"/>
                <a:ext cx="469900" cy="536575"/>
              </a:xfrm>
              <a:custGeom>
                <a:avLst/>
                <a:gdLst>
                  <a:gd name="T0" fmla="*/ 4 w 179"/>
                  <a:gd name="T1" fmla="*/ 66 h 205"/>
                  <a:gd name="T2" fmla="*/ 9 w 179"/>
                  <a:gd name="T3" fmla="*/ 64 h 205"/>
                  <a:gd name="T4" fmla="*/ 122 w 179"/>
                  <a:gd name="T5" fmla="*/ 69 h 205"/>
                  <a:gd name="T6" fmla="*/ 160 w 179"/>
                  <a:gd name="T7" fmla="*/ 205 h 205"/>
                  <a:gd name="T8" fmla="*/ 169 w 179"/>
                  <a:gd name="T9" fmla="*/ 153 h 205"/>
                  <a:gd name="T10" fmla="*/ 96 w 179"/>
                  <a:gd name="T11" fmla="*/ 27 h 205"/>
                  <a:gd name="T12" fmla="*/ 39 w 179"/>
                  <a:gd name="T13" fmla="*/ 11 h 205"/>
                  <a:gd name="T14" fmla="*/ 24 w 179"/>
                  <a:gd name="T15" fmla="*/ 20 h 205"/>
                  <a:gd name="T16" fmla="*/ 4 w 179"/>
                  <a:gd name="T17" fmla="*/ 6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205">
                    <a:moveTo>
                      <a:pt x="4" y="66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38" y="47"/>
                      <a:pt x="105" y="40"/>
                      <a:pt x="122" y="69"/>
                    </a:cubicBezTo>
                    <a:cubicBezTo>
                      <a:pt x="160" y="205"/>
                      <a:pt x="160" y="205"/>
                      <a:pt x="160" y="205"/>
                    </a:cubicBezTo>
                    <a:cubicBezTo>
                      <a:pt x="175" y="192"/>
                      <a:pt x="179" y="170"/>
                      <a:pt x="169" y="153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84" y="7"/>
                      <a:pt x="59" y="0"/>
                      <a:pt x="39" y="11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7" y="30"/>
                      <a:pt x="0" y="49"/>
                      <a:pt x="4" y="66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74"/>
              <p:cNvSpPr/>
              <p:nvPr/>
            </p:nvSpPr>
            <p:spPr bwMode="auto">
              <a:xfrm>
                <a:off x="10693400" y="4625975"/>
                <a:ext cx="482600" cy="606425"/>
              </a:xfrm>
              <a:custGeom>
                <a:avLst/>
                <a:gdLst>
                  <a:gd name="T0" fmla="*/ 42 w 184"/>
                  <a:gd name="T1" fmla="*/ 12 h 231"/>
                  <a:gd name="T2" fmla="*/ 99 w 184"/>
                  <a:gd name="T3" fmla="*/ 27 h 231"/>
                  <a:gd name="T4" fmla="*/ 172 w 184"/>
                  <a:gd name="T5" fmla="*/ 153 h 231"/>
                  <a:gd name="T6" fmla="*/ 157 w 184"/>
                  <a:gd name="T7" fmla="*/ 210 h 231"/>
                  <a:gd name="T8" fmla="*/ 142 w 184"/>
                  <a:gd name="T9" fmla="*/ 219 h 231"/>
                  <a:gd name="T10" fmla="*/ 85 w 184"/>
                  <a:gd name="T11" fmla="*/ 204 h 231"/>
                  <a:gd name="T12" fmla="*/ 12 w 184"/>
                  <a:gd name="T13" fmla="*/ 78 h 231"/>
                  <a:gd name="T14" fmla="*/ 27 w 184"/>
                  <a:gd name="T15" fmla="*/ 20 h 231"/>
                  <a:gd name="T16" fmla="*/ 42 w 184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31">
                    <a:moveTo>
                      <a:pt x="42" y="12"/>
                    </a:moveTo>
                    <a:cubicBezTo>
                      <a:pt x="62" y="0"/>
                      <a:pt x="88" y="7"/>
                      <a:pt x="99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4" y="173"/>
                      <a:pt x="177" y="199"/>
                      <a:pt x="157" y="210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22" y="231"/>
                      <a:pt x="96" y="224"/>
                      <a:pt x="85" y="20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0" y="58"/>
                      <a:pt x="7" y="32"/>
                      <a:pt x="27" y="20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75"/>
              <p:cNvSpPr/>
              <p:nvPr/>
            </p:nvSpPr>
            <p:spPr bwMode="auto">
              <a:xfrm>
                <a:off x="10701338" y="4625975"/>
                <a:ext cx="469900" cy="538163"/>
              </a:xfrm>
              <a:custGeom>
                <a:avLst/>
                <a:gdLst>
                  <a:gd name="T0" fmla="*/ 5 w 179"/>
                  <a:gd name="T1" fmla="*/ 67 h 205"/>
                  <a:gd name="T2" fmla="*/ 9 w 179"/>
                  <a:gd name="T3" fmla="*/ 64 h 205"/>
                  <a:gd name="T4" fmla="*/ 121 w 179"/>
                  <a:gd name="T5" fmla="*/ 70 h 205"/>
                  <a:gd name="T6" fmla="*/ 161 w 179"/>
                  <a:gd name="T7" fmla="*/ 205 h 205"/>
                  <a:gd name="T8" fmla="*/ 169 w 179"/>
                  <a:gd name="T9" fmla="*/ 153 h 205"/>
                  <a:gd name="T10" fmla="*/ 96 w 179"/>
                  <a:gd name="T11" fmla="*/ 27 h 205"/>
                  <a:gd name="T12" fmla="*/ 39 w 179"/>
                  <a:gd name="T13" fmla="*/ 12 h 205"/>
                  <a:gd name="T14" fmla="*/ 24 w 179"/>
                  <a:gd name="T15" fmla="*/ 20 h 205"/>
                  <a:gd name="T16" fmla="*/ 5 w 179"/>
                  <a:gd name="T17" fmla="*/ 6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205">
                    <a:moveTo>
                      <a:pt x="5" y="67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38" y="47"/>
                      <a:pt x="104" y="41"/>
                      <a:pt x="121" y="70"/>
                    </a:cubicBezTo>
                    <a:cubicBezTo>
                      <a:pt x="161" y="205"/>
                      <a:pt x="161" y="205"/>
                      <a:pt x="161" y="205"/>
                    </a:cubicBezTo>
                    <a:cubicBezTo>
                      <a:pt x="175" y="192"/>
                      <a:pt x="179" y="171"/>
                      <a:pt x="169" y="153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85" y="7"/>
                      <a:pt x="59" y="0"/>
                      <a:pt x="39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8" y="30"/>
                      <a:pt x="0" y="49"/>
                      <a:pt x="5" y="67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76"/>
              <p:cNvSpPr/>
              <p:nvPr/>
            </p:nvSpPr>
            <p:spPr bwMode="auto">
              <a:xfrm>
                <a:off x="10923588" y="4492625"/>
                <a:ext cx="482600" cy="606425"/>
              </a:xfrm>
              <a:custGeom>
                <a:avLst/>
                <a:gdLst>
                  <a:gd name="T0" fmla="*/ 42 w 184"/>
                  <a:gd name="T1" fmla="*/ 12 h 231"/>
                  <a:gd name="T2" fmla="*/ 100 w 184"/>
                  <a:gd name="T3" fmla="*/ 27 h 231"/>
                  <a:gd name="T4" fmla="*/ 172 w 184"/>
                  <a:gd name="T5" fmla="*/ 153 h 231"/>
                  <a:gd name="T6" fmla="*/ 157 w 184"/>
                  <a:gd name="T7" fmla="*/ 210 h 231"/>
                  <a:gd name="T8" fmla="*/ 142 w 184"/>
                  <a:gd name="T9" fmla="*/ 219 h 231"/>
                  <a:gd name="T10" fmla="*/ 85 w 184"/>
                  <a:gd name="T11" fmla="*/ 204 h 231"/>
                  <a:gd name="T12" fmla="*/ 12 w 184"/>
                  <a:gd name="T13" fmla="*/ 78 h 231"/>
                  <a:gd name="T14" fmla="*/ 27 w 184"/>
                  <a:gd name="T15" fmla="*/ 21 h 231"/>
                  <a:gd name="T16" fmla="*/ 42 w 184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31">
                    <a:moveTo>
                      <a:pt x="42" y="12"/>
                    </a:moveTo>
                    <a:cubicBezTo>
                      <a:pt x="62" y="0"/>
                      <a:pt x="88" y="7"/>
                      <a:pt x="100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4" y="173"/>
                      <a:pt x="177" y="199"/>
                      <a:pt x="157" y="210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22" y="231"/>
                      <a:pt x="96" y="224"/>
                      <a:pt x="85" y="20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0" y="58"/>
                      <a:pt x="7" y="32"/>
                      <a:pt x="27" y="21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77"/>
              <p:cNvSpPr/>
              <p:nvPr/>
            </p:nvSpPr>
            <p:spPr bwMode="auto">
              <a:xfrm>
                <a:off x="10931525" y="4492625"/>
                <a:ext cx="469900" cy="449263"/>
              </a:xfrm>
              <a:custGeom>
                <a:avLst/>
                <a:gdLst>
                  <a:gd name="T0" fmla="*/ 5 w 179"/>
                  <a:gd name="T1" fmla="*/ 67 h 171"/>
                  <a:gd name="T2" fmla="*/ 10 w 179"/>
                  <a:gd name="T3" fmla="*/ 64 h 171"/>
                  <a:gd name="T4" fmla="*/ 121 w 179"/>
                  <a:gd name="T5" fmla="*/ 70 h 171"/>
                  <a:gd name="T6" fmla="*/ 169 w 179"/>
                  <a:gd name="T7" fmla="*/ 153 h 171"/>
                  <a:gd name="T8" fmla="*/ 97 w 179"/>
                  <a:gd name="T9" fmla="*/ 27 h 171"/>
                  <a:gd name="T10" fmla="*/ 39 w 179"/>
                  <a:gd name="T11" fmla="*/ 12 h 171"/>
                  <a:gd name="T12" fmla="*/ 24 w 179"/>
                  <a:gd name="T13" fmla="*/ 21 h 171"/>
                  <a:gd name="T14" fmla="*/ 5 w 179"/>
                  <a:gd name="T15" fmla="*/ 6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171">
                    <a:moveTo>
                      <a:pt x="5" y="67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39" y="48"/>
                      <a:pt x="104" y="41"/>
                      <a:pt x="121" y="70"/>
                    </a:cubicBezTo>
                    <a:cubicBezTo>
                      <a:pt x="121" y="70"/>
                      <a:pt x="179" y="171"/>
                      <a:pt x="169" y="153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85" y="7"/>
                      <a:pt x="59" y="0"/>
                      <a:pt x="39" y="1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8" y="30"/>
                      <a:pt x="0" y="49"/>
                      <a:pt x="5" y="67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78"/>
              <p:cNvSpPr/>
              <p:nvPr/>
            </p:nvSpPr>
            <p:spPr bwMode="auto">
              <a:xfrm>
                <a:off x="9936163" y="4403725"/>
                <a:ext cx="693738" cy="954088"/>
              </a:xfrm>
              <a:custGeom>
                <a:avLst/>
                <a:gdLst>
                  <a:gd name="T0" fmla="*/ 236 w 265"/>
                  <a:gd name="T1" fmla="*/ 342 h 364"/>
                  <a:gd name="T2" fmla="*/ 252 w 265"/>
                  <a:gd name="T3" fmla="*/ 281 h 364"/>
                  <a:gd name="T4" fmla="*/ 107 w 265"/>
                  <a:gd name="T5" fmla="*/ 29 h 364"/>
                  <a:gd name="T6" fmla="*/ 45 w 265"/>
                  <a:gd name="T7" fmla="*/ 12 h 364"/>
                  <a:gd name="T8" fmla="*/ 29 w 265"/>
                  <a:gd name="T9" fmla="*/ 22 h 364"/>
                  <a:gd name="T10" fmla="*/ 13 w 265"/>
                  <a:gd name="T11" fmla="*/ 83 h 364"/>
                  <a:gd name="T12" fmla="*/ 158 w 265"/>
                  <a:gd name="T13" fmla="*/ 335 h 364"/>
                  <a:gd name="T14" fmla="*/ 220 w 265"/>
                  <a:gd name="T15" fmla="*/ 352 h 364"/>
                  <a:gd name="T16" fmla="*/ 236 w 265"/>
                  <a:gd name="T17" fmla="*/ 34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364">
                    <a:moveTo>
                      <a:pt x="236" y="342"/>
                    </a:moveTo>
                    <a:cubicBezTo>
                      <a:pt x="257" y="330"/>
                      <a:pt x="265" y="302"/>
                      <a:pt x="252" y="281"/>
                    </a:cubicBezTo>
                    <a:cubicBezTo>
                      <a:pt x="107" y="29"/>
                      <a:pt x="107" y="29"/>
                      <a:pt x="107" y="29"/>
                    </a:cubicBezTo>
                    <a:cubicBezTo>
                      <a:pt x="94" y="7"/>
                      <a:pt x="67" y="0"/>
                      <a:pt x="45" y="1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8" y="34"/>
                      <a:pt x="0" y="62"/>
                      <a:pt x="13" y="83"/>
                    </a:cubicBezTo>
                    <a:cubicBezTo>
                      <a:pt x="158" y="335"/>
                      <a:pt x="158" y="335"/>
                      <a:pt x="158" y="335"/>
                    </a:cubicBezTo>
                    <a:cubicBezTo>
                      <a:pt x="171" y="357"/>
                      <a:pt x="198" y="364"/>
                      <a:pt x="220" y="352"/>
                    </a:cubicBezTo>
                    <a:lnTo>
                      <a:pt x="236" y="34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79"/>
              <p:cNvSpPr/>
              <p:nvPr/>
            </p:nvSpPr>
            <p:spPr bwMode="auto">
              <a:xfrm>
                <a:off x="9945688" y="4406900"/>
                <a:ext cx="690563" cy="717550"/>
              </a:xfrm>
              <a:custGeom>
                <a:avLst/>
                <a:gdLst>
                  <a:gd name="T0" fmla="*/ 5 w 263"/>
                  <a:gd name="T1" fmla="*/ 72 h 274"/>
                  <a:gd name="T2" fmla="*/ 10 w 263"/>
                  <a:gd name="T3" fmla="*/ 69 h 274"/>
                  <a:gd name="T4" fmla="*/ 99 w 263"/>
                  <a:gd name="T5" fmla="*/ 93 h 274"/>
                  <a:gd name="T6" fmla="*/ 248 w 263"/>
                  <a:gd name="T7" fmla="*/ 274 h 274"/>
                  <a:gd name="T8" fmla="*/ 220 w 263"/>
                  <a:gd name="T9" fmla="*/ 231 h 274"/>
                  <a:gd name="T10" fmla="*/ 103 w 263"/>
                  <a:gd name="T11" fmla="*/ 29 h 274"/>
                  <a:gd name="T12" fmla="*/ 42 w 263"/>
                  <a:gd name="T13" fmla="*/ 12 h 274"/>
                  <a:gd name="T14" fmla="*/ 26 w 263"/>
                  <a:gd name="T15" fmla="*/ 22 h 274"/>
                  <a:gd name="T16" fmla="*/ 5 w 263"/>
                  <a:gd name="T17" fmla="*/ 7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274">
                    <a:moveTo>
                      <a:pt x="5" y="72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41" y="51"/>
                      <a:pt x="81" y="61"/>
                      <a:pt x="99" y="93"/>
                    </a:cubicBezTo>
                    <a:cubicBezTo>
                      <a:pt x="248" y="274"/>
                      <a:pt x="248" y="274"/>
                      <a:pt x="248" y="274"/>
                    </a:cubicBezTo>
                    <a:cubicBezTo>
                      <a:pt x="263" y="260"/>
                      <a:pt x="231" y="250"/>
                      <a:pt x="220" y="231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91" y="7"/>
                      <a:pt x="63" y="0"/>
                      <a:pt x="42" y="1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8" y="32"/>
                      <a:pt x="0" y="53"/>
                      <a:pt x="5" y="72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80"/>
              <p:cNvSpPr/>
              <p:nvPr/>
            </p:nvSpPr>
            <p:spPr bwMode="auto">
              <a:xfrm>
                <a:off x="9980613" y="4452938"/>
                <a:ext cx="261938" cy="260350"/>
              </a:xfrm>
              <a:custGeom>
                <a:avLst/>
                <a:gdLst>
                  <a:gd name="T0" fmla="*/ 77 w 100"/>
                  <a:gd name="T1" fmla="*/ 82 h 99"/>
                  <a:gd name="T2" fmla="*/ 90 w 100"/>
                  <a:gd name="T3" fmla="*/ 34 h 99"/>
                  <a:gd name="T4" fmla="*/ 84 w 100"/>
                  <a:gd name="T5" fmla="*/ 23 h 99"/>
                  <a:gd name="T6" fmla="*/ 36 w 100"/>
                  <a:gd name="T7" fmla="*/ 10 h 99"/>
                  <a:gd name="T8" fmla="*/ 23 w 100"/>
                  <a:gd name="T9" fmla="*/ 17 h 99"/>
                  <a:gd name="T10" fmla="*/ 10 w 100"/>
                  <a:gd name="T11" fmla="*/ 65 h 99"/>
                  <a:gd name="T12" fmla="*/ 17 w 100"/>
                  <a:gd name="T13" fmla="*/ 77 h 99"/>
                  <a:gd name="T14" fmla="*/ 65 w 100"/>
                  <a:gd name="T15" fmla="*/ 90 h 99"/>
                  <a:gd name="T16" fmla="*/ 77 w 100"/>
                  <a:gd name="T17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99">
                    <a:moveTo>
                      <a:pt x="77" y="82"/>
                    </a:moveTo>
                    <a:cubicBezTo>
                      <a:pt x="94" y="73"/>
                      <a:pt x="100" y="51"/>
                      <a:pt x="90" y="3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74" y="6"/>
                      <a:pt x="52" y="0"/>
                      <a:pt x="36" y="1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6" y="27"/>
                      <a:pt x="0" y="48"/>
                      <a:pt x="10" y="65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26" y="94"/>
                      <a:pt x="48" y="99"/>
                      <a:pt x="65" y="90"/>
                    </a:cubicBezTo>
                    <a:lnTo>
                      <a:pt x="77" y="82"/>
                    </a:lnTo>
                    <a:close/>
                  </a:path>
                </a:pathLst>
              </a:cu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81"/>
              <p:cNvSpPr/>
              <p:nvPr/>
            </p:nvSpPr>
            <p:spPr bwMode="auto">
              <a:xfrm>
                <a:off x="10882313" y="5457825"/>
                <a:ext cx="881063" cy="863600"/>
              </a:xfrm>
              <a:custGeom>
                <a:avLst/>
                <a:gdLst>
                  <a:gd name="T0" fmla="*/ 555 w 555"/>
                  <a:gd name="T1" fmla="*/ 337 h 544"/>
                  <a:gd name="T2" fmla="*/ 195 w 555"/>
                  <a:gd name="T3" fmla="*/ 544 h 544"/>
                  <a:gd name="T4" fmla="*/ 0 w 555"/>
                  <a:gd name="T5" fmla="*/ 207 h 544"/>
                  <a:gd name="T6" fmla="*/ 360 w 555"/>
                  <a:gd name="T7" fmla="*/ 0 h 544"/>
                  <a:gd name="T8" fmla="*/ 555 w 555"/>
                  <a:gd name="T9" fmla="*/ 337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5" h="544">
                    <a:moveTo>
                      <a:pt x="555" y="337"/>
                    </a:moveTo>
                    <a:lnTo>
                      <a:pt x="195" y="544"/>
                    </a:lnTo>
                    <a:lnTo>
                      <a:pt x="0" y="207"/>
                    </a:lnTo>
                    <a:lnTo>
                      <a:pt x="360" y="0"/>
                    </a:lnTo>
                    <a:lnTo>
                      <a:pt x="555" y="337"/>
                    </a:ln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82"/>
              <p:cNvSpPr/>
              <p:nvPr/>
            </p:nvSpPr>
            <p:spPr bwMode="auto">
              <a:xfrm>
                <a:off x="10266363" y="4673600"/>
                <a:ext cx="1376363" cy="1293813"/>
              </a:xfrm>
              <a:custGeom>
                <a:avLst/>
                <a:gdLst>
                  <a:gd name="T0" fmla="*/ 504 w 525"/>
                  <a:gd name="T1" fmla="*/ 219 h 493"/>
                  <a:gd name="T2" fmla="*/ 487 w 525"/>
                  <a:gd name="T3" fmla="*/ 316 h 493"/>
                  <a:gd name="T4" fmla="*/ 210 w 525"/>
                  <a:gd name="T5" fmla="*/ 475 h 493"/>
                  <a:gd name="T6" fmla="*/ 117 w 525"/>
                  <a:gd name="T7" fmla="*/ 442 h 493"/>
                  <a:gd name="T8" fmla="*/ 21 w 525"/>
                  <a:gd name="T9" fmla="*/ 274 h 493"/>
                  <a:gd name="T10" fmla="*/ 38 w 525"/>
                  <a:gd name="T11" fmla="*/ 178 h 493"/>
                  <a:gd name="T12" fmla="*/ 315 w 525"/>
                  <a:gd name="T13" fmla="*/ 18 h 493"/>
                  <a:gd name="T14" fmla="*/ 407 w 525"/>
                  <a:gd name="T15" fmla="*/ 51 h 493"/>
                  <a:gd name="T16" fmla="*/ 504 w 525"/>
                  <a:gd name="T17" fmla="*/ 219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5" h="493">
                    <a:moveTo>
                      <a:pt x="504" y="219"/>
                    </a:moveTo>
                    <a:cubicBezTo>
                      <a:pt x="525" y="255"/>
                      <a:pt x="517" y="298"/>
                      <a:pt x="487" y="316"/>
                    </a:cubicBezTo>
                    <a:cubicBezTo>
                      <a:pt x="210" y="475"/>
                      <a:pt x="210" y="475"/>
                      <a:pt x="210" y="475"/>
                    </a:cubicBezTo>
                    <a:cubicBezTo>
                      <a:pt x="180" y="493"/>
                      <a:pt x="138" y="478"/>
                      <a:pt x="117" y="442"/>
                    </a:cubicBezTo>
                    <a:cubicBezTo>
                      <a:pt x="21" y="274"/>
                      <a:pt x="21" y="274"/>
                      <a:pt x="21" y="274"/>
                    </a:cubicBezTo>
                    <a:cubicBezTo>
                      <a:pt x="0" y="238"/>
                      <a:pt x="8" y="195"/>
                      <a:pt x="38" y="178"/>
                    </a:cubicBezTo>
                    <a:cubicBezTo>
                      <a:pt x="315" y="18"/>
                      <a:pt x="315" y="18"/>
                      <a:pt x="315" y="18"/>
                    </a:cubicBezTo>
                    <a:cubicBezTo>
                      <a:pt x="345" y="0"/>
                      <a:pt x="387" y="15"/>
                      <a:pt x="407" y="51"/>
                    </a:cubicBezTo>
                    <a:lnTo>
                      <a:pt x="504" y="219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83"/>
              <p:cNvSpPr/>
              <p:nvPr/>
            </p:nvSpPr>
            <p:spPr bwMode="auto">
              <a:xfrm>
                <a:off x="10895013" y="5538788"/>
                <a:ext cx="841375" cy="633413"/>
              </a:xfrm>
              <a:custGeom>
                <a:avLst/>
                <a:gdLst>
                  <a:gd name="T0" fmla="*/ 530 w 530"/>
                  <a:gd name="T1" fmla="*/ 139 h 399"/>
                  <a:gd name="T2" fmla="*/ 81 w 530"/>
                  <a:gd name="T3" fmla="*/ 399 h 399"/>
                  <a:gd name="T4" fmla="*/ 0 w 530"/>
                  <a:gd name="T5" fmla="*/ 260 h 399"/>
                  <a:gd name="T6" fmla="*/ 451 w 530"/>
                  <a:gd name="T7" fmla="*/ 0 h 399"/>
                  <a:gd name="T8" fmla="*/ 530 w 530"/>
                  <a:gd name="T9" fmla="*/ 13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399">
                    <a:moveTo>
                      <a:pt x="530" y="139"/>
                    </a:moveTo>
                    <a:lnTo>
                      <a:pt x="81" y="399"/>
                    </a:lnTo>
                    <a:lnTo>
                      <a:pt x="0" y="260"/>
                    </a:lnTo>
                    <a:lnTo>
                      <a:pt x="451" y="0"/>
                    </a:lnTo>
                    <a:lnTo>
                      <a:pt x="530" y="139"/>
                    </a:lnTo>
                    <a:close/>
                  </a:path>
                </a:pathLst>
              </a:custGeom>
              <a:solidFill>
                <a:srgbClr val="FEFA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Freeform 84"/>
              <p:cNvSpPr/>
              <p:nvPr/>
            </p:nvSpPr>
            <p:spPr bwMode="auto">
              <a:xfrm>
                <a:off x="11603038" y="5538788"/>
                <a:ext cx="133350" cy="293688"/>
              </a:xfrm>
              <a:custGeom>
                <a:avLst/>
                <a:gdLst>
                  <a:gd name="T0" fmla="*/ 84 w 84"/>
                  <a:gd name="T1" fmla="*/ 139 h 185"/>
                  <a:gd name="T2" fmla="*/ 0 w 84"/>
                  <a:gd name="T3" fmla="*/ 185 h 185"/>
                  <a:gd name="T4" fmla="*/ 0 w 84"/>
                  <a:gd name="T5" fmla="*/ 0 h 185"/>
                  <a:gd name="T6" fmla="*/ 5 w 84"/>
                  <a:gd name="T7" fmla="*/ 0 h 185"/>
                  <a:gd name="T8" fmla="*/ 84 w 84"/>
                  <a:gd name="T9" fmla="*/ 13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5">
                    <a:moveTo>
                      <a:pt x="84" y="139"/>
                    </a:moveTo>
                    <a:lnTo>
                      <a:pt x="0" y="185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84" y="139"/>
                    </a:lnTo>
                    <a:close/>
                  </a:path>
                </a:pathLst>
              </a:custGeom>
              <a:solidFill>
                <a:srgbClr val="BFBC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85"/>
              <p:cNvSpPr/>
              <p:nvPr/>
            </p:nvSpPr>
            <p:spPr bwMode="auto">
              <a:xfrm>
                <a:off x="10945813" y="5715000"/>
                <a:ext cx="1381125" cy="915988"/>
              </a:xfrm>
              <a:custGeom>
                <a:avLst/>
                <a:gdLst>
                  <a:gd name="T0" fmla="*/ 870 w 870"/>
                  <a:gd name="T1" fmla="*/ 577 h 577"/>
                  <a:gd name="T2" fmla="*/ 150 w 870"/>
                  <a:gd name="T3" fmla="*/ 577 h 577"/>
                  <a:gd name="T4" fmla="*/ 0 w 870"/>
                  <a:gd name="T5" fmla="*/ 316 h 577"/>
                  <a:gd name="T6" fmla="*/ 548 w 870"/>
                  <a:gd name="T7" fmla="*/ 0 h 577"/>
                  <a:gd name="T8" fmla="*/ 870 w 870"/>
                  <a:gd name="T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0" h="577">
                    <a:moveTo>
                      <a:pt x="870" y="577"/>
                    </a:moveTo>
                    <a:lnTo>
                      <a:pt x="150" y="577"/>
                    </a:lnTo>
                    <a:lnTo>
                      <a:pt x="0" y="316"/>
                    </a:lnTo>
                    <a:lnTo>
                      <a:pt x="548" y="0"/>
                    </a:lnTo>
                    <a:lnTo>
                      <a:pt x="870" y="577"/>
                    </a:lnTo>
                    <a:close/>
                  </a:path>
                </a:pathLst>
              </a:custGeom>
              <a:solidFill>
                <a:srgbClr val="473F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86"/>
              <p:cNvSpPr/>
              <p:nvPr/>
            </p:nvSpPr>
            <p:spPr bwMode="auto">
              <a:xfrm>
                <a:off x="11603038" y="5715000"/>
                <a:ext cx="723900" cy="915988"/>
              </a:xfrm>
              <a:custGeom>
                <a:avLst/>
                <a:gdLst>
                  <a:gd name="T0" fmla="*/ 456 w 456"/>
                  <a:gd name="T1" fmla="*/ 577 h 577"/>
                  <a:gd name="T2" fmla="*/ 0 w 456"/>
                  <a:gd name="T3" fmla="*/ 577 h 577"/>
                  <a:gd name="T4" fmla="*/ 0 w 456"/>
                  <a:gd name="T5" fmla="*/ 74 h 577"/>
                  <a:gd name="T6" fmla="*/ 134 w 456"/>
                  <a:gd name="T7" fmla="*/ 0 h 577"/>
                  <a:gd name="T8" fmla="*/ 456 w 456"/>
                  <a:gd name="T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" h="577">
                    <a:moveTo>
                      <a:pt x="456" y="577"/>
                    </a:moveTo>
                    <a:lnTo>
                      <a:pt x="0" y="577"/>
                    </a:lnTo>
                    <a:lnTo>
                      <a:pt x="0" y="74"/>
                    </a:lnTo>
                    <a:lnTo>
                      <a:pt x="134" y="0"/>
                    </a:lnTo>
                    <a:lnTo>
                      <a:pt x="456" y="577"/>
                    </a:lnTo>
                    <a:close/>
                  </a:path>
                </a:pathLst>
              </a:custGeom>
              <a:solidFill>
                <a:srgbClr val="352F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Freeform 87"/>
              <p:cNvSpPr/>
              <p:nvPr/>
            </p:nvSpPr>
            <p:spPr bwMode="auto">
              <a:xfrm>
                <a:off x="11495088" y="5629275"/>
                <a:ext cx="173038" cy="169863"/>
              </a:xfrm>
              <a:custGeom>
                <a:avLst/>
                <a:gdLst>
                  <a:gd name="T0" fmla="*/ 58 w 66"/>
                  <a:gd name="T1" fmla="*/ 18 h 65"/>
                  <a:gd name="T2" fmla="*/ 47 w 66"/>
                  <a:gd name="T3" fmla="*/ 57 h 65"/>
                  <a:gd name="T4" fmla="*/ 8 w 66"/>
                  <a:gd name="T5" fmla="*/ 47 h 65"/>
                  <a:gd name="T6" fmla="*/ 19 w 66"/>
                  <a:gd name="T7" fmla="*/ 8 h 65"/>
                  <a:gd name="T8" fmla="*/ 58 w 66"/>
                  <a:gd name="T9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5">
                    <a:moveTo>
                      <a:pt x="58" y="18"/>
                    </a:moveTo>
                    <a:cubicBezTo>
                      <a:pt x="66" y="32"/>
                      <a:pt x="61" y="49"/>
                      <a:pt x="47" y="57"/>
                    </a:cubicBezTo>
                    <a:cubicBezTo>
                      <a:pt x="34" y="65"/>
                      <a:pt x="16" y="61"/>
                      <a:pt x="8" y="47"/>
                    </a:cubicBezTo>
                    <a:cubicBezTo>
                      <a:pt x="0" y="33"/>
                      <a:pt x="5" y="16"/>
                      <a:pt x="19" y="8"/>
                    </a:cubicBezTo>
                    <a:cubicBezTo>
                      <a:pt x="32" y="0"/>
                      <a:pt x="50" y="4"/>
                      <a:pt x="58" y="18"/>
                    </a:cubicBezTo>
                    <a:close/>
                  </a:path>
                </a:pathLst>
              </a:custGeom>
              <a:solidFill>
                <a:srgbClr val="F9E5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Freeform 88"/>
              <p:cNvSpPr/>
              <p:nvPr/>
            </p:nvSpPr>
            <p:spPr bwMode="auto">
              <a:xfrm>
                <a:off x="7945437" y="4676775"/>
                <a:ext cx="592138" cy="354013"/>
              </a:xfrm>
              <a:custGeom>
                <a:avLst/>
                <a:gdLst>
                  <a:gd name="T0" fmla="*/ 8 w 226"/>
                  <a:gd name="T1" fmla="*/ 100 h 135"/>
                  <a:gd name="T2" fmla="*/ 56 w 226"/>
                  <a:gd name="T3" fmla="*/ 130 h 135"/>
                  <a:gd name="T4" fmla="*/ 191 w 226"/>
                  <a:gd name="T5" fmla="*/ 99 h 135"/>
                  <a:gd name="T6" fmla="*/ 221 w 226"/>
                  <a:gd name="T7" fmla="*/ 51 h 135"/>
                  <a:gd name="T8" fmla="*/ 217 w 226"/>
                  <a:gd name="T9" fmla="*/ 35 h 135"/>
                  <a:gd name="T10" fmla="*/ 169 w 226"/>
                  <a:gd name="T11" fmla="*/ 5 h 135"/>
                  <a:gd name="T12" fmla="*/ 34 w 226"/>
                  <a:gd name="T13" fmla="*/ 36 h 135"/>
                  <a:gd name="T14" fmla="*/ 4 w 226"/>
                  <a:gd name="T15" fmla="*/ 84 h 135"/>
                  <a:gd name="T16" fmla="*/ 8 w 226"/>
                  <a:gd name="T17" fmla="*/ 10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135">
                    <a:moveTo>
                      <a:pt x="8" y="100"/>
                    </a:moveTo>
                    <a:cubicBezTo>
                      <a:pt x="13" y="122"/>
                      <a:pt x="34" y="135"/>
                      <a:pt x="56" y="130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212" y="94"/>
                      <a:pt x="226" y="73"/>
                      <a:pt x="221" y="51"/>
                    </a:cubicBezTo>
                    <a:cubicBezTo>
                      <a:pt x="217" y="35"/>
                      <a:pt x="217" y="35"/>
                      <a:pt x="217" y="35"/>
                    </a:cubicBezTo>
                    <a:cubicBezTo>
                      <a:pt x="212" y="14"/>
                      <a:pt x="191" y="0"/>
                      <a:pt x="169" y="5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13" y="41"/>
                      <a:pt x="0" y="63"/>
                      <a:pt x="4" y="84"/>
                    </a:cubicBezTo>
                    <a:lnTo>
                      <a:pt x="8" y="100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 89"/>
              <p:cNvSpPr/>
              <p:nvPr/>
            </p:nvSpPr>
            <p:spPr bwMode="auto">
              <a:xfrm>
                <a:off x="8275638" y="4710113"/>
                <a:ext cx="217488" cy="220663"/>
              </a:xfrm>
              <a:custGeom>
                <a:avLst/>
                <a:gdLst>
                  <a:gd name="T0" fmla="*/ 7 w 83"/>
                  <a:gd name="T1" fmla="*/ 57 h 84"/>
                  <a:gd name="T2" fmla="*/ 44 w 83"/>
                  <a:gd name="T3" fmla="*/ 80 h 84"/>
                  <a:gd name="T4" fmla="*/ 55 w 83"/>
                  <a:gd name="T5" fmla="*/ 77 h 84"/>
                  <a:gd name="T6" fmla="*/ 79 w 83"/>
                  <a:gd name="T7" fmla="*/ 40 h 84"/>
                  <a:gd name="T8" fmla="*/ 76 w 83"/>
                  <a:gd name="T9" fmla="*/ 27 h 84"/>
                  <a:gd name="T10" fmla="*/ 39 w 83"/>
                  <a:gd name="T11" fmla="*/ 4 h 84"/>
                  <a:gd name="T12" fmla="*/ 27 w 83"/>
                  <a:gd name="T13" fmla="*/ 7 h 84"/>
                  <a:gd name="T14" fmla="*/ 4 w 83"/>
                  <a:gd name="T15" fmla="*/ 44 h 84"/>
                  <a:gd name="T16" fmla="*/ 7 w 83"/>
                  <a:gd name="T17" fmla="*/ 5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7" y="57"/>
                    </a:moveTo>
                    <a:cubicBezTo>
                      <a:pt x="11" y="73"/>
                      <a:pt x="27" y="84"/>
                      <a:pt x="44" y="80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2" y="73"/>
                      <a:pt x="83" y="57"/>
                      <a:pt x="79" y="40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2" y="11"/>
                      <a:pt x="55" y="0"/>
                      <a:pt x="39" y="4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10" y="11"/>
                      <a:pt x="0" y="27"/>
                      <a:pt x="4" y="44"/>
                    </a:cubicBezTo>
                    <a:lnTo>
                      <a:pt x="7" y="57"/>
                    </a:lnTo>
                    <a:close/>
                  </a:path>
                </a:pathLst>
              </a:cu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0211695" y="3613507"/>
              <a:ext cx="773981" cy="773981"/>
              <a:chOff x="10211695" y="3613507"/>
              <a:chExt cx="773981" cy="773981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0211695" y="3613507"/>
                <a:ext cx="773981" cy="773981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 rot="19757074">
                <a:off x="10399252" y="3830532"/>
                <a:ext cx="376525" cy="338195"/>
                <a:chOff x="4443413" y="4083051"/>
                <a:chExt cx="265113" cy="238125"/>
              </a:xfrm>
              <a:solidFill>
                <a:schemeClr val="bg1"/>
              </a:solidFill>
            </p:grpSpPr>
            <p:sp>
              <p:nvSpPr>
                <p:cNvPr id="89" name="Freeform 262"/>
                <p:cNvSpPr>
                  <a:spLocks noEditPoints="1"/>
                </p:cNvSpPr>
                <p:nvPr/>
              </p:nvSpPr>
              <p:spPr bwMode="auto">
                <a:xfrm>
                  <a:off x="4443413" y="4083051"/>
                  <a:ext cx="127000" cy="238125"/>
                </a:xfrm>
                <a:custGeom>
                  <a:avLst/>
                  <a:gdLst>
                    <a:gd name="T0" fmla="*/ 94 w 142"/>
                    <a:gd name="T1" fmla="*/ 8 h 266"/>
                    <a:gd name="T2" fmla="*/ 20 w 142"/>
                    <a:gd name="T3" fmla="*/ 67 h 266"/>
                    <a:gd name="T4" fmla="*/ 13 w 142"/>
                    <a:gd name="T5" fmla="*/ 161 h 266"/>
                    <a:gd name="T6" fmla="*/ 4 w 142"/>
                    <a:gd name="T7" fmla="*/ 212 h 266"/>
                    <a:gd name="T8" fmla="*/ 40 w 142"/>
                    <a:gd name="T9" fmla="*/ 262 h 266"/>
                    <a:gd name="T10" fmla="*/ 90 w 142"/>
                    <a:gd name="T11" fmla="*/ 227 h 266"/>
                    <a:gd name="T12" fmla="*/ 94 w 142"/>
                    <a:gd name="T13" fmla="*/ 171 h 266"/>
                    <a:gd name="T14" fmla="*/ 136 w 142"/>
                    <a:gd name="T15" fmla="*/ 78 h 266"/>
                    <a:gd name="T16" fmla="*/ 94 w 142"/>
                    <a:gd name="T17" fmla="*/ 8 h 266"/>
                    <a:gd name="T18" fmla="*/ 89 w 142"/>
                    <a:gd name="T19" fmla="*/ 148 h 266"/>
                    <a:gd name="T20" fmla="*/ 80 w 142"/>
                    <a:gd name="T21" fmla="*/ 146 h 266"/>
                    <a:gd name="T22" fmla="*/ 108 w 142"/>
                    <a:gd name="T23" fmla="*/ 81 h 266"/>
                    <a:gd name="T24" fmla="*/ 85 w 142"/>
                    <a:gd name="T25" fmla="*/ 44 h 266"/>
                    <a:gd name="T26" fmla="*/ 84 w 142"/>
                    <a:gd name="T27" fmla="*/ 44 h 266"/>
                    <a:gd name="T28" fmla="*/ 84 w 142"/>
                    <a:gd name="T29" fmla="*/ 44 h 266"/>
                    <a:gd name="T30" fmla="*/ 49 w 142"/>
                    <a:gd name="T31" fmla="*/ 68 h 266"/>
                    <a:gd name="T32" fmla="*/ 34 w 142"/>
                    <a:gd name="T33" fmla="*/ 138 h 266"/>
                    <a:gd name="T34" fmla="*/ 26 w 142"/>
                    <a:gd name="T35" fmla="*/ 137 h 266"/>
                    <a:gd name="T36" fmla="*/ 36 w 142"/>
                    <a:gd name="T37" fmla="*/ 59 h 266"/>
                    <a:gd name="T38" fmla="*/ 81 w 142"/>
                    <a:gd name="T39" fmla="*/ 40 h 266"/>
                    <a:gd name="T40" fmla="*/ 81 w 142"/>
                    <a:gd name="T41" fmla="*/ 40 h 266"/>
                    <a:gd name="T42" fmla="*/ 82 w 142"/>
                    <a:gd name="T43" fmla="*/ 33 h 266"/>
                    <a:gd name="T44" fmla="*/ 86 w 142"/>
                    <a:gd name="T45" fmla="*/ 31 h 266"/>
                    <a:gd name="T46" fmla="*/ 89 w 142"/>
                    <a:gd name="T47" fmla="*/ 35 h 266"/>
                    <a:gd name="T48" fmla="*/ 88 w 142"/>
                    <a:gd name="T49" fmla="*/ 41 h 266"/>
                    <a:gd name="T50" fmla="*/ 124 w 142"/>
                    <a:gd name="T51" fmla="*/ 75 h 266"/>
                    <a:gd name="T52" fmla="*/ 89 w 142"/>
                    <a:gd name="T53" fmla="*/ 148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2" h="266">
                      <a:moveTo>
                        <a:pt x="94" y="8"/>
                      </a:moveTo>
                      <a:cubicBezTo>
                        <a:pt x="49" y="0"/>
                        <a:pt x="25" y="43"/>
                        <a:pt x="20" y="67"/>
                      </a:cubicBezTo>
                      <a:cubicBezTo>
                        <a:pt x="18" y="83"/>
                        <a:pt x="14" y="122"/>
                        <a:pt x="13" y="161"/>
                      </a:cubicBezTo>
                      <a:cubicBezTo>
                        <a:pt x="4" y="212"/>
                        <a:pt x="4" y="212"/>
                        <a:pt x="4" y="212"/>
                      </a:cubicBezTo>
                      <a:cubicBezTo>
                        <a:pt x="0" y="235"/>
                        <a:pt x="16" y="258"/>
                        <a:pt x="40" y="262"/>
                      </a:cubicBezTo>
                      <a:cubicBezTo>
                        <a:pt x="63" y="266"/>
                        <a:pt x="84" y="253"/>
                        <a:pt x="90" y="227"/>
                      </a:cubicBezTo>
                      <a:cubicBezTo>
                        <a:pt x="92" y="217"/>
                        <a:pt x="93" y="195"/>
                        <a:pt x="94" y="171"/>
                      </a:cubicBezTo>
                      <a:cubicBezTo>
                        <a:pt x="103" y="126"/>
                        <a:pt x="127" y="133"/>
                        <a:pt x="136" y="78"/>
                      </a:cubicBezTo>
                      <a:cubicBezTo>
                        <a:pt x="142" y="44"/>
                        <a:pt x="128" y="14"/>
                        <a:pt x="94" y="8"/>
                      </a:cubicBezTo>
                      <a:close/>
                      <a:moveTo>
                        <a:pt x="89" y="148"/>
                      </a:moveTo>
                      <a:cubicBezTo>
                        <a:pt x="80" y="146"/>
                        <a:pt x="80" y="146"/>
                        <a:pt x="80" y="146"/>
                      </a:cubicBezTo>
                      <a:cubicBezTo>
                        <a:pt x="80" y="146"/>
                        <a:pt x="109" y="96"/>
                        <a:pt x="108" y="81"/>
                      </a:cubicBezTo>
                      <a:cubicBezTo>
                        <a:pt x="107" y="63"/>
                        <a:pt x="89" y="47"/>
                        <a:pt x="85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78" y="45"/>
                        <a:pt x="58" y="54"/>
                        <a:pt x="49" y="68"/>
                      </a:cubicBezTo>
                      <a:cubicBezTo>
                        <a:pt x="42" y="78"/>
                        <a:pt x="34" y="138"/>
                        <a:pt x="34" y="138"/>
                      </a:cubicBezTo>
                      <a:cubicBezTo>
                        <a:pt x="26" y="137"/>
                        <a:pt x="26" y="137"/>
                        <a:pt x="26" y="137"/>
                      </a:cubicBezTo>
                      <a:cubicBezTo>
                        <a:pt x="27" y="122"/>
                        <a:pt x="27" y="81"/>
                        <a:pt x="36" y="59"/>
                      </a:cubicBezTo>
                      <a:cubicBezTo>
                        <a:pt x="44" y="42"/>
                        <a:pt x="71" y="40"/>
                        <a:pt x="81" y="40"/>
                      </a:cubicBezTo>
                      <a:cubicBezTo>
                        <a:pt x="81" y="40"/>
                        <a:pt x="81" y="40"/>
                        <a:pt x="81" y="40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2"/>
                        <a:pt x="84" y="31"/>
                        <a:pt x="86" y="31"/>
                      </a:cubicBezTo>
                      <a:cubicBezTo>
                        <a:pt x="88" y="31"/>
                        <a:pt x="89" y="33"/>
                        <a:pt x="89" y="35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97" y="44"/>
                        <a:pt x="123" y="55"/>
                        <a:pt x="124" y="75"/>
                      </a:cubicBezTo>
                      <a:cubicBezTo>
                        <a:pt x="125" y="98"/>
                        <a:pt x="96" y="135"/>
                        <a:pt x="89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reeform 263"/>
                <p:cNvSpPr>
                  <a:spLocks noEditPoints="1"/>
                </p:cNvSpPr>
                <p:nvPr/>
              </p:nvSpPr>
              <p:spPr bwMode="auto">
                <a:xfrm>
                  <a:off x="4579938" y="4083051"/>
                  <a:ext cx="128588" cy="238125"/>
                </a:xfrm>
                <a:custGeom>
                  <a:avLst/>
                  <a:gdLst>
                    <a:gd name="T0" fmla="*/ 138 w 142"/>
                    <a:gd name="T1" fmla="*/ 212 h 266"/>
                    <a:gd name="T2" fmla="*/ 129 w 142"/>
                    <a:gd name="T3" fmla="*/ 161 h 266"/>
                    <a:gd name="T4" fmla="*/ 122 w 142"/>
                    <a:gd name="T5" fmla="*/ 67 h 266"/>
                    <a:gd name="T6" fmla="*/ 48 w 142"/>
                    <a:gd name="T7" fmla="*/ 8 h 266"/>
                    <a:gd name="T8" fmla="*/ 6 w 142"/>
                    <a:gd name="T9" fmla="*/ 78 h 266"/>
                    <a:gd name="T10" fmla="*/ 48 w 142"/>
                    <a:gd name="T11" fmla="*/ 171 h 266"/>
                    <a:gd name="T12" fmla="*/ 52 w 142"/>
                    <a:gd name="T13" fmla="*/ 227 h 266"/>
                    <a:gd name="T14" fmla="*/ 103 w 142"/>
                    <a:gd name="T15" fmla="*/ 262 h 266"/>
                    <a:gd name="T16" fmla="*/ 138 w 142"/>
                    <a:gd name="T17" fmla="*/ 212 h 266"/>
                    <a:gd name="T18" fmla="*/ 108 w 142"/>
                    <a:gd name="T19" fmla="*/ 138 h 266"/>
                    <a:gd name="T20" fmla="*/ 93 w 142"/>
                    <a:gd name="T21" fmla="*/ 68 h 266"/>
                    <a:gd name="T22" fmla="*/ 59 w 142"/>
                    <a:gd name="T23" fmla="*/ 44 h 266"/>
                    <a:gd name="T24" fmla="*/ 58 w 142"/>
                    <a:gd name="T25" fmla="*/ 44 h 266"/>
                    <a:gd name="T26" fmla="*/ 57 w 142"/>
                    <a:gd name="T27" fmla="*/ 44 h 266"/>
                    <a:gd name="T28" fmla="*/ 34 w 142"/>
                    <a:gd name="T29" fmla="*/ 81 h 266"/>
                    <a:gd name="T30" fmla="*/ 62 w 142"/>
                    <a:gd name="T31" fmla="*/ 146 h 266"/>
                    <a:gd name="T32" fmla="*/ 54 w 142"/>
                    <a:gd name="T33" fmla="*/ 148 h 266"/>
                    <a:gd name="T34" fmla="*/ 18 w 142"/>
                    <a:gd name="T35" fmla="*/ 75 h 266"/>
                    <a:gd name="T36" fmla="*/ 54 w 142"/>
                    <a:gd name="T37" fmla="*/ 41 h 266"/>
                    <a:gd name="T38" fmla="*/ 53 w 142"/>
                    <a:gd name="T39" fmla="*/ 35 h 266"/>
                    <a:gd name="T40" fmla="*/ 56 w 142"/>
                    <a:gd name="T41" fmla="*/ 31 h 266"/>
                    <a:gd name="T42" fmla="*/ 60 w 142"/>
                    <a:gd name="T43" fmla="*/ 33 h 266"/>
                    <a:gd name="T44" fmla="*/ 61 w 142"/>
                    <a:gd name="T45" fmla="*/ 40 h 266"/>
                    <a:gd name="T46" fmla="*/ 61 w 142"/>
                    <a:gd name="T47" fmla="*/ 40 h 266"/>
                    <a:gd name="T48" fmla="*/ 106 w 142"/>
                    <a:gd name="T49" fmla="*/ 59 h 266"/>
                    <a:gd name="T50" fmla="*/ 116 w 142"/>
                    <a:gd name="T51" fmla="*/ 137 h 266"/>
                    <a:gd name="T52" fmla="*/ 108 w 142"/>
                    <a:gd name="T53" fmla="*/ 138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2" h="266">
                      <a:moveTo>
                        <a:pt x="138" y="212"/>
                      </a:moveTo>
                      <a:cubicBezTo>
                        <a:pt x="129" y="161"/>
                        <a:pt x="129" y="161"/>
                        <a:pt x="129" y="161"/>
                      </a:cubicBezTo>
                      <a:cubicBezTo>
                        <a:pt x="128" y="122"/>
                        <a:pt x="124" y="83"/>
                        <a:pt x="122" y="67"/>
                      </a:cubicBezTo>
                      <a:cubicBezTo>
                        <a:pt x="117" y="43"/>
                        <a:pt x="93" y="0"/>
                        <a:pt x="48" y="8"/>
                      </a:cubicBezTo>
                      <a:cubicBezTo>
                        <a:pt x="14" y="14"/>
                        <a:pt x="0" y="44"/>
                        <a:pt x="6" y="78"/>
                      </a:cubicBezTo>
                      <a:cubicBezTo>
                        <a:pt x="15" y="133"/>
                        <a:pt x="39" y="126"/>
                        <a:pt x="48" y="171"/>
                      </a:cubicBezTo>
                      <a:cubicBezTo>
                        <a:pt x="49" y="195"/>
                        <a:pt x="50" y="217"/>
                        <a:pt x="52" y="227"/>
                      </a:cubicBezTo>
                      <a:cubicBezTo>
                        <a:pt x="58" y="253"/>
                        <a:pt x="79" y="266"/>
                        <a:pt x="103" y="262"/>
                      </a:cubicBezTo>
                      <a:cubicBezTo>
                        <a:pt x="126" y="258"/>
                        <a:pt x="142" y="235"/>
                        <a:pt x="138" y="212"/>
                      </a:cubicBezTo>
                      <a:close/>
                      <a:moveTo>
                        <a:pt x="108" y="138"/>
                      </a:moveTo>
                      <a:cubicBezTo>
                        <a:pt x="108" y="138"/>
                        <a:pt x="100" y="78"/>
                        <a:pt x="93" y="68"/>
                      </a:cubicBezTo>
                      <a:cubicBezTo>
                        <a:pt x="84" y="54"/>
                        <a:pt x="64" y="45"/>
                        <a:pt x="59" y="44"/>
                      </a:cubicBezTo>
                      <a:cubicBezTo>
                        <a:pt x="58" y="44"/>
                        <a:pt x="58" y="44"/>
                        <a:pt x="58" y="44"/>
                      </a:cubicBezTo>
                      <a:cubicBezTo>
                        <a:pt x="58" y="44"/>
                        <a:pt x="58" y="44"/>
                        <a:pt x="57" y="44"/>
                      </a:cubicBezTo>
                      <a:cubicBezTo>
                        <a:pt x="53" y="47"/>
                        <a:pt x="35" y="63"/>
                        <a:pt x="34" y="81"/>
                      </a:cubicBezTo>
                      <a:cubicBezTo>
                        <a:pt x="33" y="96"/>
                        <a:pt x="62" y="146"/>
                        <a:pt x="62" y="146"/>
                      </a:cubicBezTo>
                      <a:cubicBezTo>
                        <a:pt x="54" y="148"/>
                        <a:pt x="54" y="148"/>
                        <a:pt x="54" y="148"/>
                      </a:cubicBezTo>
                      <a:cubicBezTo>
                        <a:pt x="46" y="135"/>
                        <a:pt x="17" y="98"/>
                        <a:pt x="18" y="75"/>
                      </a:cubicBezTo>
                      <a:cubicBezTo>
                        <a:pt x="20" y="55"/>
                        <a:pt x="45" y="44"/>
                        <a:pt x="54" y="41"/>
                      </a:cubicBezTo>
                      <a:cubicBezTo>
                        <a:pt x="53" y="35"/>
                        <a:pt x="53" y="35"/>
                        <a:pt x="53" y="35"/>
                      </a:cubicBezTo>
                      <a:cubicBezTo>
                        <a:pt x="53" y="33"/>
                        <a:pt x="54" y="31"/>
                        <a:pt x="56" y="31"/>
                      </a:cubicBezTo>
                      <a:cubicBezTo>
                        <a:pt x="58" y="31"/>
                        <a:pt x="60" y="32"/>
                        <a:pt x="60" y="33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71" y="40"/>
                        <a:pt x="98" y="42"/>
                        <a:pt x="106" y="59"/>
                      </a:cubicBezTo>
                      <a:cubicBezTo>
                        <a:pt x="115" y="81"/>
                        <a:pt x="116" y="122"/>
                        <a:pt x="116" y="137"/>
                      </a:cubicBezTo>
                      <a:lnTo>
                        <a:pt x="108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9160723" y="4140765"/>
              <a:ext cx="773981" cy="773981"/>
              <a:chOff x="9160723" y="4140765"/>
              <a:chExt cx="773981" cy="773981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9160723" y="4140765"/>
                <a:ext cx="773981" cy="773981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363"/>
              <p:cNvSpPr/>
              <p:nvPr/>
            </p:nvSpPr>
            <p:spPr bwMode="auto">
              <a:xfrm rot="20013406">
                <a:off x="9330916" y="4366435"/>
                <a:ext cx="433592" cy="312712"/>
              </a:xfrm>
              <a:custGeom>
                <a:avLst/>
                <a:gdLst>
                  <a:gd name="T0" fmla="*/ 287 w 291"/>
                  <a:gd name="T1" fmla="*/ 75 h 210"/>
                  <a:gd name="T2" fmla="*/ 230 w 291"/>
                  <a:gd name="T3" fmla="*/ 24 h 210"/>
                  <a:gd name="T4" fmla="*/ 223 w 291"/>
                  <a:gd name="T5" fmla="*/ 0 h 210"/>
                  <a:gd name="T6" fmla="*/ 173 w 291"/>
                  <a:gd name="T7" fmla="*/ 63 h 210"/>
                  <a:gd name="T8" fmla="*/ 35 w 291"/>
                  <a:gd name="T9" fmla="*/ 63 h 210"/>
                  <a:gd name="T10" fmla="*/ 34 w 291"/>
                  <a:gd name="T11" fmla="*/ 63 h 210"/>
                  <a:gd name="T12" fmla="*/ 33 w 291"/>
                  <a:gd name="T13" fmla="*/ 63 h 210"/>
                  <a:gd name="T14" fmla="*/ 33 w 291"/>
                  <a:gd name="T15" fmla="*/ 63 h 210"/>
                  <a:gd name="T16" fmla="*/ 26 w 291"/>
                  <a:gd name="T17" fmla="*/ 68 h 210"/>
                  <a:gd name="T18" fmla="*/ 3 w 291"/>
                  <a:gd name="T19" fmla="*/ 104 h 210"/>
                  <a:gd name="T20" fmla="*/ 6 w 291"/>
                  <a:gd name="T21" fmla="*/ 118 h 210"/>
                  <a:gd name="T22" fmla="*/ 11 w 291"/>
                  <a:gd name="T23" fmla="*/ 119 h 210"/>
                  <a:gd name="T24" fmla="*/ 20 w 291"/>
                  <a:gd name="T25" fmla="*/ 115 h 210"/>
                  <a:gd name="T26" fmla="*/ 33 w 291"/>
                  <a:gd name="T27" fmla="*/ 94 h 210"/>
                  <a:gd name="T28" fmla="*/ 33 w 291"/>
                  <a:gd name="T29" fmla="*/ 132 h 210"/>
                  <a:gd name="T30" fmla="*/ 33 w 291"/>
                  <a:gd name="T31" fmla="*/ 132 h 210"/>
                  <a:gd name="T32" fmla="*/ 33 w 291"/>
                  <a:gd name="T33" fmla="*/ 198 h 210"/>
                  <a:gd name="T34" fmla="*/ 45 w 291"/>
                  <a:gd name="T35" fmla="*/ 210 h 210"/>
                  <a:gd name="T36" fmla="*/ 57 w 291"/>
                  <a:gd name="T37" fmla="*/ 198 h 210"/>
                  <a:gd name="T38" fmla="*/ 57 w 291"/>
                  <a:gd name="T39" fmla="*/ 134 h 210"/>
                  <a:gd name="T40" fmla="*/ 192 w 291"/>
                  <a:gd name="T41" fmla="*/ 146 h 210"/>
                  <a:gd name="T42" fmla="*/ 192 w 291"/>
                  <a:gd name="T43" fmla="*/ 198 h 210"/>
                  <a:gd name="T44" fmla="*/ 204 w 291"/>
                  <a:gd name="T45" fmla="*/ 210 h 210"/>
                  <a:gd name="T46" fmla="*/ 216 w 291"/>
                  <a:gd name="T47" fmla="*/ 198 h 210"/>
                  <a:gd name="T48" fmla="*/ 216 w 291"/>
                  <a:gd name="T49" fmla="*/ 148 h 210"/>
                  <a:gd name="T50" fmla="*/ 216 w 291"/>
                  <a:gd name="T51" fmla="*/ 125 h 210"/>
                  <a:gd name="T52" fmla="*/ 216 w 291"/>
                  <a:gd name="T53" fmla="*/ 90 h 210"/>
                  <a:gd name="T54" fmla="*/ 288 w 291"/>
                  <a:gd name="T55" fmla="*/ 85 h 210"/>
                  <a:gd name="T56" fmla="*/ 287 w 291"/>
                  <a:gd name="T57" fmla="*/ 7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91" h="210">
                    <a:moveTo>
                      <a:pt x="287" y="75"/>
                    </a:moveTo>
                    <a:cubicBezTo>
                      <a:pt x="275" y="61"/>
                      <a:pt x="230" y="24"/>
                      <a:pt x="230" y="24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173" y="63"/>
                      <a:pt x="173" y="63"/>
                      <a:pt x="173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4" y="63"/>
                      <a:pt x="34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0" y="64"/>
                      <a:pt x="28" y="65"/>
                      <a:pt x="26" y="68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0" y="109"/>
                      <a:pt x="2" y="115"/>
                      <a:pt x="6" y="118"/>
                    </a:cubicBezTo>
                    <a:cubicBezTo>
                      <a:pt x="8" y="119"/>
                      <a:pt x="10" y="119"/>
                      <a:pt x="11" y="119"/>
                    </a:cubicBezTo>
                    <a:cubicBezTo>
                      <a:pt x="15" y="119"/>
                      <a:pt x="18" y="118"/>
                      <a:pt x="20" y="115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3" y="198"/>
                      <a:pt x="33" y="198"/>
                      <a:pt x="33" y="198"/>
                    </a:cubicBezTo>
                    <a:cubicBezTo>
                      <a:pt x="33" y="205"/>
                      <a:pt x="38" y="210"/>
                      <a:pt x="45" y="210"/>
                    </a:cubicBezTo>
                    <a:cubicBezTo>
                      <a:pt x="51" y="210"/>
                      <a:pt x="57" y="205"/>
                      <a:pt x="57" y="198"/>
                    </a:cubicBezTo>
                    <a:cubicBezTo>
                      <a:pt x="57" y="134"/>
                      <a:pt x="57" y="134"/>
                      <a:pt x="57" y="134"/>
                    </a:cubicBezTo>
                    <a:cubicBezTo>
                      <a:pt x="192" y="146"/>
                      <a:pt x="192" y="146"/>
                      <a:pt x="192" y="146"/>
                    </a:cubicBezTo>
                    <a:cubicBezTo>
                      <a:pt x="192" y="198"/>
                      <a:pt x="192" y="198"/>
                      <a:pt x="192" y="198"/>
                    </a:cubicBezTo>
                    <a:cubicBezTo>
                      <a:pt x="192" y="205"/>
                      <a:pt x="197" y="210"/>
                      <a:pt x="204" y="210"/>
                    </a:cubicBezTo>
                    <a:cubicBezTo>
                      <a:pt x="210" y="210"/>
                      <a:pt x="216" y="205"/>
                      <a:pt x="216" y="198"/>
                    </a:cubicBezTo>
                    <a:cubicBezTo>
                      <a:pt x="216" y="148"/>
                      <a:pt x="216" y="148"/>
                      <a:pt x="216" y="148"/>
                    </a:cubicBezTo>
                    <a:cubicBezTo>
                      <a:pt x="216" y="125"/>
                      <a:pt x="216" y="125"/>
                      <a:pt x="216" y="125"/>
                    </a:cubicBezTo>
                    <a:cubicBezTo>
                      <a:pt x="216" y="90"/>
                      <a:pt x="216" y="90"/>
                      <a:pt x="216" y="90"/>
                    </a:cubicBezTo>
                    <a:cubicBezTo>
                      <a:pt x="288" y="85"/>
                      <a:pt x="288" y="85"/>
                      <a:pt x="288" y="85"/>
                    </a:cubicBezTo>
                    <a:cubicBezTo>
                      <a:pt x="288" y="83"/>
                      <a:pt x="291" y="80"/>
                      <a:pt x="287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16560"/>
            <a:ext cx="162560" cy="74993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2560" y="494268"/>
            <a:ext cx="2296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反思</a:t>
            </a:r>
            <a:r>
              <a:rPr lang="zh-CN" altLang="en-US" sz="2800" b="1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总结</a:t>
            </a:r>
            <a:endParaRPr lang="zh-CN" altLang="en-US" sz="2800" b="1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" name="Shape 782"/>
          <p:cNvSpPr/>
          <p:nvPr/>
        </p:nvSpPr>
        <p:spPr>
          <a:xfrm>
            <a:off x="1159090" y="1836138"/>
            <a:ext cx="3070010" cy="373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rgbClr val="86BBE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defTabSz="1038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Shape 782"/>
          <p:cNvSpPr/>
          <p:nvPr/>
        </p:nvSpPr>
        <p:spPr>
          <a:xfrm>
            <a:off x="4549990" y="1836138"/>
            <a:ext cx="3070010" cy="373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rgbClr val="86BBE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defTabSz="1038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Shape 782"/>
          <p:cNvSpPr/>
          <p:nvPr/>
        </p:nvSpPr>
        <p:spPr>
          <a:xfrm>
            <a:off x="7940890" y="1836138"/>
            <a:ext cx="3070010" cy="373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rgbClr val="86BBE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defTabSz="1038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4447" y="3186471"/>
            <a:ext cx="2099296" cy="15087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能够通过阅读大神的代码，迅速屡清代码逻辑。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能够针对已有代码，进行符合公司业务需求的改造，加快开发效率。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0545" y="2387600"/>
            <a:ext cx="1923415" cy="4387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理解能力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992109" y="2933700"/>
            <a:ext cx="140397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62119" y="3186471"/>
            <a:ext cx="2099296" cy="18138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发现还有许许多多的知识盲点，需要进行知识的储备和学习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。后续要尽快掌握前端知识，运用得心应手。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23510" y="2387600"/>
            <a:ext cx="1938020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知识储备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409781" y="2933700"/>
            <a:ext cx="140397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480426" y="3186471"/>
            <a:ext cx="2099296" cy="14691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对自己不清楚的知识点，能够进行广度和深度的学习，能够做到举一反三</a:t>
            </a:r>
            <a:r>
              <a:rPr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，归纳</a:t>
            </a:r>
            <a:r>
              <a:rPr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总结所学到的知识点。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00833" y="2387832"/>
            <a:ext cx="1230592" cy="4387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总结能力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827453" y="2933700"/>
            <a:ext cx="140397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1050" y="2046288"/>
            <a:ext cx="2749550" cy="27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402"/>
          <p:cNvSpPr txBox="1">
            <a:spLocks noChangeArrowheads="1"/>
          </p:cNvSpPr>
          <p:nvPr/>
        </p:nvSpPr>
        <p:spPr bwMode="auto">
          <a:xfrm>
            <a:off x="5142230" y="3089910"/>
            <a:ext cx="5211445" cy="8089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工作展望</a:t>
            </a:r>
            <a:endParaRPr lang="zh-CN" altLang="en-US" sz="4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03"/>
          <p:cNvSpPr txBox="1">
            <a:spLocks noChangeArrowheads="1"/>
          </p:cNvSpPr>
          <p:nvPr/>
        </p:nvSpPr>
        <p:spPr bwMode="auto">
          <a:xfrm>
            <a:off x="5142230" y="2476500"/>
            <a:ext cx="4147185" cy="613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32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269307" y="2779023"/>
            <a:ext cx="3616403" cy="5121140"/>
            <a:chOff x="3190240" y="770398"/>
            <a:chExt cx="3616403" cy="5121140"/>
          </a:xfrm>
        </p:grpSpPr>
        <p:sp>
          <p:nvSpPr>
            <p:cNvPr id="52" name="矩形 3"/>
            <p:cNvSpPr/>
            <p:nvPr/>
          </p:nvSpPr>
          <p:spPr>
            <a:xfrm rot="2295959">
              <a:off x="3720863" y="2673994"/>
              <a:ext cx="1468326" cy="3217544"/>
            </a:xfrm>
            <a:custGeom>
              <a:avLst/>
              <a:gdLst>
                <a:gd name="connsiteX0" fmla="*/ 0 w 1468326"/>
                <a:gd name="connsiteY0" fmla="*/ 0 h 2405747"/>
                <a:gd name="connsiteX1" fmla="*/ 1468326 w 1468326"/>
                <a:gd name="connsiteY1" fmla="*/ 0 h 2405747"/>
                <a:gd name="connsiteX2" fmla="*/ 1468326 w 1468326"/>
                <a:gd name="connsiteY2" fmla="*/ 2405747 h 2405747"/>
                <a:gd name="connsiteX3" fmla="*/ 0 w 1468326"/>
                <a:gd name="connsiteY3" fmla="*/ 2405747 h 2405747"/>
                <a:gd name="connsiteX4" fmla="*/ 0 w 1468326"/>
                <a:gd name="connsiteY4" fmla="*/ 0 h 2405747"/>
                <a:gd name="connsiteX0-1" fmla="*/ 442898 w 1468326"/>
                <a:gd name="connsiteY0-2" fmla="*/ 0 h 2664519"/>
                <a:gd name="connsiteX1-3" fmla="*/ 1468326 w 1468326"/>
                <a:gd name="connsiteY1-4" fmla="*/ 258772 h 2664519"/>
                <a:gd name="connsiteX2-5" fmla="*/ 1468326 w 1468326"/>
                <a:gd name="connsiteY2-6" fmla="*/ 2664519 h 2664519"/>
                <a:gd name="connsiteX3-7" fmla="*/ 0 w 1468326"/>
                <a:gd name="connsiteY3-8" fmla="*/ 2664519 h 2664519"/>
                <a:gd name="connsiteX4-9" fmla="*/ 442898 w 1468326"/>
                <a:gd name="connsiteY4-10" fmla="*/ 0 h 2664519"/>
                <a:gd name="connsiteX0-11" fmla="*/ 442898 w 1468326"/>
                <a:gd name="connsiteY0-12" fmla="*/ 10867 h 2675386"/>
                <a:gd name="connsiteX1-13" fmla="*/ 1022712 w 1468326"/>
                <a:gd name="connsiteY1-14" fmla="*/ 0 h 2675386"/>
                <a:gd name="connsiteX2-15" fmla="*/ 1468326 w 1468326"/>
                <a:gd name="connsiteY2-16" fmla="*/ 2675386 h 2675386"/>
                <a:gd name="connsiteX3-17" fmla="*/ 0 w 1468326"/>
                <a:gd name="connsiteY3-18" fmla="*/ 2675386 h 2675386"/>
                <a:gd name="connsiteX4-19" fmla="*/ 442898 w 1468326"/>
                <a:gd name="connsiteY4-20" fmla="*/ 10867 h 2675386"/>
                <a:gd name="connsiteX0-21" fmla="*/ 497260 w 1468326"/>
                <a:gd name="connsiteY0-22" fmla="*/ 0 h 3186191"/>
                <a:gd name="connsiteX1-23" fmla="*/ 1022712 w 1468326"/>
                <a:gd name="connsiteY1-24" fmla="*/ 510805 h 3186191"/>
                <a:gd name="connsiteX2-25" fmla="*/ 1468326 w 1468326"/>
                <a:gd name="connsiteY2-26" fmla="*/ 3186191 h 3186191"/>
                <a:gd name="connsiteX3-27" fmla="*/ 0 w 1468326"/>
                <a:gd name="connsiteY3-28" fmla="*/ 3186191 h 3186191"/>
                <a:gd name="connsiteX4-29" fmla="*/ 497260 w 1468326"/>
                <a:gd name="connsiteY4-30" fmla="*/ 0 h 3186191"/>
                <a:gd name="connsiteX0-31" fmla="*/ 497260 w 1468326"/>
                <a:gd name="connsiteY0-32" fmla="*/ 0 h 3186191"/>
                <a:gd name="connsiteX1-33" fmla="*/ 959103 w 1468326"/>
                <a:gd name="connsiteY1-34" fmla="*/ 69248 h 3186191"/>
                <a:gd name="connsiteX2-35" fmla="*/ 1468326 w 1468326"/>
                <a:gd name="connsiteY2-36" fmla="*/ 3186191 h 3186191"/>
                <a:gd name="connsiteX3-37" fmla="*/ 0 w 1468326"/>
                <a:gd name="connsiteY3-38" fmla="*/ 3186191 h 3186191"/>
                <a:gd name="connsiteX4-39" fmla="*/ 497260 w 1468326"/>
                <a:gd name="connsiteY4-40" fmla="*/ 0 h 3186191"/>
                <a:gd name="connsiteX0-41" fmla="*/ 497260 w 1468326"/>
                <a:gd name="connsiteY0-42" fmla="*/ 0 h 3186191"/>
                <a:gd name="connsiteX1-43" fmla="*/ 959103 w 1468326"/>
                <a:gd name="connsiteY1-44" fmla="*/ 69248 h 3186191"/>
                <a:gd name="connsiteX2-45" fmla="*/ 1468326 w 1468326"/>
                <a:gd name="connsiteY2-46" fmla="*/ 3186191 h 3186191"/>
                <a:gd name="connsiteX3-47" fmla="*/ 0 w 1468326"/>
                <a:gd name="connsiteY3-48" fmla="*/ 3186191 h 3186191"/>
                <a:gd name="connsiteX4-49" fmla="*/ 497260 w 1468326"/>
                <a:gd name="connsiteY4-50" fmla="*/ 0 h 3186191"/>
                <a:gd name="connsiteX0-51" fmla="*/ 532091 w 1468326"/>
                <a:gd name="connsiteY0-52" fmla="*/ 0 h 3174844"/>
                <a:gd name="connsiteX1-53" fmla="*/ 959103 w 1468326"/>
                <a:gd name="connsiteY1-54" fmla="*/ 57901 h 3174844"/>
                <a:gd name="connsiteX2-55" fmla="*/ 1468326 w 1468326"/>
                <a:gd name="connsiteY2-56" fmla="*/ 3174844 h 3174844"/>
                <a:gd name="connsiteX3-57" fmla="*/ 0 w 1468326"/>
                <a:gd name="connsiteY3-58" fmla="*/ 3174844 h 3174844"/>
                <a:gd name="connsiteX4-59" fmla="*/ 532091 w 1468326"/>
                <a:gd name="connsiteY4-60" fmla="*/ 0 h 3174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8326" h="3174844">
                  <a:moveTo>
                    <a:pt x="532091" y="0"/>
                  </a:moveTo>
                  <a:lnTo>
                    <a:pt x="959103" y="57901"/>
                  </a:lnTo>
                  <a:lnTo>
                    <a:pt x="1468326" y="3174844"/>
                  </a:lnTo>
                  <a:lnTo>
                    <a:pt x="0" y="3174844"/>
                  </a:lnTo>
                  <a:lnTo>
                    <a:pt x="532091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 rot="2699183">
              <a:off x="4963846" y="770398"/>
              <a:ext cx="1842797" cy="3919670"/>
              <a:chOff x="322147" y="62050"/>
              <a:chExt cx="3584067" cy="7623386"/>
            </a:xfrm>
          </p:grpSpPr>
          <p:sp>
            <p:nvSpPr>
              <p:cNvPr id="54" name="等腰三角形 19"/>
              <p:cNvSpPr/>
              <p:nvPr/>
            </p:nvSpPr>
            <p:spPr>
              <a:xfrm rot="5400000">
                <a:off x="1769527" y="4190197"/>
                <a:ext cx="3197672" cy="1075703"/>
              </a:xfrm>
              <a:custGeom>
                <a:avLst/>
                <a:gdLst>
                  <a:gd name="connsiteX0" fmla="*/ 0 w 1968689"/>
                  <a:gd name="connsiteY0" fmla="*/ 3220871 h 3220871"/>
                  <a:gd name="connsiteX1" fmla="*/ 1968689 w 1968689"/>
                  <a:gd name="connsiteY1" fmla="*/ 0 h 3220871"/>
                  <a:gd name="connsiteX2" fmla="*/ 1968689 w 1968689"/>
                  <a:gd name="connsiteY2" fmla="*/ 3220871 h 3220871"/>
                  <a:gd name="connsiteX3" fmla="*/ 0 w 1968689"/>
                  <a:gd name="connsiteY3" fmla="*/ 3220871 h 3220871"/>
                  <a:gd name="connsiteX0-1" fmla="*/ 0 w 3497239"/>
                  <a:gd name="connsiteY0-2" fmla="*/ 750627 h 750627"/>
                  <a:gd name="connsiteX1-3" fmla="*/ 3497239 w 3497239"/>
                  <a:gd name="connsiteY1-4" fmla="*/ 0 h 750627"/>
                  <a:gd name="connsiteX2-5" fmla="*/ 1968689 w 3497239"/>
                  <a:gd name="connsiteY2-6" fmla="*/ 750627 h 750627"/>
                  <a:gd name="connsiteX3-7" fmla="*/ 0 w 3497239"/>
                  <a:gd name="connsiteY3-8" fmla="*/ 750627 h 750627"/>
                  <a:gd name="connsiteX0-9" fmla="*/ 0 w 3497239"/>
                  <a:gd name="connsiteY0-10" fmla="*/ 1041604 h 1041604"/>
                  <a:gd name="connsiteX1-11" fmla="*/ 3497239 w 3497239"/>
                  <a:gd name="connsiteY1-12" fmla="*/ 290977 h 1041604"/>
                  <a:gd name="connsiteX2-13" fmla="*/ 1968689 w 3497239"/>
                  <a:gd name="connsiteY2-14" fmla="*/ 1041604 h 1041604"/>
                  <a:gd name="connsiteX3-15" fmla="*/ 0 w 3497239"/>
                  <a:gd name="connsiteY3-16" fmla="*/ 1041604 h 1041604"/>
                  <a:gd name="connsiteX0-17" fmla="*/ 0 w 3497239"/>
                  <a:gd name="connsiteY0-18" fmla="*/ 1128218 h 1128218"/>
                  <a:gd name="connsiteX1-19" fmla="*/ 3497239 w 3497239"/>
                  <a:gd name="connsiteY1-20" fmla="*/ 377591 h 1128218"/>
                  <a:gd name="connsiteX2-21" fmla="*/ 1968689 w 3497239"/>
                  <a:gd name="connsiteY2-22" fmla="*/ 1128218 h 1128218"/>
                  <a:gd name="connsiteX3-23" fmla="*/ 0 w 3497239"/>
                  <a:gd name="connsiteY3-24" fmla="*/ 1128218 h 1128218"/>
                  <a:gd name="connsiteX0-25" fmla="*/ 0 w 3497239"/>
                  <a:gd name="connsiteY0-26" fmla="*/ 1176478 h 1176478"/>
                  <a:gd name="connsiteX1-27" fmla="*/ 3497239 w 3497239"/>
                  <a:gd name="connsiteY1-28" fmla="*/ 425851 h 1176478"/>
                  <a:gd name="connsiteX2-29" fmla="*/ 1968689 w 3497239"/>
                  <a:gd name="connsiteY2-30" fmla="*/ 1176478 h 1176478"/>
                  <a:gd name="connsiteX3-31" fmla="*/ 0 w 3497239"/>
                  <a:gd name="connsiteY3-32" fmla="*/ 1176478 h 11764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97239" h="1176478">
                    <a:moveTo>
                      <a:pt x="0" y="1176478"/>
                    </a:moveTo>
                    <a:cubicBezTo>
                      <a:pt x="73929" y="380358"/>
                      <a:pt x="1594514" y="-565887"/>
                      <a:pt x="3497239" y="425851"/>
                    </a:cubicBezTo>
                    <a:lnTo>
                      <a:pt x="1968689" y="1176478"/>
                    </a:lnTo>
                    <a:lnTo>
                      <a:pt x="0" y="1176478"/>
                    </a:lnTo>
                    <a:close/>
                  </a:path>
                </a:pathLst>
              </a:custGeom>
              <a:solidFill>
                <a:srgbClr val="B88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等腰三角形 19"/>
              <p:cNvSpPr/>
              <p:nvPr/>
            </p:nvSpPr>
            <p:spPr>
              <a:xfrm rot="16200000" flipH="1">
                <a:off x="-738837" y="4127802"/>
                <a:ext cx="3197672" cy="1075703"/>
              </a:xfrm>
              <a:custGeom>
                <a:avLst/>
                <a:gdLst>
                  <a:gd name="connsiteX0" fmla="*/ 0 w 1968689"/>
                  <a:gd name="connsiteY0" fmla="*/ 3220871 h 3220871"/>
                  <a:gd name="connsiteX1" fmla="*/ 1968689 w 1968689"/>
                  <a:gd name="connsiteY1" fmla="*/ 0 h 3220871"/>
                  <a:gd name="connsiteX2" fmla="*/ 1968689 w 1968689"/>
                  <a:gd name="connsiteY2" fmla="*/ 3220871 h 3220871"/>
                  <a:gd name="connsiteX3" fmla="*/ 0 w 1968689"/>
                  <a:gd name="connsiteY3" fmla="*/ 3220871 h 3220871"/>
                  <a:gd name="connsiteX0-1" fmla="*/ 0 w 3497239"/>
                  <a:gd name="connsiteY0-2" fmla="*/ 750627 h 750627"/>
                  <a:gd name="connsiteX1-3" fmla="*/ 3497239 w 3497239"/>
                  <a:gd name="connsiteY1-4" fmla="*/ 0 h 750627"/>
                  <a:gd name="connsiteX2-5" fmla="*/ 1968689 w 3497239"/>
                  <a:gd name="connsiteY2-6" fmla="*/ 750627 h 750627"/>
                  <a:gd name="connsiteX3-7" fmla="*/ 0 w 3497239"/>
                  <a:gd name="connsiteY3-8" fmla="*/ 750627 h 750627"/>
                  <a:gd name="connsiteX0-9" fmla="*/ 0 w 3497239"/>
                  <a:gd name="connsiteY0-10" fmla="*/ 1041604 h 1041604"/>
                  <a:gd name="connsiteX1-11" fmla="*/ 3497239 w 3497239"/>
                  <a:gd name="connsiteY1-12" fmla="*/ 290977 h 1041604"/>
                  <a:gd name="connsiteX2-13" fmla="*/ 1968689 w 3497239"/>
                  <a:gd name="connsiteY2-14" fmla="*/ 1041604 h 1041604"/>
                  <a:gd name="connsiteX3-15" fmla="*/ 0 w 3497239"/>
                  <a:gd name="connsiteY3-16" fmla="*/ 1041604 h 1041604"/>
                  <a:gd name="connsiteX0-17" fmla="*/ 0 w 3497239"/>
                  <a:gd name="connsiteY0-18" fmla="*/ 1128218 h 1128218"/>
                  <a:gd name="connsiteX1-19" fmla="*/ 3497239 w 3497239"/>
                  <a:gd name="connsiteY1-20" fmla="*/ 377591 h 1128218"/>
                  <a:gd name="connsiteX2-21" fmla="*/ 1968689 w 3497239"/>
                  <a:gd name="connsiteY2-22" fmla="*/ 1128218 h 1128218"/>
                  <a:gd name="connsiteX3-23" fmla="*/ 0 w 3497239"/>
                  <a:gd name="connsiteY3-24" fmla="*/ 1128218 h 1128218"/>
                  <a:gd name="connsiteX0-25" fmla="*/ 0 w 3497239"/>
                  <a:gd name="connsiteY0-26" fmla="*/ 1176478 h 1176478"/>
                  <a:gd name="connsiteX1-27" fmla="*/ 3497239 w 3497239"/>
                  <a:gd name="connsiteY1-28" fmla="*/ 425851 h 1176478"/>
                  <a:gd name="connsiteX2-29" fmla="*/ 1968689 w 3497239"/>
                  <a:gd name="connsiteY2-30" fmla="*/ 1176478 h 1176478"/>
                  <a:gd name="connsiteX3-31" fmla="*/ 0 w 3497239"/>
                  <a:gd name="connsiteY3-32" fmla="*/ 1176478 h 11764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97239" h="1176478">
                    <a:moveTo>
                      <a:pt x="0" y="1176478"/>
                    </a:moveTo>
                    <a:cubicBezTo>
                      <a:pt x="73929" y="380358"/>
                      <a:pt x="1594514" y="-565887"/>
                      <a:pt x="3497239" y="425851"/>
                    </a:cubicBezTo>
                    <a:lnTo>
                      <a:pt x="1968689" y="1176478"/>
                    </a:lnTo>
                    <a:lnTo>
                      <a:pt x="0" y="1176478"/>
                    </a:lnTo>
                    <a:close/>
                  </a:path>
                </a:pathLst>
              </a:custGeom>
              <a:solidFill>
                <a:srgbClr val="F9B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1035004" y="62051"/>
                <a:ext cx="2105186" cy="4851617"/>
                <a:chOff x="1788830" y="682388"/>
                <a:chExt cx="1604851" cy="3698543"/>
              </a:xfrm>
            </p:grpSpPr>
            <p:sp>
              <p:nvSpPr>
                <p:cNvPr id="57" name="等腰三角形 7"/>
                <p:cNvSpPr/>
                <p:nvPr/>
              </p:nvSpPr>
              <p:spPr>
                <a:xfrm flipH="1">
                  <a:off x="2593074" y="682388"/>
                  <a:ext cx="800607" cy="3698543"/>
                </a:xfrm>
                <a:custGeom>
                  <a:avLst/>
                  <a:gdLst>
                    <a:gd name="connsiteX0" fmla="*/ 0 w 1078173"/>
                    <a:gd name="connsiteY0" fmla="*/ 3698543 h 3698543"/>
                    <a:gd name="connsiteX1" fmla="*/ 1078173 w 1078173"/>
                    <a:gd name="connsiteY1" fmla="*/ 0 h 3698543"/>
                    <a:gd name="connsiteX2" fmla="*/ 1078173 w 1078173"/>
                    <a:gd name="connsiteY2" fmla="*/ 3698543 h 3698543"/>
                    <a:gd name="connsiteX3" fmla="*/ 0 w 1078173"/>
                    <a:gd name="connsiteY3" fmla="*/ 3698543 h 3698543"/>
                    <a:gd name="connsiteX0-1" fmla="*/ 0 w 1078173"/>
                    <a:gd name="connsiteY0-2" fmla="*/ 3698543 h 3698543"/>
                    <a:gd name="connsiteX1-3" fmla="*/ 576354 w 1078173"/>
                    <a:gd name="connsiteY1-4" fmla="*/ 682178 h 3698543"/>
                    <a:gd name="connsiteX2-5" fmla="*/ 1078173 w 1078173"/>
                    <a:gd name="connsiteY2-6" fmla="*/ 0 h 3698543"/>
                    <a:gd name="connsiteX3-7" fmla="*/ 1078173 w 1078173"/>
                    <a:gd name="connsiteY3-8" fmla="*/ 3698543 h 3698543"/>
                    <a:gd name="connsiteX4" fmla="*/ 0 w 1078173"/>
                    <a:gd name="connsiteY4" fmla="*/ 3698543 h 3698543"/>
                    <a:gd name="connsiteX0-9" fmla="*/ 22996 w 566597"/>
                    <a:gd name="connsiteY0-10" fmla="*/ 3698543 h 3698543"/>
                    <a:gd name="connsiteX1-11" fmla="*/ 64778 w 566597"/>
                    <a:gd name="connsiteY1-12" fmla="*/ 682178 h 3698543"/>
                    <a:gd name="connsiteX2-13" fmla="*/ 566597 w 566597"/>
                    <a:gd name="connsiteY2-14" fmla="*/ 0 h 3698543"/>
                    <a:gd name="connsiteX3-15" fmla="*/ 566597 w 566597"/>
                    <a:gd name="connsiteY3-16" fmla="*/ 3698543 h 3698543"/>
                    <a:gd name="connsiteX4-17" fmla="*/ 22996 w 566597"/>
                    <a:gd name="connsiteY4-18" fmla="*/ 3698543 h 3698543"/>
                    <a:gd name="connsiteX0-19" fmla="*/ 198713 w 742314"/>
                    <a:gd name="connsiteY0-20" fmla="*/ 3698543 h 3698543"/>
                    <a:gd name="connsiteX1-21" fmla="*/ 240495 w 742314"/>
                    <a:gd name="connsiteY1-22" fmla="*/ 682178 h 3698543"/>
                    <a:gd name="connsiteX2-23" fmla="*/ 742314 w 742314"/>
                    <a:gd name="connsiteY2-24" fmla="*/ 0 h 3698543"/>
                    <a:gd name="connsiteX3-25" fmla="*/ 742314 w 742314"/>
                    <a:gd name="connsiteY3-26" fmla="*/ 3698543 h 3698543"/>
                    <a:gd name="connsiteX4-27" fmla="*/ 198713 w 742314"/>
                    <a:gd name="connsiteY4-28" fmla="*/ 3698543 h 3698543"/>
                    <a:gd name="connsiteX0-29" fmla="*/ 260840 w 804441"/>
                    <a:gd name="connsiteY0-30" fmla="*/ 3698543 h 3698543"/>
                    <a:gd name="connsiteX1-31" fmla="*/ 161945 w 804441"/>
                    <a:gd name="connsiteY1-32" fmla="*/ 977600 h 3698543"/>
                    <a:gd name="connsiteX2-33" fmla="*/ 804441 w 804441"/>
                    <a:gd name="connsiteY2-34" fmla="*/ 0 h 3698543"/>
                    <a:gd name="connsiteX3-35" fmla="*/ 804441 w 804441"/>
                    <a:gd name="connsiteY3-36" fmla="*/ 3698543 h 3698543"/>
                    <a:gd name="connsiteX4-37" fmla="*/ 260840 w 804441"/>
                    <a:gd name="connsiteY4-38" fmla="*/ 3698543 h 3698543"/>
                    <a:gd name="connsiteX0-39" fmla="*/ 277541 w 821142"/>
                    <a:gd name="connsiteY0-40" fmla="*/ 3698543 h 3698543"/>
                    <a:gd name="connsiteX1-41" fmla="*/ 178646 w 821142"/>
                    <a:gd name="connsiteY1-42" fmla="*/ 977600 h 3698543"/>
                    <a:gd name="connsiteX2-43" fmla="*/ 821142 w 821142"/>
                    <a:gd name="connsiteY2-44" fmla="*/ 0 h 3698543"/>
                    <a:gd name="connsiteX3-45" fmla="*/ 821142 w 821142"/>
                    <a:gd name="connsiteY3-46" fmla="*/ 3698543 h 3698543"/>
                    <a:gd name="connsiteX4-47" fmla="*/ 277541 w 821142"/>
                    <a:gd name="connsiteY4-48" fmla="*/ 3698543 h 3698543"/>
                    <a:gd name="connsiteX0-49" fmla="*/ 262395 w 805996"/>
                    <a:gd name="connsiteY0-50" fmla="*/ 3698543 h 3698543"/>
                    <a:gd name="connsiteX1-51" fmla="*/ 191635 w 805996"/>
                    <a:gd name="connsiteY1-52" fmla="*/ 1047938 h 3698543"/>
                    <a:gd name="connsiteX2-53" fmla="*/ 805996 w 805996"/>
                    <a:gd name="connsiteY2-54" fmla="*/ 0 h 3698543"/>
                    <a:gd name="connsiteX3-55" fmla="*/ 805996 w 805996"/>
                    <a:gd name="connsiteY3-56" fmla="*/ 3698543 h 3698543"/>
                    <a:gd name="connsiteX4-57" fmla="*/ 262395 w 805996"/>
                    <a:gd name="connsiteY4-58" fmla="*/ 3698543 h 3698543"/>
                    <a:gd name="connsiteX0-59" fmla="*/ 262395 w 805996"/>
                    <a:gd name="connsiteY0-60" fmla="*/ 3698543 h 3698543"/>
                    <a:gd name="connsiteX1-61" fmla="*/ 191635 w 805996"/>
                    <a:gd name="connsiteY1-62" fmla="*/ 1047938 h 3698543"/>
                    <a:gd name="connsiteX2-63" fmla="*/ 805996 w 805996"/>
                    <a:gd name="connsiteY2-64" fmla="*/ 0 h 3698543"/>
                    <a:gd name="connsiteX3-65" fmla="*/ 805996 w 805996"/>
                    <a:gd name="connsiteY3-66" fmla="*/ 3698543 h 3698543"/>
                    <a:gd name="connsiteX4-67" fmla="*/ 262395 w 805996"/>
                    <a:gd name="connsiteY4-68" fmla="*/ 3698543 h 3698543"/>
                    <a:gd name="connsiteX0-69" fmla="*/ 257006 w 800607"/>
                    <a:gd name="connsiteY0-70" fmla="*/ 3698543 h 3698543"/>
                    <a:gd name="connsiteX1-71" fmla="*/ 186246 w 800607"/>
                    <a:gd name="connsiteY1-72" fmla="*/ 1047938 h 3698543"/>
                    <a:gd name="connsiteX2-73" fmla="*/ 800607 w 800607"/>
                    <a:gd name="connsiteY2-74" fmla="*/ 0 h 3698543"/>
                    <a:gd name="connsiteX3-75" fmla="*/ 800607 w 800607"/>
                    <a:gd name="connsiteY3-76" fmla="*/ 3698543 h 3698543"/>
                    <a:gd name="connsiteX4-77" fmla="*/ 257006 w 800607"/>
                    <a:gd name="connsiteY4-78" fmla="*/ 3698543 h 3698543"/>
                    <a:gd name="connsiteX0-79" fmla="*/ 257006 w 800607"/>
                    <a:gd name="connsiteY0-80" fmla="*/ 3698543 h 3698543"/>
                    <a:gd name="connsiteX1-81" fmla="*/ 186246 w 800607"/>
                    <a:gd name="connsiteY1-82" fmla="*/ 1047938 h 3698543"/>
                    <a:gd name="connsiteX2-83" fmla="*/ 800607 w 800607"/>
                    <a:gd name="connsiteY2-84" fmla="*/ 0 h 3698543"/>
                    <a:gd name="connsiteX3-85" fmla="*/ 800607 w 800607"/>
                    <a:gd name="connsiteY3-86" fmla="*/ 3698543 h 3698543"/>
                    <a:gd name="connsiteX4-87" fmla="*/ 257006 w 800607"/>
                    <a:gd name="connsiteY4-88" fmla="*/ 3698543 h 3698543"/>
                    <a:gd name="connsiteX0-89" fmla="*/ 257006 w 800607"/>
                    <a:gd name="connsiteY0-90" fmla="*/ 3698543 h 3698543"/>
                    <a:gd name="connsiteX1-91" fmla="*/ 186246 w 800607"/>
                    <a:gd name="connsiteY1-92" fmla="*/ 1047938 h 3698543"/>
                    <a:gd name="connsiteX2-93" fmla="*/ 800607 w 800607"/>
                    <a:gd name="connsiteY2-94" fmla="*/ 0 h 3698543"/>
                    <a:gd name="connsiteX3-95" fmla="*/ 800607 w 800607"/>
                    <a:gd name="connsiteY3-96" fmla="*/ 3698543 h 3698543"/>
                    <a:gd name="connsiteX4-97" fmla="*/ 257006 w 800607"/>
                    <a:gd name="connsiteY4-98" fmla="*/ 3698543 h 3698543"/>
                    <a:gd name="connsiteX0-99" fmla="*/ 257006 w 800607"/>
                    <a:gd name="connsiteY0-100" fmla="*/ 3698543 h 3698543"/>
                    <a:gd name="connsiteX1-101" fmla="*/ 186246 w 800607"/>
                    <a:gd name="connsiteY1-102" fmla="*/ 1047938 h 3698543"/>
                    <a:gd name="connsiteX2-103" fmla="*/ 800607 w 800607"/>
                    <a:gd name="connsiteY2-104" fmla="*/ 0 h 3698543"/>
                    <a:gd name="connsiteX3-105" fmla="*/ 800607 w 800607"/>
                    <a:gd name="connsiteY3-106" fmla="*/ 3698543 h 3698543"/>
                    <a:gd name="connsiteX4-107" fmla="*/ 257006 w 800607"/>
                    <a:gd name="connsiteY4-108" fmla="*/ 3698543 h 3698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800607" h="3698543">
                      <a:moveTo>
                        <a:pt x="257006" y="3698543"/>
                      </a:moveTo>
                      <a:cubicBezTo>
                        <a:pt x="-99516" y="2979131"/>
                        <a:pt x="-48075" y="1865823"/>
                        <a:pt x="186246" y="1047938"/>
                      </a:cubicBezTo>
                      <a:cubicBezTo>
                        <a:pt x="395184" y="407355"/>
                        <a:pt x="497346" y="391516"/>
                        <a:pt x="800607" y="0"/>
                      </a:cubicBezTo>
                      <a:lnTo>
                        <a:pt x="800607" y="3698543"/>
                      </a:lnTo>
                      <a:lnTo>
                        <a:pt x="257006" y="3698543"/>
                      </a:lnTo>
                      <a:close/>
                    </a:path>
                  </a:pathLst>
                </a:custGeom>
                <a:solidFill>
                  <a:srgbClr val="BB45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等腰三角形 7"/>
                <p:cNvSpPr/>
                <p:nvPr/>
              </p:nvSpPr>
              <p:spPr>
                <a:xfrm>
                  <a:off x="1788830" y="682388"/>
                  <a:ext cx="804244" cy="3698543"/>
                </a:xfrm>
                <a:custGeom>
                  <a:avLst/>
                  <a:gdLst>
                    <a:gd name="connsiteX0" fmla="*/ 0 w 1078173"/>
                    <a:gd name="connsiteY0" fmla="*/ 3698543 h 3698543"/>
                    <a:gd name="connsiteX1" fmla="*/ 1078173 w 1078173"/>
                    <a:gd name="connsiteY1" fmla="*/ 0 h 3698543"/>
                    <a:gd name="connsiteX2" fmla="*/ 1078173 w 1078173"/>
                    <a:gd name="connsiteY2" fmla="*/ 3698543 h 3698543"/>
                    <a:gd name="connsiteX3" fmla="*/ 0 w 1078173"/>
                    <a:gd name="connsiteY3" fmla="*/ 3698543 h 3698543"/>
                    <a:gd name="connsiteX0-1" fmla="*/ 0 w 1078173"/>
                    <a:gd name="connsiteY0-2" fmla="*/ 3698543 h 3698543"/>
                    <a:gd name="connsiteX1-3" fmla="*/ 576354 w 1078173"/>
                    <a:gd name="connsiteY1-4" fmla="*/ 682178 h 3698543"/>
                    <a:gd name="connsiteX2-5" fmla="*/ 1078173 w 1078173"/>
                    <a:gd name="connsiteY2-6" fmla="*/ 0 h 3698543"/>
                    <a:gd name="connsiteX3-7" fmla="*/ 1078173 w 1078173"/>
                    <a:gd name="connsiteY3-8" fmla="*/ 3698543 h 3698543"/>
                    <a:gd name="connsiteX4" fmla="*/ 0 w 1078173"/>
                    <a:gd name="connsiteY4" fmla="*/ 3698543 h 3698543"/>
                    <a:gd name="connsiteX0-9" fmla="*/ 22996 w 566597"/>
                    <a:gd name="connsiteY0-10" fmla="*/ 3698543 h 3698543"/>
                    <a:gd name="connsiteX1-11" fmla="*/ 64778 w 566597"/>
                    <a:gd name="connsiteY1-12" fmla="*/ 682178 h 3698543"/>
                    <a:gd name="connsiteX2-13" fmla="*/ 566597 w 566597"/>
                    <a:gd name="connsiteY2-14" fmla="*/ 0 h 3698543"/>
                    <a:gd name="connsiteX3-15" fmla="*/ 566597 w 566597"/>
                    <a:gd name="connsiteY3-16" fmla="*/ 3698543 h 3698543"/>
                    <a:gd name="connsiteX4-17" fmla="*/ 22996 w 566597"/>
                    <a:gd name="connsiteY4-18" fmla="*/ 3698543 h 3698543"/>
                    <a:gd name="connsiteX0-19" fmla="*/ 198713 w 742314"/>
                    <a:gd name="connsiteY0-20" fmla="*/ 3698543 h 3698543"/>
                    <a:gd name="connsiteX1-21" fmla="*/ 240495 w 742314"/>
                    <a:gd name="connsiteY1-22" fmla="*/ 682178 h 3698543"/>
                    <a:gd name="connsiteX2-23" fmla="*/ 742314 w 742314"/>
                    <a:gd name="connsiteY2-24" fmla="*/ 0 h 3698543"/>
                    <a:gd name="connsiteX3-25" fmla="*/ 742314 w 742314"/>
                    <a:gd name="connsiteY3-26" fmla="*/ 3698543 h 3698543"/>
                    <a:gd name="connsiteX4-27" fmla="*/ 198713 w 742314"/>
                    <a:gd name="connsiteY4-28" fmla="*/ 3698543 h 3698543"/>
                    <a:gd name="connsiteX0-29" fmla="*/ 260840 w 804441"/>
                    <a:gd name="connsiteY0-30" fmla="*/ 3698543 h 3698543"/>
                    <a:gd name="connsiteX1-31" fmla="*/ 161945 w 804441"/>
                    <a:gd name="connsiteY1-32" fmla="*/ 977600 h 3698543"/>
                    <a:gd name="connsiteX2-33" fmla="*/ 804441 w 804441"/>
                    <a:gd name="connsiteY2-34" fmla="*/ 0 h 3698543"/>
                    <a:gd name="connsiteX3-35" fmla="*/ 804441 w 804441"/>
                    <a:gd name="connsiteY3-36" fmla="*/ 3698543 h 3698543"/>
                    <a:gd name="connsiteX4-37" fmla="*/ 260840 w 804441"/>
                    <a:gd name="connsiteY4-38" fmla="*/ 3698543 h 3698543"/>
                    <a:gd name="connsiteX0-39" fmla="*/ 277541 w 821142"/>
                    <a:gd name="connsiteY0-40" fmla="*/ 3698543 h 3698543"/>
                    <a:gd name="connsiteX1-41" fmla="*/ 178646 w 821142"/>
                    <a:gd name="connsiteY1-42" fmla="*/ 977600 h 3698543"/>
                    <a:gd name="connsiteX2-43" fmla="*/ 821142 w 821142"/>
                    <a:gd name="connsiteY2-44" fmla="*/ 0 h 3698543"/>
                    <a:gd name="connsiteX3-45" fmla="*/ 821142 w 821142"/>
                    <a:gd name="connsiteY3-46" fmla="*/ 3698543 h 3698543"/>
                    <a:gd name="connsiteX4-47" fmla="*/ 277541 w 821142"/>
                    <a:gd name="connsiteY4-48" fmla="*/ 3698543 h 3698543"/>
                    <a:gd name="connsiteX0-49" fmla="*/ 262395 w 805996"/>
                    <a:gd name="connsiteY0-50" fmla="*/ 3698543 h 3698543"/>
                    <a:gd name="connsiteX1-51" fmla="*/ 191635 w 805996"/>
                    <a:gd name="connsiteY1-52" fmla="*/ 1047938 h 3698543"/>
                    <a:gd name="connsiteX2-53" fmla="*/ 805996 w 805996"/>
                    <a:gd name="connsiteY2-54" fmla="*/ 0 h 3698543"/>
                    <a:gd name="connsiteX3-55" fmla="*/ 805996 w 805996"/>
                    <a:gd name="connsiteY3-56" fmla="*/ 3698543 h 3698543"/>
                    <a:gd name="connsiteX4-57" fmla="*/ 262395 w 805996"/>
                    <a:gd name="connsiteY4-58" fmla="*/ 3698543 h 3698543"/>
                    <a:gd name="connsiteX0-59" fmla="*/ 262395 w 805996"/>
                    <a:gd name="connsiteY0-60" fmla="*/ 3698543 h 3698543"/>
                    <a:gd name="connsiteX1-61" fmla="*/ 191635 w 805996"/>
                    <a:gd name="connsiteY1-62" fmla="*/ 1047938 h 3698543"/>
                    <a:gd name="connsiteX2-63" fmla="*/ 805996 w 805996"/>
                    <a:gd name="connsiteY2-64" fmla="*/ 0 h 3698543"/>
                    <a:gd name="connsiteX3-65" fmla="*/ 805996 w 805996"/>
                    <a:gd name="connsiteY3-66" fmla="*/ 3698543 h 3698543"/>
                    <a:gd name="connsiteX4-67" fmla="*/ 262395 w 805996"/>
                    <a:gd name="connsiteY4-68" fmla="*/ 3698543 h 3698543"/>
                    <a:gd name="connsiteX0-69" fmla="*/ 257006 w 800607"/>
                    <a:gd name="connsiteY0-70" fmla="*/ 3698543 h 3698543"/>
                    <a:gd name="connsiteX1-71" fmla="*/ 186246 w 800607"/>
                    <a:gd name="connsiteY1-72" fmla="*/ 1047938 h 3698543"/>
                    <a:gd name="connsiteX2-73" fmla="*/ 800607 w 800607"/>
                    <a:gd name="connsiteY2-74" fmla="*/ 0 h 3698543"/>
                    <a:gd name="connsiteX3-75" fmla="*/ 800607 w 800607"/>
                    <a:gd name="connsiteY3-76" fmla="*/ 3698543 h 3698543"/>
                    <a:gd name="connsiteX4-77" fmla="*/ 257006 w 800607"/>
                    <a:gd name="connsiteY4-78" fmla="*/ 3698543 h 3698543"/>
                    <a:gd name="connsiteX0-79" fmla="*/ 257006 w 800607"/>
                    <a:gd name="connsiteY0-80" fmla="*/ 3698543 h 3698543"/>
                    <a:gd name="connsiteX1-81" fmla="*/ 186246 w 800607"/>
                    <a:gd name="connsiteY1-82" fmla="*/ 1047938 h 3698543"/>
                    <a:gd name="connsiteX2-83" fmla="*/ 800607 w 800607"/>
                    <a:gd name="connsiteY2-84" fmla="*/ 0 h 3698543"/>
                    <a:gd name="connsiteX3-85" fmla="*/ 800607 w 800607"/>
                    <a:gd name="connsiteY3-86" fmla="*/ 3698543 h 3698543"/>
                    <a:gd name="connsiteX4-87" fmla="*/ 257006 w 800607"/>
                    <a:gd name="connsiteY4-88" fmla="*/ 3698543 h 3698543"/>
                    <a:gd name="connsiteX0-89" fmla="*/ 257006 w 800607"/>
                    <a:gd name="connsiteY0-90" fmla="*/ 3698543 h 3698543"/>
                    <a:gd name="connsiteX1-91" fmla="*/ 186246 w 800607"/>
                    <a:gd name="connsiteY1-92" fmla="*/ 1047938 h 3698543"/>
                    <a:gd name="connsiteX2-93" fmla="*/ 800607 w 800607"/>
                    <a:gd name="connsiteY2-94" fmla="*/ 0 h 3698543"/>
                    <a:gd name="connsiteX3-95" fmla="*/ 800607 w 800607"/>
                    <a:gd name="connsiteY3-96" fmla="*/ 3698543 h 3698543"/>
                    <a:gd name="connsiteX4-97" fmla="*/ 257006 w 800607"/>
                    <a:gd name="connsiteY4-98" fmla="*/ 3698543 h 3698543"/>
                    <a:gd name="connsiteX0-99" fmla="*/ 257006 w 800607"/>
                    <a:gd name="connsiteY0-100" fmla="*/ 3698543 h 3698543"/>
                    <a:gd name="connsiteX1-101" fmla="*/ 186246 w 800607"/>
                    <a:gd name="connsiteY1-102" fmla="*/ 1047938 h 3698543"/>
                    <a:gd name="connsiteX2-103" fmla="*/ 800607 w 800607"/>
                    <a:gd name="connsiteY2-104" fmla="*/ 0 h 3698543"/>
                    <a:gd name="connsiteX3-105" fmla="*/ 800607 w 800607"/>
                    <a:gd name="connsiteY3-106" fmla="*/ 3698543 h 3698543"/>
                    <a:gd name="connsiteX4-107" fmla="*/ 257006 w 800607"/>
                    <a:gd name="connsiteY4-108" fmla="*/ 3698543 h 3698543"/>
                    <a:gd name="connsiteX0-109" fmla="*/ 260643 w 804244"/>
                    <a:gd name="connsiteY0-110" fmla="*/ 3698543 h 3698543"/>
                    <a:gd name="connsiteX1-111" fmla="*/ 189883 w 804244"/>
                    <a:gd name="connsiteY1-112" fmla="*/ 1047938 h 3698543"/>
                    <a:gd name="connsiteX2-113" fmla="*/ 804244 w 804244"/>
                    <a:gd name="connsiteY2-114" fmla="*/ 0 h 3698543"/>
                    <a:gd name="connsiteX3-115" fmla="*/ 804244 w 804244"/>
                    <a:gd name="connsiteY3-116" fmla="*/ 3698543 h 3698543"/>
                    <a:gd name="connsiteX4-117" fmla="*/ 260643 w 804244"/>
                    <a:gd name="connsiteY4-118" fmla="*/ 3698543 h 3698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804244" h="3698543">
                      <a:moveTo>
                        <a:pt x="260643" y="3698543"/>
                      </a:moveTo>
                      <a:cubicBezTo>
                        <a:pt x="-95879" y="2979131"/>
                        <a:pt x="-53951" y="1846797"/>
                        <a:pt x="189883" y="1047938"/>
                      </a:cubicBezTo>
                      <a:cubicBezTo>
                        <a:pt x="408335" y="407355"/>
                        <a:pt x="500983" y="391516"/>
                        <a:pt x="804244" y="0"/>
                      </a:cubicBezTo>
                      <a:lnTo>
                        <a:pt x="804244" y="3698543"/>
                      </a:lnTo>
                      <a:lnTo>
                        <a:pt x="260643" y="3698543"/>
                      </a:lnTo>
                      <a:close/>
                    </a:path>
                  </a:pathLst>
                </a:custGeom>
                <a:solidFill>
                  <a:srgbClr val="FE5C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9" name="等腰三角形 11"/>
              <p:cNvSpPr/>
              <p:nvPr/>
            </p:nvSpPr>
            <p:spPr>
              <a:xfrm>
                <a:off x="1454397" y="62051"/>
                <a:ext cx="635586" cy="933299"/>
              </a:xfrm>
              <a:custGeom>
                <a:avLst/>
                <a:gdLst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-1" fmla="*/ 0 w 680204"/>
                  <a:gd name="connsiteY0-2" fmla="*/ 1020733 h 1020733"/>
                  <a:gd name="connsiteX1-3" fmla="*/ 680204 w 680204"/>
                  <a:gd name="connsiteY1-4" fmla="*/ 0 h 1020733"/>
                  <a:gd name="connsiteX2-5" fmla="*/ 680204 w 680204"/>
                  <a:gd name="connsiteY2-6" fmla="*/ 1020733 h 1020733"/>
                  <a:gd name="connsiteX3-7" fmla="*/ 0 w 680204"/>
                  <a:gd name="connsiteY3-8" fmla="*/ 1020733 h 1020733"/>
                  <a:gd name="connsiteX0-9" fmla="*/ 0 w 680204"/>
                  <a:gd name="connsiteY0-10" fmla="*/ 1020733 h 1020733"/>
                  <a:gd name="connsiteX1-11" fmla="*/ 680204 w 680204"/>
                  <a:gd name="connsiteY1-12" fmla="*/ 0 h 1020733"/>
                  <a:gd name="connsiteX2-13" fmla="*/ 680204 w 680204"/>
                  <a:gd name="connsiteY2-14" fmla="*/ 1020733 h 1020733"/>
                  <a:gd name="connsiteX3-15" fmla="*/ 0 w 680204"/>
                  <a:gd name="connsiteY3-16" fmla="*/ 1020733 h 1020733"/>
                  <a:gd name="connsiteX0-17" fmla="*/ 0 w 680204"/>
                  <a:gd name="connsiteY0-18" fmla="*/ 1020733 h 1020733"/>
                  <a:gd name="connsiteX1-19" fmla="*/ 680204 w 680204"/>
                  <a:gd name="connsiteY1-20" fmla="*/ 0 h 1020733"/>
                  <a:gd name="connsiteX2-21" fmla="*/ 680204 w 680204"/>
                  <a:gd name="connsiteY2-22" fmla="*/ 1020733 h 1020733"/>
                  <a:gd name="connsiteX3-23" fmla="*/ 0 w 680204"/>
                  <a:gd name="connsiteY3-24" fmla="*/ 1020733 h 1020733"/>
                  <a:gd name="connsiteX0-25" fmla="*/ 0 w 680204"/>
                  <a:gd name="connsiteY0-26" fmla="*/ 1020733 h 1020733"/>
                  <a:gd name="connsiteX1-27" fmla="*/ 680204 w 680204"/>
                  <a:gd name="connsiteY1-28" fmla="*/ 0 h 1020733"/>
                  <a:gd name="connsiteX2-29" fmla="*/ 680204 w 680204"/>
                  <a:gd name="connsiteY2-30" fmla="*/ 1020733 h 1020733"/>
                  <a:gd name="connsiteX3-31" fmla="*/ 0 w 680204"/>
                  <a:gd name="connsiteY3-32" fmla="*/ 1020733 h 1020733"/>
                  <a:gd name="connsiteX0-33" fmla="*/ 0 w 680204"/>
                  <a:gd name="connsiteY0-34" fmla="*/ 1020733 h 1020733"/>
                  <a:gd name="connsiteX1-35" fmla="*/ 680204 w 680204"/>
                  <a:gd name="connsiteY1-36" fmla="*/ 0 h 1020733"/>
                  <a:gd name="connsiteX2-37" fmla="*/ 680204 w 680204"/>
                  <a:gd name="connsiteY2-38" fmla="*/ 1020733 h 1020733"/>
                  <a:gd name="connsiteX3-39" fmla="*/ 0 w 680204"/>
                  <a:gd name="connsiteY3-40" fmla="*/ 1020733 h 1020733"/>
                  <a:gd name="connsiteX0-41" fmla="*/ 0 w 680204"/>
                  <a:gd name="connsiteY0-42" fmla="*/ 1020733 h 1020733"/>
                  <a:gd name="connsiteX1-43" fmla="*/ 680204 w 680204"/>
                  <a:gd name="connsiteY1-44" fmla="*/ 0 h 1020733"/>
                  <a:gd name="connsiteX2-45" fmla="*/ 680204 w 680204"/>
                  <a:gd name="connsiteY2-46" fmla="*/ 1020733 h 1020733"/>
                  <a:gd name="connsiteX3-47" fmla="*/ 0 w 680204"/>
                  <a:gd name="connsiteY3-48" fmla="*/ 1020733 h 1020733"/>
                  <a:gd name="connsiteX0-49" fmla="*/ 0 w 695129"/>
                  <a:gd name="connsiteY0-50" fmla="*/ 1005806 h 1020733"/>
                  <a:gd name="connsiteX1-51" fmla="*/ 695129 w 695129"/>
                  <a:gd name="connsiteY1-52" fmla="*/ 0 h 1020733"/>
                  <a:gd name="connsiteX2-53" fmla="*/ 695129 w 695129"/>
                  <a:gd name="connsiteY2-54" fmla="*/ 1020733 h 1020733"/>
                  <a:gd name="connsiteX3-55" fmla="*/ 0 w 695129"/>
                  <a:gd name="connsiteY3-56" fmla="*/ 1005806 h 1020733"/>
                  <a:gd name="connsiteX0-57" fmla="*/ 0 w 695129"/>
                  <a:gd name="connsiteY0-58" fmla="*/ 1005806 h 1020733"/>
                  <a:gd name="connsiteX1-59" fmla="*/ 695129 w 695129"/>
                  <a:gd name="connsiteY1-60" fmla="*/ 0 h 1020733"/>
                  <a:gd name="connsiteX2-61" fmla="*/ 695129 w 695129"/>
                  <a:gd name="connsiteY2-62" fmla="*/ 1020733 h 1020733"/>
                  <a:gd name="connsiteX3-63" fmla="*/ 0 w 695129"/>
                  <a:gd name="connsiteY3-64" fmla="*/ 1005806 h 1020733"/>
                  <a:gd name="connsiteX0-65" fmla="*/ 0 w 695129"/>
                  <a:gd name="connsiteY0-66" fmla="*/ 1005806 h 1020733"/>
                  <a:gd name="connsiteX1-67" fmla="*/ 695129 w 695129"/>
                  <a:gd name="connsiteY1-68" fmla="*/ 0 h 1020733"/>
                  <a:gd name="connsiteX2-69" fmla="*/ 695129 w 695129"/>
                  <a:gd name="connsiteY2-70" fmla="*/ 1020733 h 1020733"/>
                  <a:gd name="connsiteX3-71" fmla="*/ 0 w 695129"/>
                  <a:gd name="connsiteY3-72" fmla="*/ 1005806 h 10207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95129" h="1020733">
                    <a:moveTo>
                      <a:pt x="0" y="1005806"/>
                    </a:moveTo>
                    <a:cubicBezTo>
                      <a:pt x="189627" y="555102"/>
                      <a:pt x="508477" y="217414"/>
                      <a:pt x="695129" y="0"/>
                    </a:cubicBezTo>
                    <a:lnTo>
                      <a:pt x="695129" y="1020733"/>
                    </a:lnTo>
                    <a:lnTo>
                      <a:pt x="0" y="1005806"/>
                    </a:ln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等腰三角形 11"/>
              <p:cNvSpPr/>
              <p:nvPr/>
            </p:nvSpPr>
            <p:spPr>
              <a:xfrm flipH="1">
                <a:off x="2089981" y="62050"/>
                <a:ext cx="630050" cy="933299"/>
              </a:xfrm>
              <a:custGeom>
                <a:avLst/>
                <a:gdLst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-1" fmla="*/ 0 w 680204"/>
                  <a:gd name="connsiteY0-2" fmla="*/ 1020733 h 1020733"/>
                  <a:gd name="connsiteX1-3" fmla="*/ 680204 w 680204"/>
                  <a:gd name="connsiteY1-4" fmla="*/ 0 h 1020733"/>
                  <a:gd name="connsiteX2-5" fmla="*/ 680204 w 680204"/>
                  <a:gd name="connsiteY2-6" fmla="*/ 1020733 h 1020733"/>
                  <a:gd name="connsiteX3-7" fmla="*/ 0 w 680204"/>
                  <a:gd name="connsiteY3-8" fmla="*/ 1020733 h 1020733"/>
                  <a:gd name="connsiteX0-9" fmla="*/ 0 w 680204"/>
                  <a:gd name="connsiteY0-10" fmla="*/ 1020733 h 1020733"/>
                  <a:gd name="connsiteX1-11" fmla="*/ 680204 w 680204"/>
                  <a:gd name="connsiteY1-12" fmla="*/ 0 h 1020733"/>
                  <a:gd name="connsiteX2-13" fmla="*/ 680204 w 680204"/>
                  <a:gd name="connsiteY2-14" fmla="*/ 1020733 h 1020733"/>
                  <a:gd name="connsiteX3-15" fmla="*/ 0 w 680204"/>
                  <a:gd name="connsiteY3-16" fmla="*/ 1020733 h 1020733"/>
                  <a:gd name="connsiteX0-17" fmla="*/ 0 w 680204"/>
                  <a:gd name="connsiteY0-18" fmla="*/ 1020733 h 1020733"/>
                  <a:gd name="connsiteX1-19" fmla="*/ 680204 w 680204"/>
                  <a:gd name="connsiteY1-20" fmla="*/ 0 h 1020733"/>
                  <a:gd name="connsiteX2-21" fmla="*/ 680204 w 680204"/>
                  <a:gd name="connsiteY2-22" fmla="*/ 1020733 h 1020733"/>
                  <a:gd name="connsiteX3-23" fmla="*/ 0 w 680204"/>
                  <a:gd name="connsiteY3-24" fmla="*/ 1020733 h 1020733"/>
                  <a:gd name="connsiteX0-25" fmla="*/ 0 w 680204"/>
                  <a:gd name="connsiteY0-26" fmla="*/ 1020733 h 1020733"/>
                  <a:gd name="connsiteX1-27" fmla="*/ 680204 w 680204"/>
                  <a:gd name="connsiteY1-28" fmla="*/ 0 h 1020733"/>
                  <a:gd name="connsiteX2-29" fmla="*/ 680204 w 680204"/>
                  <a:gd name="connsiteY2-30" fmla="*/ 1020733 h 1020733"/>
                  <a:gd name="connsiteX3-31" fmla="*/ 0 w 680204"/>
                  <a:gd name="connsiteY3-32" fmla="*/ 1020733 h 1020733"/>
                  <a:gd name="connsiteX0-33" fmla="*/ 0 w 680204"/>
                  <a:gd name="connsiteY0-34" fmla="*/ 1020733 h 1020733"/>
                  <a:gd name="connsiteX1-35" fmla="*/ 680204 w 680204"/>
                  <a:gd name="connsiteY1-36" fmla="*/ 0 h 1020733"/>
                  <a:gd name="connsiteX2-37" fmla="*/ 680204 w 680204"/>
                  <a:gd name="connsiteY2-38" fmla="*/ 1020733 h 1020733"/>
                  <a:gd name="connsiteX3-39" fmla="*/ 0 w 680204"/>
                  <a:gd name="connsiteY3-40" fmla="*/ 1020733 h 1020733"/>
                  <a:gd name="connsiteX0-41" fmla="*/ 0 w 680204"/>
                  <a:gd name="connsiteY0-42" fmla="*/ 1020733 h 1020733"/>
                  <a:gd name="connsiteX1-43" fmla="*/ 680204 w 680204"/>
                  <a:gd name="connsiteY1-44" fmla="*/ 0 h 1020733"/>
                  <a:gd name="connsiteX2-45" fmla="*/ 680204 w 680204"/>
                  <a:gd name="connsiteY2-46" fmla="*/ 1020733 h 1020733"/>
                  <a:gd name="connsiteX3-47" fmla="*/ 0 w 680204"/>
                  <a:gd name="connsiteY3-48" fmla="*/ 1020733 h 10207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80204" h="1020733">
                    <a:moveTo>
                      <a:pt x="0" y="1020733"/>
                    </a:moveTo>
                    <a:cubicBezTo>
                      <a:pt x="204554" y="570030"/>
                      <a:pt x="287139" y="452401"/>
                      <a:pt x="680204" y="0"/>
                    </a:cubicBezTo>
                    <a:lnTo>
                      <a:pt x="680204" y="1020733"/>
                    </a:lnTo>
                    <a:lnTo>
                      <a:pt x="0" y="1020733"/>
                    </a:lnTo>
                    <a:close/>
                  </a:path>
                </a:pathLst>
              </a:custGeom>
              <a:solidFill>
                <a:srgbClr val="563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矩形 17"/>
              <p:cNvSpPr/>
              <p:nvPr/>
            </p:nvSpPr>
            <p:spPr>
              <a:xfrm>
                <a:off x="1121257" y="4052636"/>
                <a:ext cx="1969019" cy="249574"/>
              </a:xfrm>
              <a:custGeom>
                <a:avLst/>
                <a:gdLst>
                  <a:gd name="connsiteX0" fmla="*/ 0 w 2302406"/>
                  <a:gd name="connsiteY0" fmla="*/ 0 h 272955"/>
                  <a:gd name="connsiteX1" fmla="*/ 2302406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-1" fmla="*/ 0 w 2302406"/>
                  <a:gd name="connsiteY0-2" fmla="*/ 0 h 272955"/>
                  <a:gd name="connsiteX1-3" fmla="*/ 2247815 w 2302406"/>
                  <a:gd name="connsiteY1-4" fmla="*/ 0 h 272955"/>
                  <a:gd name="connsiteX2-5" fmla="*/ 2302406 w 2302406"/>
                  <a:gd name="connsiteY2-6" fmla="*/ 272955 h 272955"/>
                  <a:gd name="connsiteX3-7" fmla="*/ 0 w 2302406"/>
                  <a:gd name="connsiteY3-8" fmla="*/ 272955 h 272955"/>
                  <a:gd name="connsiteX4-9" fmla="*/ 0 w 2302406"/>
                  <a:gd name="connsiteY4-10" fmla="*/ 0 h 272955"/>
                  <a:gd name="connsiteX0-11" fmla="*/ 0 w 2247815"/>
                  <a:gd name="connsiteY0-12" fmla="*/ 0 h 272955"/>
                  <a:gd name="connsiteX1-13" fmla="*/ 2247815 w 2247815"/>
                  <a:gd name="connsiteY1-14" fmla="*/ 0 h 272955"/>
                  <a:gd name="connsiteX2-15" fmla="*/ 2220520 w 2247815"/>
                  <a:gd name="connsiteY2-16" fmla="*/ 272955 h 272955"/>
                  <a:gd name="connsiteX3-17" fmla="*/ 0 w 2247815"/>
                  <a:gd name="connsiteY3-18" fmla="*/ 272955 h 272955"/>
                  <a:gd name="connsiteX4-19" fmla="*/ 0 w 2247815"/>
                  <a:gd name="connsiteY4-20" fmla="*/ 0 h 272955"/>
                  <a:gd name="connsiteX0-21" fmla="*/ 0 w 2247815"/>
                  <a:gd name="connsiteY0-22" fmla="*/ 0 h 272955"/>
                  <a:gd name="connsiteX1-23" fmla="*/ 2247815 w 2247815"/>
                  <a:gd name="connsiteY1-24" fmla="*/ 0 h 272955"/>
                  <a:gd name="connsiteX2-25" fmla="*/ 2165929 w 2247815"/>
                  <a:gd name="connsiteY2-26" fmla="*/ 272955 h 272955"/>
                  <a:gd name="connsiteX3-27" fmla="*/ 0 w 2247815"/>
                  <a:gd name="connsiteY3-28" fmla="*/ 272955 h 272955"/>
                  <a:gd name="connsiteX4-29" fmla="*/ 0 w 2247815"/>
                  <a:gd name="connsiteY4-30" fmla="*/ 0 h 272955"/>
                  <a:gd name="connsiteX0-31" fmla="*/ 0 w 2247815"/>
                  <a:gd name="connsiteY0-32" fmla="*/ 0 h 272955"/>
                  <a:gd name="connsiteX1-33" fmla="*/ 2247815 w 2247815"/>
                  <a:gd name="connsiteY1-34" fmla="*/ 0 h 272955"/>
                  <a:gd name="connsiteX2-35" fmla="*/ 2165929 w 2247815"/>
                  <a:gd name="connsiteY2-36" fmla="*/ 272955 h 272955"/>
                  <a:gd name="connsiteX3-37" fmla="*/ 0 w 2247815"/>
                  <a:gd name="connsiteY3-38" fmla="*/ 272955 h 272955"/>
                  <a:gd name="connsiteX4-39" fmla="*/ 0 w 2247815"/>
                  <a:gd name="connsiteY4-40" fmla="*/ 0 h 272955"/>
                  <a:gd name="connsiteX0-41" fmla="*/ 0 w 2247815"/>
                  <a:gd name="connsiteY0-42" fmla="*/ 0 h 286603"/>
                  <a:gd name="connsiteX1-43" fmla="*/ 2247815 w 2247815"/>
                  <a:gd name="connsiteY1-44" fmla="*/ 0 h 286603"/>
                  <a:gd name="connsiteX2-45" fmla="*/ 2165929 w 2247815"/>
                  <a:gd name="connsiteY2-46" fmla="*/ 272955 h 286603"/>
                  <a:gd name="connsiteX3-47" fmla="*/ 136477 w 2247815"/>
                  <a:gd name="connsiteY3-48" fmla="*/ 286603 h 286603"/>
                  <a:gd name="connsiteX4-49" fmla="*/ 0 w 2247815"/>
                  <a:gd name="connsiteY4-50" fmla="*/ 0 h 286603"/>
                  <a:gd name="connsiteX0-51" fmla="*/ 0 w 2165929"/>
                  <a:gd name="connsiteY0-52" fmla="*/ 13648 h 286603"/>
                  <a:gd name="connsiteX1-53" fmla="*/ 2165929 w 2165929"/>
                  <a:gd name="connsiteY1-54" fmla="*/ 0 h 286603"/>
                  <a:gd name="connsiteX2-55" fmla="*/ 2084043 w 2165929"/>
                  <a:gd name="connsiteY2-56" fmla="*/ 272955 h 286603"/>
                  <a:gd name="connsiteX3-57" fmla="*/ 54591 w 2165929"/>
                  <a:gd name="connsiteY3-58" fmla="*/ 286603 h 286603"/>
                  <a:gd name="connsiteX4-59" fmla="*/ 0 w 2165929"/>
                  <a:gd name="connsiteY4-60" fmla="*/ 13648 h 286603"/>
                  <a:gd name="connsiteX0-61" fmla="*/ 0 w 2165929"/>
                  <a:gd name="connsiteY0-62" fmla="*/ 13648 h 286603"/>
                  <a:gd name="connsiteX1-63" fmla="*/ 2165929 w 2165929"/>
                  <a:gd name="connsiteY1-64" fmla="*/ 0 h 286603"/>
                  <a:gd name="connsiteX2-65" fmla="*/ 2084043 w 2165929"/>
                  <a:gd name="connsiteY2-66" fmla="*/ 272955 h 286603"/>
                  <a:gd name="connsiteX3-67" fmla="*/ 54591 w 2165929"/>
                  <a:gd name="connsiteY3-68" fmla="*/ 286603 h 286603"/>
                  <a:gd name="connsiteX4-69" fmla="*/ 0 w 2165929"/>
                  <a:gd name="connsiteY4-70" fmla="*/ 13648 h 286603"/>
                  <a:gd name="connsiteX0-71" fmla="*/ 0 w 2152282"/>
                  <a:gd name="connsiteY0-72" fmla="*/ 13648 h 286603"/>
                  <a:gd name="connsiteX1-73" fmla="*/ 2152282 w 2152282"/>
                  <a:gd name="connsiteY1-74" fmla="*/ 0 h 286603"/>
                  <a:gd name="connsiteX2-75" fmla="*/ 2070396 w 2152282"/>
                  <a:gd name="connsiteY2-76" fmla="*/ 272955 h 286603"/>
                  <a:gd name="connsiteX3-77" fmla="*/ 40944 w 2152282"/>
                  <a:gd name="connsiteY3-78" fmla="*/ 286603 h 286603"/>
                  <a:gd name="connsiteX4-79" fmla="*/ 0 w 2152282"/>
                  <a:gd name="connsiteY4-80" fmla="*/ 13648 h 286603"/>
                  <a:gd name="connsiteX0-81" fmla="*/ 0 w 2152282"/>
                  <a:gd name="connsiteY0-82" fmla="*/ 13648 h 286603"/>
                  <a:gd name="connsiteX1-83" fmla="*/ 2152282 w 2152282"/>
                  <a:gd name="connsiteY1-84" fmla="*/ 0 h 286603"/>
                  <a:gd name="connsiteX2-85" fmla="*/ 2070396 w 2152282"/>
                  <a:gd name="connsiteY2-86" fmla="*/ 272955 h 286603"/>
                  <a:gd name="connsiteX3-87" fmla="*/ 40944 w 2152282"/>
                  <a:gd name="connsiteY3-88" fmla="*/ 286603 h 286603"/>
                  <a:gd name="connsiteX4-89" fmla="*/ 0 w 2152282"/>
                  <a:gd name="connsiteY4-90" fmla="*/ 13648 h 286603"/>
                  <a:gd name="connsiteX0-91" fmla="*/ 6231 w 2158513"/>
                  <a:gd name="connsiteY0-92" fmla="*/ 13648 h 286603"/>
                  <a:gd name="connsiteX1-93" fmla="*/ 2158513 w 2158513"/>
                  <a:gd name="connsiteY1-94" fmla="*/ 0 h 286603"/>
                  <a:gd name="connsiteX2-95" fmla="*/ 2076627 w 2158513"/>
                  <a:gd name="connsiteY2-96" fmla="*/ 272955 h 286603"/>
                  <a:gd name="connsiteX3-97" fmla="*/ 47175 w 2158513"/>
                  <a:gd name="connsiteY3-98" fmla="*/ 286603 h 286603"/>
                  <a:gd name="connsiteX4-99" fmla="*/ 6231 w 2158513"/>
                  <a:gd name="connsiteY4-100" fmla="*/ 13648 h 286603"/>
                  <a:gd name="connsiteX0-101" fmla="*/ 6231 w 2158513"/>
                  <a:gd name="connsiteY0-102" fmla="*/ 13648 h 286603"/>
                  <a:gd name="connsiteX1-103" fmla="*/ 2158513 w 2158513"/>
                  <a:gd name="connsiteY1-104" fmla="*/ 0 h 286603"/>
                  <a:gd name="connsiteX2-105" fmla="*/ 2076627 w 2158513"/>
                  <a:gd name="connsiteY2-106" fmla="*/ 272955 h 286603"/>
                  <a:gd name="connsiteX3-107" fmla="*/ 47175 w 2158513"/>
                  <a:gd name="connsiteY3-108" fmla="*/ 286603 h 286603"/>
                  <a:gd name="connsiteX4-109" fmla="*/ 6231 w 2158513"/>
                  <a:gd name="connsiteY4-110" fmla="*/ 13648 h 286603"/>
                  <a:gd name="connsiteX0-111" fmla="*/ 6231 w 2158513"/>
                  <a:gd name="connsiteY0-112" fmla="*/ 13648 h 286603"/>
                  <a:gd name="connsiteX1-113" fmla="*/ 2158513 w 2158513"/>
                  <a:gd name="connsiteY1-114" fmla="*/ 0 h 286603"/>
                  <a:gd name="connsiteX2-115" fmla="*/ 2076627 w 2158513"/>
                  <a:gd name="connsiteY2-116" fmla="*/ 272955 h 286603"/>
                  <a:gd name="connsiteX3-117" fmla="*/ 47175 w 2158513"/>
                  <a:gd name="connsiteY3-118" fmla="*/ 286603 h 286603"/>
                  <a:gd name="connsiteX4-119" fmla="*/ 6231 w 2158513"/>
                  <a:gd name="connsiteY4-120" fmla="*/ 13648 h 286603"/>
                  <a:gd name="connsiteX0-121" fmla="*/ 6231 w 2158513"/>
                  <a:gd name="connsiteY0-122" fmla="*/ 13648 h 286603"/>
                  <a:gd name="connsiteX1-123" fmla="*/ 2158513 w 2158513"/>
                  <a:gd name="connsiteY1-124" fmla="*/ 0 h 286603"/>
                  <a:gd name="connsiteX2-125" fmla="*/ 2076627 w 2158513"/>
                  <a:gd name="connsiteY2-126" fmla="*/ 272955 h 286603"/>
                  <a:gd name="connsiteX3-127" fmla="*/ 47175 w 2158513"/>
                  <a:gd name="connsiteY3-128" fmla="*/ 286603 h 286603"/>
                  <a:gd name="connsiteX4-129" fmla="*/ 6231 w 2158513"/>
                  <a:gd name="connsiteY4-130" fmla="*/ 13648 h 286603"/>
                  <a:gd name="connsiteX0-131" fmla="*/ 6231 w 2158513"/>
                  <a:gd name="connsiteY0-132" fmla="*/ 13648 h 286603"/>
                  <a:gd name="connsiteX1-133" fmla="*/ 2158513 w 2158513"/>
                  <a:gd name="connsiteY1-134" fmla="*/ 0 h 286603"/>
                  <a:gd name="connsiteX2-135" fmla="*/ 2076627 w 2158513"/>
                  <a:gd name="connsiteY2-136" fmla="*/ 272955 h 286603"/>
                  <a:gd name="connsiteX3-137" fmla="*/ 47175 w 2158513"/>
                  <a:gd name="connsiteY3-138" fmla="*/ 286603 h 286603"/>
                  <a:gd name="connsiteX4-139" fmla="*/ 6231 w 2158513"/>
                  <a:gd name="connsiteY4-140" fmla="*/ 13648 h 286603"/>
                  <a:gd name="connsiteX0-141" fmla="*/ 4360 w 2156642"/>
                  <a:gd name="connsiteY0-142" fmla="*/ 13648 h 272955"/>
                  <a:gd name="connsiteX1-143" fmla="*/ 2156642 w 2156642"/>
                  <a:gd name="connsiteY1-144" fmla="*/ 0 h 272955"/>
                  <a:gd name="connsiteX2-145" fmla="*/ 2074756 w 2156642"/>
                  <a:gd name="connsiteY2-146" fmla="*/ 272955 h 272955"/>
                  <a:gd name="connsiteX3-147" fmla="*/ 72599 w 2156642"/>
                  <a:gd name="connsiteY3-148" fmla="*/ 272955 h 272955"/>
                  <a:gd name="connsiteX4-149" fmla="*/ 4360 w 2156642"/>
                  <a:gd name="connsiteY4-150" fmla="*/ 13648 h 272955"/>
                  <a:gd name="connsiteX0-151" fmla="*/ 3807 w 2156089"/>
                  <a:gd name="connsiteY0-152" fmla="*/ 13648 h 272955"/>
                  <a:gd name="connsiteX1-153" fmla="*/ 2156089 w 2156089"/>
                  <a:gd name="connsiteY1-154" fmla="*/ 0 h 272955"/>
                  <a:gd name="connsiteX2-155" fmla="*/ 2074203 w 2156089"/>
                  <a:gd name="connsiteY2-156" fmla="*/ 272955 h 272955"/>
                  <a:gd name="connsiteX3-157" fmla="*/ 72046 w 2156089"/>
                  <a:gd name="connsiteY3-158" fmla="*/ 272955 h 272955"/>
                  <a:gd name="connsiteX4-159" fmla="*/ 3807 w 2156089"/>
                  <a:gd name="connsiteY4-160" fmla="*/ 13648 h 272955"/>
                  <a:gd name="connsiteX0-161" fmla="*/ 787 w 2153069"/>
                  <a:gd name="connsiteY0-162" fmla="*/ 13648 h 272955"/>
                  <a:gd name="connsiteX1-163" fmla="*/ 2153069 w 2153069"/>
                  <a:gd name="connsiteY1-164" fmla="*/ 0 h 272955"/>
                  <a:gd name="connsiteX2-165" fmla="*/ 2071183 w 2153069"/>
                  <a:gd name="connsiteY2-166" fmla="*/ 272955 h 272955"/>
                  <a:gd name="connsiteX3-167" fmla="*/ 69026 w 2153069"/>
                  <a:gd name="connsiteY3-168" fmla="*/ 272955 h 272955"/>
                  <a:gd name="connsiteX4-169" fmla="*/ 787 w 2153069"/>
                  <a:gd name="connsiteY4-170" fmla="*/ 13648 h 272955"/>
                  <a:gd name="connsiteX0-171" fmla="*/ 1625 w 2153907"/>
                  <a:gd name="connsiteY0-172" fmla="*/ 13648 h 272955"/>
                  <a:gd name="connsiteX1-173" fmla="*/ 2153907 w 2153907"/>
                  <a:gd name="connsiteY1-174" fmla="*/ 0 h 272955"/>
                  <a:gd name="connsiteX2-175" fmla="*/ 2072021 w 2153907"/>
                  <a:gd name="connsiteY2-176" fmla="*/ 272955 h 272955"/>
                  <a:gd name="connsiteX3-177" fmla="*/ 28921 w 2153907"/>
                  <a:gd name="connsiteY3-178" fmla="*/ 259307 h 272955"/>
                  <a:gd name="connsiteX4-179" fmla="*/ 1625 w 2153907"/>
                  <a:gd name="connsiteY4-180" fmla="*/ 13648 h 272955"/>
                  <a:gd name="connsiteX0-181" fmla="*/ 1200 w 2153482"/>
                  <a:gd name="connsiteY0-182" fmla="*/ 13648 h 272955"/>
                  <a:gd name="connsiteX1-183" fmla="*/ 2153482 w 2153482"/>
                  <a:gd name="connsiteY1-184" fmla="*/ 0 h 272955"/>
                  <a:gd name="connsiteX2-185" fmla="*/ 2071596 w 2153482"/>
                  <a:gd name="connsiteY2-186" fmla="*/ 272955 h 272955"/>
                  <a:gd name="connsiteX3-187" fmla="*/ 42144 w 2153482"/>
                  <a:gd name="connsiteY3-188" fmla="*/ 259307 h 272955"/>
                  <a:gd name="connsiteX4-189" fmla="*/ 1200 w 2153482"/>
                  <a:gd name="connsiteY4-190" fmla="*/ 13648 h 2729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153482" h="272955">
                    <a:moveTo>
                      <a:pt x="1200" y="13648"/>
                    </a:moveTo>
                    <a:lnTo>
                      <a:pt x="2153482" y="0"/>
                    </a:lnTo>
                    <a:cubicBezTo>
                      <a:pt x="2085244" y="282054"/>
                      <a:pt x="2126186" y="141028"/>
                      <a:pt x="2071596" y="272955"/>
                    </a:cubicBezTo>
                    <a:lnTo>
                      <a:pt x="42144" y="259307"/>
                    </a:lnTo>
                    <a:cubicBezTo>
                      <a:pt x="37595" y="250209"/>
                      <a:pt x="-7898" y="104633"/>
                      <a:pt x="1200" y="13648"/>
                    </a:cubicBez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 17"/>
              <p:cNvSpPr/>
              <p:nvPr/>
            </p:nvSpPr>
            <p:spPr>
              <a:xfrm>
                <a:off x="1218469" y="4479519"/>
                <a:ext cx="1748741" cy="255424"/>
              </a:xfrm>
              <a:custGeom>
                <a:avLst/>
                <a:gdLst>
                  <a:gd name="connsiteX0" fmla="*/ 0 w 2302406"/>
                  <a:gd name="connsiteY0" fmla="*/ 0 h 272955"/>
                  <a:gd name="connsiteX1" fmla="*/ 2302406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-1" fmla="*/ 0 w 2302406"/>
                  <a:gd name="connsiteY0-2" fmla="*/ 0 h 272955"/>
                  <a:gd name="connsiteX1-3" fmla="*/ 2247815 w 2302406"/>
                  <a:gd name="connsiteY1-4" fmla="*/ 0 h 272955"/>
                  <a:gd name="connsiteX2-5" fmla="*/ 2302406 w 2302406"/>
                  <a:gd name="connsiteY2-6" fmla="*/ 272955 h 272955"/>
                  <a:gd name="connsiteX3-7" fmla="*/ 0 w 2302406"/>
                  <a:gd name="connsiteY3-8" fmla="*/ 272955 h 272955"/>
                  <a:gd name="connsiteX4-9" fmla="*/ 0 w 2302406"/>
                  <a:gd name="connsiteY4-10" fmla="*/ 0 h 272955"/>
                  <a:gd name="connsiteX0-11" fmla="*/ 0 w 2247815"/>
                  <a:gd name="connsiteY0-12" fmla="*/ 0 h 272955"/>
                  <a:gd name="connsiteX1-13" fmla="*/ 2247815 w 2247815"/>
                  <a:gd name="connsiteY1-14" fmla="*/ 0 h 272955"/>
                  <a:gd name="connsiteX2-15" fmla="*/ 2220520 w 2247815"/>
                  <a:gd name="connsiteY2-16" fmla="*/ 272955 h 272955"/>
                  <a:gd name="connsiteX3-17" fmla="*/ 0 w 2247815"/>
                  <a:gd name="connsiteY3-18" fmla="*/ 272955 h 272955"/>
                  <a:gd name="connsiteX4-19" fmla="*/ 0 w 2247815"/>
                  <a:gd name="connsiteY4-20" fmla="*/ 0 h 272955"/>
                  <a:gd name="connsiteX0-21" fmla="*/ 0 w 2247815"/>
                  <a:gd name="connsiteY0-22" fmla="*/ 0 h 272955"/>
                  <a:gd name="connsiteX1-23" fmla="*/ 2247815 w 2247815"/>
                  <a:gd name="connsiteY1-24" fmla="*/ 0 h 272955"/>
                  <a:gd name="connsiteX2-25" fmla="*/ 2165929 w 2247815"/>
                  <a:gd name="connsiteY2-26" fmla="*/ 272955 h 272955"/>
                  <a:gd name="connsiteX3-27" fmla="*/ 0 w 2247815"/>
                  <a:gd name="connsiteY3-28" fmla="*/ 272955 h 272955"/>
                  <a:gd name="connsiteX4-29" fmla="*/ 0 w 2247815"/>
                  <a:gd name="connsiteY4-30" fmla="*/ 0 h 272955"/>
                  <a:gd name="connsiteX0-31" fmla="*/ 0 w 2247815"/>
                  <a:gd name="connsiteY0-32" fmla="*/ 0 h 272955"/>
                  <a:gd name="connsiteX1-33" fmla="*/ 2247815 w 2247815"/>
                  <a:gd name="connsiteY1-34" fmla="*/ 0 h 272955"/>
                  <a:gd name="connsiteX2-35" fmla="*/ 2165929 w 2247815"/>
                  <a:gd name="connsiteY2-36" fmla="*/ 272955 h 272955"/>
                  <a:gd name="connsiteX3-37" fmla="*/ 0 w 2247815"/>
                  <a:gd name="connsiteY3-38" fmla="*/ 272955 h 272955"/>
                  <a:gd name="connsiteX4-39" fmla="*/ 0 w 2247815"/>
                  <a:gd name="connsiteY4-40" fmla="*/ 0 h 272955"/>
                  <a:gd name="connsiteX0-41" fmla="*/ 0 w 2247815"/>
                  <a:gd name="connsiteY0-42" fmla="*/ 0 h 286603"/>
                  <a:gd name="connsiteX1-43" fmla="*/ 2247815 w 2247815"/>
                  <a:gd name="connsiteY1-44" fmla="*/ 0 h 286603"/>
                  <a:gd name="connsiteX2-45" fmla="*/ 2165929 w 2247815"/>
                  <a:gd name="connsiteY2-46" fmla="*/ 272955 h 286603"/>
                  <a:gd name="connsiteX3-47" fmla="*/ 136477 w 2247815"/>
                  <a:gd name="connsiteY3-48" fmla="*/ 286603 h 286603"/>
                  <a:gd name="connsiteX4-49" fmla="*/ 0 w 2247815"/>
                  <a:gd name="connsiteY4-50" fmla="*/ 0 h 286603"/>
                  <a:gd name="connsiteX0-51" fmla="*/ 0 w 2165929"/>
                  <a:gd name="connsiteY0-52" fmla="*/ 13648 h 286603"/>
                  <a:gd name="connsiteX1-53" fmla="*/ 2165929 w 2165929"/>
                  <a:gd name="connsiteY1-54" fmla="*/ 0 h 286603"/>
                  <a:gd name="connsiteX2-55" fmla="*/ 2084043 w 2165929"/>
                  <a:gd name="connsiteY2-56" fmla="*/ 272955 h 286603"/>
                  <a:gd name="connsiteX3-57" fmla="*/ 54591 w 2165929"/>
                  <a:gd name="connsiteY3-58" fmla="*/ 286603 h 286603"/>
                  <a:gd name="connsiteX4-59" fmla="*/ 0 w 2165929"/>
                  <a:gd name="connsiteY4-60" fmla="*/ 13648 h 286603"/>
                  <a:gd name="connsiteX0-61" fmla="*/ 0 w 2165929"/>
                  <a:gd name="connsiteY0-62" fmla="*/ 13648 h 286603"/>
                  <a:gd name="connsiteX1-63" fmla="*/ 2165929 w 2165929"/>
                  <a:gd name="connsiteY1-64" fmla="*/ 0 h 286603"/>
                  <a:gd name="connsiteX2-65" fmla="*/ 2084043 w 2165929"/>
                  <a:gd name="connsiteY2-66" fmla="*/ 272955 h 286603"/>
                  <a:gd name="connsiteX3-67" fmla="*/ 54591 w 2165929"/>
                  <a:gd name="connsiteY3-68" fmla="*/ 286603 h 286603"/>
                  <a:gd name="connsiteX4-69" fmla="*/ 0 w 2165929"/>
                  <a:gd name="connsiteY4-70" fmla="*/ 13648 h 286603"/>
                  <a:gd name="connsiteX0-71" fmla="*/ 0 w 2152282"/>
                  <a:gd name="connsiteY0-72" fmla="*/ 13648 h 286603"/>
                  <a:gd name="connsiteX1-73" fmla="*/ 2152282 w 2152282"/>
                  <a:gd name="connsiteY1-74" fmla="*/ 0 h 286603"/>
                  <a:gd name="connsiteX2-75" fmla="*/ 2070396 w 2152282"/>
                  <a:gd name="connsiteY2-76" fmla="*/ 272955 h 286603"/>
                  <a:gd name="connsiteX3-77" fmla="*/ 40944 w 2152282"/>
                  <a:gd name="connsiteY3-78" fmla="*/ 286603 h 286603"/>
                  <a:gd name="connsiteX4-79" fmla="*/ 0 w 2152282"/>
                  <a:gd name="connsiteY4-80" fmla="*/ 13648 h 286603"/>
                  <a:gd name="connsiteX0-81" fmla="*/ 0 w 2152282"/>
                  <a:gd name="connsiteY0-82" fmla="*/ 13648 h 286603"/>
                  <a:gd name="connsiteX1-83" fmla="*/ 2152282 w 2152282"/>
                  <a:gd name="connsiteY1-84" fmla="*/ 0 h 286603"/>
                  <a:gd name="connsiteX2-85" fmla="*/ 2070396 w 2152282"/>
                  <a:gd name="connsiteY2-86" fmla="*/ 272955 h 286603"/>
                  <a:gd name="connsiteX3-87" fmla="*/ 40944 w 2152282"/>
                  <a:gd name="connsiteY3-88" fmla="*/ 286603 h 286603"/>
                  <a:gd name="connsiteX4-89" fmla="*/ 0 w 2152282"/>
                  <a:gd name="connsiteY4-90" fmla="*/ 13648 h 286603"/>
                  <a:gd name="connsiteX0-91" fmla="*/ 6231 w 2158513"/>
                  <a:gd name="connsiteY0-92" fmla="*/ 13648 h 286603"/>
                  <a:gd name="connsiteX1-93" fmla="*/ 2158513 w 2158513"/>
                  <a:gd name="connsiteY1-94" fmla="*/ 0 h 286603"/>
                  <a:gd name="connsiteX2-95" fmla="*/ 2076627 w 2158513"/>
                  <a:gd name="connsiteY2-96" fmla="*/ 272955 h 286603"/>
                  <a:gd name="connsiteX3-97" fmla="*/ 47175 w 2158513"/>
                  <a:gd name="connsiteY3-98" fmla="*/ 286603 h 286603"/>
                  <a:gd name="connsiteX4-99" fmla="*/ 6231 w 2158513"/>
                  <a:gd name="connsiteY4-100" fmla="*/ 13648 h 286603"/>
                  <a:gd name="connsiteX0-101" fmla="*/ 6231 w 2158513"/>
                  <a:gd name="connsiteY0-102" fmla="*/ 13648 h 286603"/>
                  <a:gd name="connsiteX1-103" fmla="*/ 2158513 w 2158513"/>
                  <a:gd name="connsiteY1-104" fmla="*/ 0 h 286603"/>
                  <a:gd name="connsiteX2-105" fmla="*/ 2076627 w 2158513"/>
                  <a:gd name="connsiteY2-106" fmla="*/ 272955 h 286603"/>
                  <a:gd name="connsiteX3-107" fmla="*/ 47175 w 2158513"/>
                  <a:gd name="connsiteY3-108" fmla="*/ 286603 h 286603"/>
                  <a:gd name="connsiteX4-109" fmla="*/ 6231 w 2158513"/>
                  <a:gd name="connsiteY4-110" fmla="*/ 13648 h 286603"/>
                  <a:gd name="connsiteX0-111" fmla="*/ 6231 w 2158513"/>
                  <a:gd name="connsiteY0-112" fmla="*/ 13648 h 286603"/>
                  <a:gd name="connsiteX1-113" fmla="*/ 2158513 w 2158513"/>
                  <a:gd name="connsiteY1-114" fmla="*/ 0 h 286603"/>
                  <a:gd name="connsiteX2-115" fmla="*/ 2076627 w 2158513"/>
                  <a:gd name="connsiteY2-116" fmla="*/ 272955 h 286603"/>
                  <a:gd name="connsiteX3-117" fmla="*/ 47175 w 2158513"/>
                  <a:gd name="connsiteY3-118" fmla="*/ 286603 h 286603"/>
                  <a:gd name="connsiteX4-119" fmla="*/ 6231 w 2158513"/>
                  <a:gd name="connsiteY4-120" fmla="*/ 13648 h 286603"/>
                  <a:gd name="connsiteX0-121" fmla="*/ 6231 w 2158513"/>
                  <a:gd name="connsiteY0-122" fmla="*/ 13648 h 286603"/>
                  <a:gd name="connsiteX1-123" fmla="*/ 2158513 w 2158513"/>
                  <a:gd name="connsiteY1-124" fmla="*/ 0 h 286603"/>
                  <a:gd name="connsiteX2-125" fmla="*/ 2076627 w 2158513"/>
                  <a:gd name="connsiteY2-126" fmla="*/ 272955 h 286603"/>
                  <a:gd name="connsiteX3-127" fmla="*/ 47175 w 2158513"/>
                  <a:gd name="connsiteY3-128" fmla="*/ 286603 h 286603"/>
                  <a:gd name="connsiteX4-129" fmla="*/ 6231 w 2158513"/>
                  <a:gd name="connsiteY4-130" fmla="*/ 13648 h 286603"/>
                  <a:gd name="connsiteX0-131" fmla="*/ 6231 w 2158513"/>
                  <a:gd name="connsiteY0-132" fmla="*/ 13648 h 286603"/>
                  <a:gd name="connsiteX1-133" fmla="*/ 2158513 w 2158513"/>
                  <a:gd name="connsiteY1-134" fmla="*/ 0 h 286603"/>
                  <a:gd name="connsiteX2-135" fmla="*/ 2076627 w 2158513"/>
                  <a:gd name="connsiteY2-136" fmla="*/ 272955 h 286603"/>
                  <a:gd name="connsiteX3-137" fmla="*/ 47175 w 2158513"/>
                  <a:gd name="connsiteY3-138" fmla="*/ 286603 h 286603"/>
                  <a:gd name="connsiteX4-139" fmla="*/ 6231 w 2158513"/>
                  <a:gd name="connsiteY4-140" fmla="*/ 13648 h 286603"/>
                  <a:gd name="connsiteX0-141" fmla="*/ 4360 w 2156642"/>
                  <a:gd name="connsiteY0-142" fmla="*/ 13648 h 272955"/>
                  <a:gd name="connsiteX1-143" fmla="*/ 2156642 w 2156642"/>
                  <a:gd name="connsiteY1-144" fmla="*/ 0 h 272955"/>
                  <a:gd name="connsiteX2-145" fmla="*/ 2074756 w 2156642"/>
                  <a:gd name="connsiteY2-146" fmla="*/ 272955 h 272955"/>
                  <a:gd name="connsiteX3-147" fmla="*/ 72599 w 2156642"/>
                  <a:gd name="connsiteY3-148" fmla="*/ 272955 h 272955"/>
                  <a:gd name="connsiteX4-149" fmla="*/ 4360 w 2156642"/>
                  <a:gd name="connsiteY4-150" fmla="*/ 13648 h 272955"/>
                  <a:gd name="connsiteX0-151" fmla="*/ 3807 w 2156089"/>
                  <a:gd name="connsiteY0-152" fmla="*/ 13648 h 272955"/>
                  <a:gd name="connsiteX1-153" fmla="*/ 2156089 w 2156089"/>
                  <a:gd name="connsiteY1-154" fmla="*/ 0 h 272955"/>
                  <a:gd name="connsiteX2-155" fmla="*/ 2074203 w 2156089"/>
                  <a:gd name="connsiteY2-156" fmla="*/ 272955 h 272955"/>
                  <a:gd name="connsiteX3-157" fmla="*/ 72046 w 2156089"/>
                  <a:gd name="connsiteY3-158" fmla="*/ 272955 h 272955"/>
                  <a:gd name="connsiteX4-159" fmla="*/ 3807 w 2156089"/>
                  <a:gd name="connsiteY4-160" fmla="*/ 13648 h 272955"/>
                  <a:gd name="connsiteX0-161" fmla="*/ 787 w 2153069"/>
                  <a:gd name="connsiteY0-162" fmla="*/ 13648 h 272955"/>
                  <a:gd name="connsiteX1-163" fmla="*/ 2153069 w 2153069"/>
                  <a:gd name="connsiteY1-164" fmla="*/ 0 h 272955"/>
                  <a:gd name="connsiteX2-165" fmla="*/ 2071183 w 2153069"/>
                  <a:gd name="connsiteY2-166" fmla="*/ 272955 h 272955"/>
                  <a:gd name="connsiteX3-167" fmla="*/ 69026 w 2153069"/>
                  <a:gd name="connsiteY3-168" fmla="*/ 272955 h 272955"/>
                  <a:gd name="connsiteX4-169" fmla="*/ 787 w 2153069"/>
                  <a:gd name="connsiteY4-170" fmla="*/ 13648 h 272955"/>
                  <a:gd name="connsiteX0-171" fmla="*/ 1625 w 2153907"/>
                  <a:gd name="connsiteY0-172" fmla="*/ 13648 h 272955"/>
                  <a:gd name="connsiteX1-173" fmla="*/ 2153907 w 2153907"/>
                  <a:gd name="connsiteY1-174" fmla="*/ 0 h 272955"/>
                  <a:gd name="connsiteX2-175" fmla="*/ 2072021 w 2153907"/>
                  <a:gd name="connsiteY2-176" fmla="*/ 272955 h 272955"/>
                  <a:gd name="connsiteX3-177" fmla="*/ 28921 w 2153907"/>
                  <a:gd name="connsiteY3-178" fmla="*/ 259307 h 272955"/>
                  <a:gd name="connsiteX4-179" fmla="*/ 1625 w 2153907"/>
                  <a:gd name="connsiteY4-180" fmla="*/ 13648 h 272955"/>
                  <a:gd name="connsiteX0-181" fmla="*/ 1200 w 2153482"/>
                  <a:gd name="connsiteY0-182" fmla="*/ 13648 h 272955"/>
                  <a:gd name="connsiteX1-183" fmla="*/ 2153482 w 2153482"/>
                  <a:gd name="connsiteY1-184" fmla="*/ 0 h 272955"/>
                  <a:gd name="connsiteX2-185" fmla="*/ 2071596 w 2153482"/>
                  <a:gd name="connsiteY2-186" fmla="*/ 272955 h 272955"/>
                  <a:gd name="connsiteX3-187" fmla="*/ 42144 w 2153482"/>
                  <a:gd name="connsiteY3-188" fmla="*/ 259307 h 272955"/>
                  <a:gd name="connsiteX4-189" fmla="*/ 1200 w 2153482"/>
                  <a:gd name="connsiteY4-190" fmla="*/ 13648 h 272955"/>
                  <a:gd name="connsiteX0-191" fmla="*/ 1200 w 2385366"/>
                  <a:gd name="connsiteY0-192" fmla="*/ 26621 h 285928"/>
                  <a:gd name="connsiteX1-193" fmla="*/ 2385366 w 2385366"/>
                  <a:gd name="connsiteY1-194" fmla="*/ 0 h 285928"/>
                  <a:gd name="connsiteX2-195" fmla="*/ 2071596 w 2385366"/>
                  <a:gd name="connsiteY2-196" fmla="*/ 285928 h 285928"/>
                  <a:gd name="connsiteX3-197" fmla="*/ 42144 w 2385366"/>
                  <a:gd name="connsiteY3-198" fmla="*/ 272280 h 285928"/>
                  <a:gd name="connsiteX4-199" fmla="*/ 1200 w 2385366"/>
                  <a:gd name="connsiteY4-200" fmla="*/ 26621 h 285928"/>
                  <a:gd name="connsiteX0-201" fmla="*/ 1200 w 2385366"/>
                  <a:gd name="connsiteY0-202" fmla="*/ 26621 h 311873"/>
                  <a:gd name="connsiteX1-203" fmla="*/ 2385366 w 2385366"/>
                  <a:gd name="connsiteY1-204" fmla="*/ 0 h 311873"/>
                  <a:gd name="connsiteX2-205" fmla="*/ 2249969 w 2385366"/>
                  <a:gd name="connsiteY2-206" fmla="*/ 311873 h 311873"/>
                  <a:gd name="connsiteX3-207" fmla="*/ 42144 w 2385366"/>
                  <a:gd name="connsiteY3-208" fmla="*/ 272280 h 311873"/>
                  <a:gd name="connsiteX4-209" fmla="*/ 1200 w 2385366"/>
                  <a:gd name="connsiteY4-210" fmla="*/ 26621 h 311873"/>
                  <a:gd name="connsiteX0-211" fmla="*/ 269 w 2562808"/>
                  <a:gd name="connsiteY0-212" fmla="*/ 26621 h 311873"/>
                  <a:gd name="connsiteX1-213" fmla="*/ 2562808 w 2562808"/>
                  <a:gd name="connsiteY1-214" fmla="*/ 0 h 311873"/>
                  <a:gd name="connsiteX2-215" fmla="*/ 2427411 w 2562808"/>
                  <a:gd name="connsiteY2-216" fmla="*/ 311873 h 311873"/>
                  <a:gd name="connsiteX3-217" fmla="*/ 219586 w 2562808"/>
                  <a:gd name="connsiteY3-218" fmla="*/ 272280 h 311873"/>
                  <a:gd name="connsiteX4-219" fmla="*/ 269 w 2562808"/>
                  <a:gd name="connsiteY4-220" fmla="*/ 26621 h 311873"/>
                  <a:gd name="connsiteX0-221" fmla="*/ 504 w 2563043"/>
                  <a:gd name="connsiteY0-222" fmla="*/ 26621 h 311873"/>
                  <a:gd name="connsiteX1-223" fmla="*/ 2563043 w 2563043"/>
                  <a:gd name="connsiteY1-224" fmla="*/ 0 h 311873"/>
                  <a:gd name="connsiteX2-225" fmla="*/ 2427646 w 2563043"/>
                  <a:gd name="connsiteY2-226" fmla="*/ 311873 h 311873"/>
                  <a:gd name="connsiteX3-227" fmla="*/ 112798 w 2563043"/>
                  <a:gd name="connsiteY3-228" fmla="*/ 285252 h 311873"/>
                  <a:gd name="connsiteX4-229" fmla="*/ 504 w 2563043"/>
                  <a:gd name="connsiteY4-230" fmla="*/ 26621 h 311873"/>
                  <a:gd name="connsiteX0-231" fmla="*/ 504 w 2563043"/>
                  <a:gd name="connsiteY0-232" fmla="*/ 26621 h 285252"/>
                  <a:gd name="connsiteX1-233" fmla="*/ 2563043 w 2563043"/>
                  <a:gd name="connsiteY1-234" fmla="*/ 0 h 285252"/>
                  <a:gd name="connsiteX2-235" fmla="*/ 2463321 w 2563043"/>
                  <a:gd name="connsiteY2-236" fmla="*/ 272956 h 285252"/>
                  <a:gd name="connsiteX3-237" fmla="*/ 112798 w 2563043"/>
                  <a:gd name="connsiteY3-238" fmla="*/ 285252 h 285252"/>
                  <a:gd name="connsiteX4-239" fmla="*/ 504 w 2563043"/>
                  <a:gd name="connsiteY4-240" fmla="*/ 26621 h 285252"/>
                  <a:gd name="connsiteX0-241" fmla="*/ 504 w 2600152"/>
                  <a:gd name="connsiteY0-242" fmla="*/ 26621 h 285252"/>
                  <a:gd name="connsiteX1-243" fmla="*/ 2600152 w 2600152"/>
                  <a:gd name="connsiteY1-244" fmla="*/ 0 h 285252"/>
                  <a:gd name="connsiteX2-245" fmla="*/ 2463321 w 2600152"/>
                  <a:gd name="connsiteY2-246" fmla="*/ 272956 h 285252"/>
                  <a:gd name="connsiteX3-247" fmla="*/ 112798 w 2600152"/>
                  <a:gd name="connsiteY3-248" fmla="*/ 285252 h 285252"/>
                  <a:gd name="connsiteX4-249" fmla="*/ 504 w 2600152"/>
                  <a:gd name="connsiteY4-250" fmla="*/ 26621 h 2852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600152" h="285252">
                    <a:moveTo>
                      <a:pt x="504" y="26621"/>
                    </a:moveTo>
                    <a:lnTo>
                      <a:pt x="2600152" y="0"/>
                    </a:lnTo>
                    <a:cubicBezTo>
                      <a:pt x="2531914" y="282054"/>
                      <a:pt x="2517911" y="141029"/>
                      <a:pt x="2463321" y="272956"/>
                    </a:cubicBezTo>
                    <a:lnTo>
                      <a:pt x="112798" y="285252"/>
                    </a:lnTo>
                    <a:cubicBezTo>
                      <a:pt x="108249" y="276154"/>
                      <a:pt x="-8594" y="117606"/>
                      <a:pt x="504" y="26621"/>
                    </a:cubicBezTo>
                    <a:close/>
                  </a:path>
                </a:pathLst>
              </a:custGeom>
              <a:solidFill>
                <a:srgbClr val="563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552173" y="1168512"/>
                <a:ext cx="1064547" cy="1064547"/>
              </a:xfrm>
              <a:prstGeom prst="ellipse">
                <a:avLst/>
              </a:pr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弦形 35"/>
              <p:cNvSpPr/>
              <p:nvPr/>
            </p:nvSpPr>
            <p:spPr>
              <a:xfrm rot="1356883">
                <a:off x="1687511" y="1300294"/>
                <a:ext cx="546652" cy="755629"/>
              </a:xfrm>
              <a:custGeom>
                <a:avLst/>
                <a:gdLst>
                  <a:gd name="connsiteX0" fmla="*/ 1578177 w 1856586"/>
                  <a:gd name="connsiteY0" fmla="*/ 1560008 h 1820249"/>
                  <a:gd name="connsiteX1" fmla="*/ 471010 w 1856586"/>
                  <a:gd name="connsiteY1" fmla="*/ 1702162 h 1820249"/>
                  <a:gd name="connsiteX2" fmla="*/ 32840 w 1856586"/>
                  <a:gd name="connsiteY2" fmla="*/ 670188 h 1820249"/>
                  <a:gd name="connsiteX3" fmla="*/ 928294 w 1856586"/>
                  <a:gd name="connsiteY3" fmla="*/ -1 h 1820249"/>
                  <a:gd name="connsiteX4" fmla="*/ 1578177 w 1856586"/>
                  <a:gd name="connsiteY4" fmla="*/ 1560008 h 1820249"/>
                  <a:gd name="connsiteX0-1" fmla="*/ 1578265 w 1578265"/>
                  <a:gd name="connsiteY0-2" fmla="*/ 1808343 h 2068603"/>
                  <a:gd name="connsiteX1-3" fmla="*/ 471098 w 1578265"/>
                  <a:gd name="connsiteY1-4" fmla="*/ 1950497 h 2068603"/>
                  <a:gd name="connsiteX2-5" fmla="*/ 32928 w 1578265"/>
                  <a:gd name="connsiteY2-6" fmla="*/ 918523 h 2068603"/>
                  <a:gd name="connsiteX3-7" fmla="*/ 815089 w 1578265"/>
                  <a:gd name="connsiteY3-8" fmla="*/ 0 h 2068603"/>
                  <a:gd name="connsiteX4-9" fmla="*/ 1578265 w 1578265"/>
                  <a:gd name="connsiteY4-10" fmla="*/ 1808343 h 2068603"/>
                  <a:gd name="connsiteX0-11" fmla="*/ 1604329 w 1604329"/>
                  <a:gd name="connsiteY0-12" fmla="*/ 1808343 h 2047376"/>
                  <a:gd name="connsiteX1-13" fmla="*/ 497162 w 1604329"/>
                  <a:gd name="connsiteY1-14" fmla="*/ 1950497 h 2047376"/>
                  <a:gd name="connsiteX2-15" fmla="*/ 22830 w 1604329"/>
                  <a:gd name="connsiteY2-16" fmla="*/ 905019 h 2047376"/>
                  <a:gd name="connsiteX3-17" fmla="*/ 841153 w 1604329"/>
                  <a:gd name="connsiteY3-18" fmla="*/ 0 h 2047376"/>
                  <a:gd name="connsiteX4-19" fmla="*/ 1604329 w 1604329"/>
                  <a:gd name="connsiteY4-20" fmla="*/ 1808343 h 2047376"/>
                  <a:gd name="connsiteX0-21" fmla="*/ 1730044 w 1730044"/>
                  <a:gd name="connsiteY0-22" fmla="*/ 2081509 h 2217470"/>
                  <a:gd name="connsiteX1-23" fmla="*/ 498256 w 1730044"/>
                  <a:gd name="connsiteY1-24" fmla="*/ 1950497 h 2217470"/>
                  <a:gd name="connsiteX2-25" fmla="*/ 23924 w 1730044"/>
                  <a:gd name="connsiteY2-26" fmla="*/ 905019 h 2217470"/>
                  <a:gd name="connsiteX3-27" fmla="*/ 842247 w 1730044"/>
                  <a:gd name="connsiteY3-28" fmla="*/ 0 h 2217470"/>
                  <a:gd name="connsiteX4-29" fmla="*/ 1730044 w 1730044"/>
                  <a:gd name="connsiteY4-30" fmla="*/ 2081509 h 2217470"/>
                  <a:gd name="connsiteX0-31" fmla="*/ 1730920 w 1730920"/>
                  <a:gd name="connsiteY0-32" fmla="*/ 2081509 h 2238044"/>
                  <a:gd name="connsiteX1-33" fmla="*/ 484540 w 1730920"/>
                  <a:gd name="connsiteY1-34" fmla="*/ 2017158 h 2238044"/>
                  <a:gd name="connsiteX2-35" fmla="*/ 24800 w 1730920"/>
                  <a:gd name="connsiteY2-36" fmla="*/ 905019 h 2238044"/>
                  <a:gd name="connsiteX3-37" fmla="*/ 843123 w 1730920"/>
                  <a:gd name="connsiteY3-38" fmla="*/ 0 h 2238044"/>
                  <a:gd name="connsiteX4-39" fmla="*/ 1730920 w 1730920"/>
                  <a:gd name="connsiteY4-40" fmla="*/ 2081509 h 2238044"/>
                  <a:gd name="connsiteX0-41" fmla="*/ 1730085 w 1730085"/>
                  <a:gd name="connsiteY0-42" fmla="*/ 2081509 h 2252823"/>
                  <a:gd name="connsiteX1-43" fmla="*/ 483705 w 1730085"/>
                  <a:gd name="connsiteY1-44" fmla="*/ 2017158 h 2252823"/>
                  <a:gd name="connsiteX2-45" fmla="*/ 23965 w 1730085"/>
                  <a:gd name="connsiteY2-46" fmla="*/ 905019 h 2252823"/>
                  <a:gd name="connsiteX3-47" fmla="*/ 842288 w 1730085"/>
                  <a:gd name="connsiteY3-48" fmla="*/ 0 h 2252823"/>
                  <a:gd name="connsiteX4-49" fmla="*/ 1730085 w 1730085"/>
                  <a:gd name="connsiteY4-50" fmla="*/ 2081509 h 2252823"/>
                  <a:gd name="connsiteX0-51" fmla="*/ 1730085 w 1730085"/>
                  <a:gd name="connsiteY0-52" fmla="*/ 2081509 h 2252823"/>
                  <a:gd name="connsiteX1-53" fmla="*/ 483705 w 1730085"/>
                  <a:gd name="connsiteY1-54" fmla="*/ 2017158 h 2252823"/>
                  <a:gd name="connsiteX2-55" fmla="*/ 23965 w 1730085"/>
                  <a:gd name="connsiteY2-56" fmla="*/ 905019 h 2252823"/>
                  <a:gd name="connsiteX3-57" fmla="*/ 842288 w 1730085"/>
                  <a:gd name="connsiteY3-58" fmla="*/ 0 h 2252823"/>
                  <a:gd name="connsiteX4-59" fmla="*/ 1730085 w 1730085"/>
                  <a:gd name="connsiteY4-60" fmla="*/ 2081509 h 2252823"/>
                  <a:gd name="connsiteX0-61" fmla="*/ 1730085 w 1730085"/>
                  <a:gd name="connsiteY0-62" fmla="*/ 2081509 h 2252823"/>
                  <a:gd name="connsiteX1-63" fmla="*/ 483705 w 1730085"/>
                  <a:gd name="connsiteY1-64" fmla="*/ 2017158 h 2252823"/>
                  <a:gd name="connsiteX2-65" fmla="*/ 23965 w 1730085"/>
                  <a:gd name="connsiteY2-66" fmla="*/ 905019 h 2252823"/>
                  <a:gd name="connsiteX3-67" fmla="*/ 842288 w 1730085"/>
                  <a:gd name="connsiteY3-68" fmla="*/ 0 h 2252823"/>
                  <a:gd name="connsiteX4-69" fmla="*/ 1730085 w 1730085"/>
                  <a:gd name="connsiteY4-70" fmla="*/ 2081509 h 2252823"/>
                  <a:gd name="connsiteX0-71" fmla="*/ 1722777 w 1722777"/>
                  <a:gd name="connsiteY0-72" fmla="*/ 2081509 h 2252823"/>
                  <a:gd name="connsiteX1-73" fmla="*/ 476397 w 1722777"/>
                  <a:gd name="connsiteY1-74" fmla="*/ 2017158 h 2252823"/>
                  <a:gd name="connsiteX2-75" fmla="*/ 16657 w 1722777"/>
                  <a:gd name="connsiteY2-76" fmla="*/ 905019 h 2252823"/>
                  <a:gd name="connsiteX3-77" fmla="*/ 834980 w 1722777"/>
                  <a:gd name="connsiteY3-78" fmla="*/ 0 h 2252823"/>
                  <a:gd name="connsiteX4-79" fmla="*/ 1722777 w 1722777"/>
                  <a:gd name="connsiteY4-80" fmla="*/ 2081509 h 2252823"/>
                  <a:gd name="connsiteX0-81" fmla="*/ 1722777 w 1722777"/>
                  <a:gd name="connsiteY0-82" fmla="*/ 2081509 h 2252823"/>
                  <a:gd name="connsiteX1-83" fmla="*/ 476397 w 1722777"/>
                  <a:gd name="connsiteY1-84" fmla="*/ 2017158 h 2252823"/>
                  <a:gd name="connsiteX2-85" fmla="*/ 16657 w 1722777"/>
                  <a:gd name="connsiteY2-86" fmla="*/ 905019 h 2252823"/>
                  <a:gd name="connsiteX3-87" fmla="*/ 834980 w 1722777"/>
                  <a:gd name="connsiteY3-88" fmla="*/ 0 h 2252823"/>
                  <a:gd name="connsiteX4-89" fmla="*/ 1722777 w 1722777"/>
                  <a:gd name="connsiteY4-90" fmla="*/ 2081509 h 2252823"/>
                  <a:gd name="connsiteX0-91" fmla="*/ 1725151 w 1725151"/>
                  <a:gd name="connsiteY0-92" fmla="*/ 2081509 h 2246832"/>
                  <a:gd name="connsiteX1-93" fmla="*/ 478771 w 1725151"/>
                  <a:gd name="connsiteY1-94" fmla="*/ 2017158 h 2246832"/>
                  <a:gd name="connsiteX2-95" fmla="*/ 19031 w 1725151"/>
                  <a:gd name="connsiteY2-96" fmla="*/ 905019 h 2246832"/>
                  <a:gd name="connsiteX3-97" fmla="*/ 837354 w 1725151"/>
                  <a:gd name="connsiteY3-98" fmla="*/ 0 h 2246832"/>
                  <a:gd name="connsiteX4-99" fmla="*/ 1725151 w 1725151"/>
                  <a:gd name="connsiteY4-100" fmla="*/ 2081509 h 2246832"/>
                  <a:gd name="connsiteX0-101" fmla="*/ 1725151 w 1725151"/>
                  <a:gd name="connsiteY0-102" fmla="*/ 2118758 h 2284081"/>
                  <a:gd name="connsiteX1-103" fmla="*/ 478771 w 1725151"/>
                  <a:gd name="connsiteY1-104" fmla="*/ 2054407 h 2284081"/>
                  <a:gd name="connsiteX2-105" fmla="*/ 19031 w 1725151"/>
                  <a:gd name="connsiteY2-106" fmla="*/ 942268 h 2284081"/>
                  <a:gd name="connsiteX3-107" fmla="*/ 820360 w 1725151"/>
                  <a:gd name="connsiteY3-108" fmla="*/ 0 h 2284081"/>
                  <a:gd name="connsiteX4-109" fmla="*/ 1725151 w 1725151"/>
                  <a:gd name="connsiteY4-110" fmla="*/ 2118758 h 2284081"/>
                  <a:gd name="connsiteX0-111" fmla="*/ 1725151 w 1725151"/>
                  <a:gd name="connsiteY0-112" fmla="*/ 2118758 h 2284081"/>
                  <a:gd name="connsiteX1-113" fmla="*/ 478771 w 1725151"/>
                  <a:gd name="connsiteY1-114" fmla="*/ 2054407 h 2284081"/>
                  <a:gd name="connsiteX2-115" fmla="*/ 19031 w 1725151"/>
                  <a:gd name="connsiteY2-116" fmla="*/ 942268 h 2284081"/>
                  <a:gd name="connsiteX3-117" fmla="*/ 820360 w 1725151"/>
                  <a:gd name="connsiteY3-118" fmla="*/ 0 h 2284081"/>
                  <a:gd name="connsiteX4-119" fmla="*/ 1725151 w 1725151"/>
                  <a:gd name="connsiteY4-120" fmla="*/ 2118758 h 2284081"/>
                  <a:gd name="connsiteX0-121" fmla="*/ 1725151 w 1725151"/>
                  <a:gd name="connsiteY0-122" fmla="*/ 2118758 h 2261658"/>
                  <a:gd name="connsiteX1-123" fmla="*/ 478771 w 1725151"/>
                  <a:gd name="connsiteY1-124" fmla="*/ 2054407 h 2261658"/>
                  <a:gd name="connsiteX2-125" fmla="*/ 19031 w 1725151"/>
                  <a:gd name="connsiteY2-126" fmla="*/ 942268 h 2261658"/>
                  <a:gd name="connsiteX3-127" fmla="*/ 820360 w 1725151"/>
                  <a:gd name="connsiteY3-128" fmla="*/ 0 h 2261658"/>
                  <a:gd name="connsiteX4-129" fmla="*/ 1725151 w 1725151"/>
                  <a:gd name="connsiteY4-130" fmla="*/ 2118758 h 2261658"/>
                  <a:gd name="connsiteX0-131" fmla="*/ 1753080 w 1753080"/>
                  <a:gd name="connsiteY0-132" fmla="*/ 2150344 h 2274665"/>
                  <a:gd name="connsiteX1-133" fmla="*/ 477289 w 1753080"/>
                  <a:gd name="connsiteY1-134" fmla="*/ 2054407 h 2274665"/>
                  <a:gd name="connsiteX2-135" fmla="*/ 17549 w 1753080"/>
                  <a:gd name="connsiteY2-136" fmla="*/ 942268 h 2274665"/>
                  <a:gd name="connsiteX3-137" fmla="*/ 818878 w 1753080"/>
                  <a:gd name="connsiteY3-138" fmla="*/ 0 h 2274665"/>
                  <a:gd name="connsiteX4-139" fmla="*/ 1753080 w 1753080"/>
                  <a:gd name="connsiteY4-140" fmla="*/ 2150344 h 22746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753080" h="2274665">
                    <a:moveTo>
                      <a:pt x="1753080" y="2150344"/>
                    </a:moveTo>
                    <a:cubicBezTo>
                      <a:pt x="1343443" y="2381448"/>
                      <a:pt x="766544" y="2255753"/>
                      <a:pt x="477289" y="2054407"/>
                    </a:cubicBezTo>
                    <a:cubicBezTo>
                      <a:pt x="188034" y="1853061"/>
                      <a:pt x="-70699" y="1363202"/>
                      <a:pt x="17549" y="942268"/>
                    </a:cubicBezTo>
                    <a:cubicBezTo>
                      <a:pt x="45749" y="794011"/>
                      <a:pt x="142099" y="222867"/>
                      <a:pt x="818878" y="0"/>
                    </a:cubicBezTo>
                    <a:cubicBezTo>
                      <a:pt x="1035506" y="520003"/>
                      <a:pt x="1536452" y="1630341"/>
                      <a:pt x="1753080" y="2150344"/>
                    </a:cubicBezTo>
                    <a:close/>
                  </a:path>
                </a:pathLst>
              </a:custGeom>
              <a:solidFill>
                <a:srgbClr val="B2D7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弦形 35"/>
              <p:cNvSpPr/>
              <p:nvPr/>
            </p:nvSpPr>
            <p:spPr>
              <a:xfrm rot="20223784" flipH="1">
                <a:off x="1921405" y="1305113"/>
                <a:ext cx="568150" cy="755629"/>
              </a:xfrm>
              <a:custGeom>
                <a:avLst/>
                <a:gdLst>
                  <a:gd name="connsiteX0" fmla="*/ 1578177 w 1856586"/>
                  <a:gd name="connsiteY0" fmla="*/ 1560008 h 1820249"/>
                  <a:gd name="connsiteX1" fmla="*/ 471010 w 1856586"/>
                  <a:gd name="connsiteY1" fmla="*/ 1702162 h 1820249"/>
                  <a:gd name="connsiteX2" fmla="*/ 32840 w 1856586"/>
                  <a:gd name="connsiteY2" fmla="*/ 670188 h 1820249"/>
                  <a:gd name="connsiteX3" fmla="*/ 928294 w 1856586"/>
                  <a:gd name="connsiteY3" fmla="*/ -1 h 1820249"/>
                  <a:gd name="connsiteX4" fmla="*/ 1578177 w 1856586"/>
                  <a:gd name="connsiteY4" fmla="*/ 1560008 h 1820249"/>
                  <a:gd name="connsiteX0-1" fmla="*/ 1578265 w 1578265"/>
                  <a:gd name="connsiteY0-2" fmla="*/ 1808343 h 2068603"/>
                  <a:gd name="connsiteX1-3" fmla="*/ 471098 w 1578265"/>
                  <a:gd name="connsiteY1-4" fmla="*/ 1950497 h 2068603"/>
                  <a:gd name="connsiteX2-5" fmla="*/ 32928 w 1578265"/>
                  <a:gd name="connsiteY2-6" fmla="*/ 918523 h 2068603"/>
                  <a:gd name="connsiteX3-7" fmla="*/ 815089 w 1578265"/>
                  <a:gd name="connsiteY3-8" fmla="*/ 0 h 2068603"/>
                  <a:gd name="connsiteX4-9" fmla="*/ 1578265 w 1578265"/>
                  <a:gd name="connsiteY4-10" fmla="*/ 1808343 h 2068603"/>
                  <a:gd name="connsiteX0-11" fmla="*/ 1604329 w 1604329"/>
                  <a:gd name="connsiteY0-12" fmla="*/ 1808343 h 2047376"/>
                  <a:gd name="connsiteX1-13" fmla="*/ 497162 w 1604329"/>
                  <a:gd name="connsiteY1-14" fmla="*/ 1950497 h 2047376"/>
                  <a:gd name="connsiteX2-15" fmla="*/ 22830 w 1604329"/>
                  <a:gd name="connsiteY2-16" fmla="*/ 905019 h 2047376"/>
                  <a:gd name="connsiteX3-17" fmla="*/ 841153 w 1604329"/>
                  <a:gd name="connsiteY3-18" fmla="*/ 0 h 2047376"/>
                  <a:gd name="connsiteX4-19" fmla="*/ 1604329 w 1604329"/>
                  <a:gd name="connsiteY4-20" fmla="*/ 1808343 h 2047376"/>
                  <a:gd name="connsiteX0-21" fmla="*/ 1730044 w 1730044"/>
                  <a:gd name="connsiteY0-22" fmla="*/ 2081509 h 2217470"/>
                  <a:gd name="connsiteX1-23" fmla="*/ 498256 w 1730044"/>
                  <a:gd name="connsiteY1-24" fmla="*/ 1950497 h 2217470"/>
                  <a:gd name="connsiteX2-25" fmla="*/ 23924 w 1730044"/>
                  <a:gd name="connsiteY2-26" fmla="*/ 905019 h 2217470"/>
                  <a:gd name="connsiteX3-27" fmla="*/ 842247 w 1730044"/>
                  <a:gd name="connsiteY3-28" fmla="*/ 0 h 2217470"/>
                  <a:gd name="connsiteX4-29" fmla="*/ 1730044 w 1730044"/>
                  <a:gd name="connsiteY4-30" fmla="*/ 2081509 h 2217470"/>
                  <a:gd name="connsiteX0-31" fmla="*/ 1730920 w 1730920"/>
                  <a:gd name="connsiteY0-32" fmla="*/ 2081509 h 2238044"/>
                  <a:gd name="connsiteX1-33" fmla="*/ 484540 w 1730920"/>
                  <a:gd name="connsiteY1-34" fmla="*/ 2017158 h 2238044"/>
                  <a:gd name="connsiteX2-35" fmla="*/ 24800 w 1730920"/>
                  <a:gd name="connsiteY2-36" fmla="*/ 905019 h 2238044"/>
                  <a:gd name="connsiteX3-37" fmla="*/ 843123 w 1730920"/>
                  <a:gd name="connsiteY3-38" fmla="*/ 0 h 2238044"/>
                  <a:gd name="connsiteX4-39" fmla="*/ 1730920 w 1730920"/>
                  <a:gd name="connsiteY4-40" fmla="*/ 2081509 h 2238044"/>
                  <a:gd name="connsiteX0-41" fmla="*/ 1730085 w 1730085"/>
                  <a:gd name="connsiteY0-42" fmla="*/ 2081509 h 2252823"/>
                  <a:gd name="connsiteX1-43" fmla="*/ 483705 w 1730085"/>
                  <a:gd name="connsiteY1-44" fmla="*/ 2017158 h 2252823"/>
                  <a:gd name="connsiteX2-45" fmla="*/ 23965 w 1730085"/>
                  <a:gd name="connsiteY2-46" fmla="*/ 905019 h 2252823"/>
                  <a:gd name="connsiteX3-47" fmla="*/ 842288 w 1730085"/>
                  <a:gd name="connsiteY3-48" fmla="*/ 0 h 2252823"/>
                  <a:gd name="connsiteX4-49" fmla="*/ 1730085 w 1730085"/>
                  <a:gd name="connsiteY4-50" fmla="*/ 2081509 h 2252823"/>
                  <a:gd name="connsiteX0-51" fmla="*/ 1730085 w 1730085"/>
                  <a:gd name="connsiteY0-52" fmla="*/ 2081509 h 2252823"/>
                  <a:gd name="connsiteX1-53" fmla="*/ 483705 w 1730085"/>
                  <a:gd name="connsiteY1-54" fmla="*/ 2017158 h 2252823"/>
                  <a:gd name="connsiteX2-55" fmla="*/ 23965 w 1730085"/>
                  <a:gd name="connsiteY2-56" fmla="*/ 905019 h 2252823"/>
                  <a:gd name="connsiteX3-57" fmla="*/ 842288 w 1730085"/>
                  <a:gd name="connsiteY3-58" fmla="*/ 0 h 2252823"/>
                  <a:gd name="connsiteX4-59" fmla="*/ 1730085 w 1730085"/>
                  <a:gd name="connsiteY4-60" fmla="*/ 2081509 h 2252823"/>
                  <a:gd name="connsiteX0-61" fmla="*/ 1730085 w 1730085"/>
                  <a:gd name="connsiteY0-62" fmla="*/ 2081509 h 2252823"/>
                  <a:gd name="connsiteX1-63" fmla="*/ 483705 w 1730085"/>
                  <a:gd name="connsiteY1-64" fmla="*/ 2017158 h 2252823"/>
                  <a:gd name="connsiteX2-65" fmla="*/ 23965 w 1730085"/>
                  <a:gd name="connsiteY2-66" fmla="*/ 905019 h 2252823"/>
                  <a:gd name="connsiteX3-67" fmla="*/ 842288 w 1730085"/>
                  <a:gd name="connsiteY3-68" fmla="*/ 0 h 2252823"/>
                  <a:gd name="connsiteX4-69" fmla="*/ 1730085 w 1730085"/>
                  <a:gd name="connsiteY4-70" fmla="*/ 2081509 h 2252823"/>
                  <a:gd name="connsiteX0-71" fmla="*/ 1722777 w 1722777"/>
                  <a:gd name="connsiteY0-72" fmla="*/ 2081509 h 2252823"/>
                  <a:gd name="connsiteX1-73" fmla="*/ 476397 w 1722777"/>
                  <a:gd name="connsiteY1-74" fmla="*/ 2017158 h 2252823"/>
                  <a:gd name="connsiteX2-75" fmla="*/ 16657 w 1722777"/>
                  <a:gd name="connsiteY2-76" fmla="*/ 905019 h 2252823"/>
                  <a:gd name="connsiteX3-77" fmla="*/ 834980 w 1722777"/>
                  <a:gd name="connsiteY3-78" fmla="*/ 0 h 2252823"/>
                  <a:gd name="connsiteX4-79" fmla="*/ 1722777 w 1722777"/>
                  <a:gd name="connsiteY4-80" fmla="*/ 2081509 h 2252823"/>
                  <a:gd name="connsiteX0-81" fmla="*/ 1722777 w 1722777"/>
                  <a:gd name="connsiteY0-82" fmla="*/ 2081509 h 2252823"/>
                  <a:gd name="connsiteX1-83" fmla="*/ 476397 w 1722777"/>
                  <a:gd name="connsiteY1-84" fmla="*/ 2017158 h 2252823"/>
                  <a:gd name="connsiteX2-85" fmla="*/ 16657 w 1722777"/>
                  <a:gd name="connsiteY2-86" fmla="*/ 905019 h 2252823"/>
                  <a:gd name="connsiteX3-87" fmla="*/ 834980 w 1722777"/>
                  <a:gd name="connsiteY3-88" fmla="*/ 0 h 2252823"/>
                  <a:gd name="connsiteX4-89" fmla="*/ 1722777 w 1722777"/>
                  <a:gd name="connsiteY4-90" fmla="*/ 2081509 h 2252823"/>
                  <a:gd name="connsiteX0-91" fmla="*/ 1725151 w 1725151"/>
                  <a:gd name="connsiteY0-92" fmla="*/ 2081509 h 2246832"/>
                  <a:gd name="connsiteX1-93" fmla="*/ 478771 w 1725151"/>
                  <a:gd name="connsiteY1-94" fmla="*/ 2017158 h 2246832"/>
                  <a:gd name="connsiteX2-95" fmla="*/ 19031 w 1725151"/>
                  <a:gd name="connsiteY2-96" fmla="*/ 905019 h 2246832"/>
                  <a:gd name="connsiteX3-97" fmla="*/ 837354 w 1725151"/>
                  <a:gd name="connsiteY3-98" fmla="*/ 0 h 2246832"/>
                  <a:gd name="connsiteX4-99" fmla="*/ 1725151 w 1725151"/>
                  <a:gd name="connsiteY4-100" fmla="*/ 2081509 h 2246832"/>
                  <a:gd name="connsiteX0-101" fmla="*/ 1725151 w 1725151"/>
                  <a:gd name="connsiteY0-102" fmla="*/ 2118758 h 2284081"/>
                  <a:gd name="connsiteX1-103" fmla="*/ 478771 w 1725151"/>
                  <a:gd name="connsiteY1-104" fmla="*/ 2054407 h 2284081"/>
                  <a:gd name="connsiteX2-105" fmla="*/ 19031 w 1725151"/>
                  <a:gd name="connsiteY2-106" fmla="*/ 942268 h 2284081"/>
                  <a:gd name="connsiteX3-107" fmla="*/ 820360 w 1725151"/>
                  <a:gd name="connsiteY3-108" fmla="*/ 0 h 2284081"/>
                  <a:gd name="connsiteX4-109" fmla="*/ 1725151 w 1725151"/>
                  <a:gd name="connsiteY4-110" fmla="*/ 2118758 h 2284081"/>
                  <a:gd name="connsiteX0-111" fmla="*/ 1725151 w 1725151"/>
                  <a:gd name="connsiteY0-112" fmla="*/ 2118758 h 2284081"/>
                  <a:gd name="connsiteX1-113" fmla="*/ 478771 w 1725151"/>
                  <a:gd name="connsiteY1-114" fmla="*/ 2054407 h 2284081"/>
                  <a:gd name="connsiteX2-115" fmla="*/ 19031 w 1725151"/>
                  <a:gd name="connsiteY2-116" fmla="*/ 942268 h 2284081"/>
                  <a:gd name="connsiteX3-117" fmla="*/ 820360 w 1725151"/>
                  <a:gd name="connsiteY3-118" fmla="*/ 0 h 2284081"/>
                  <a:gd name="connsiteX4-119" fmla="*/ 1725151 w 1725151"/>
                  <a:gd name="connsiteY4-120" fmla="*/ 2118758 h 2284081"/>
                  <a:gd name="connsiteX0-121" fmla="*/ 1725151 w 1725151"/>
                  <a:gd name="connsiteY0-122" fmla="*/ 2118758 h 2261658"/>
                  <a:gd name="connsiteX1-123" fmla="*/ 478771 w 1725151"/>
                  <a:gd name="connsiteY1-124" fmla="*/ 2054407 h 2261658"/>
                  <a:gd name="connsiteX2-125" fmla="*/ 19031 w 1725151"/>
                  <a:gd name="connsiteY2-126" fmla="*/ 942268 h 2261658"/>
                  <a:gd name="connsiteX3-127" fmla="*/ 820360 w 1725151"/>
                  <a:gd name="connsiteY3-128" fmla="*/ 0 h 2261658"/>
                  <a:gd name="connsiteX4-129" fmla="*/ 1725151 w 1725151"/>
                  <a:gd name="connsiteY4-130" fmla="*/ 2118758 h 2261658"/>
                  <a:gd name="connsiteX0-131" fmla="*/ 1753080 w 1753080"/>
                  <a:gd name="connsiteY0-132" fmla="*/ 2150344 h 2274665"/>
                  <a:gd name="connsiteX1-133" fmla="*/ 477289 w 1753080"/>
                  <a:gd name="connsiteY1-134" fmla="*/ 2054407 h 2274665"/>
                  <a:gd name="connsiteX2-135" fmla="*/ 17549 w 1753080"/>
                  <a:gd name="connsiteY2-136" fmla="*/ 942268 h 2274665"/>
                  <a:gd name="connsiteX3-137" fmla="*/ 818878 w 1753080"/>
                  <a:gd name="connsiteY3-138" fmla="*/ 0 h 2274665"/>
                  <a:gd name="connsiteX4-139" fmla="*/ 1753080 w 1753080"/>
                  <a:gd name="connsiteY4-140" fmla="*/ 2150344 h 22746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753080" h="2274665">
                    <a:moveTo>
                      <a:pt x="1753080" y="2150344"/>
                    </a:moveTo>
                    <a:cubicBezTo>
                      <a:pt x="1343443" y="2381448"/>
                      <a:pt x="766544" y="2255753"/>
                      <a:pt x="477289" y="2054407"/>
                    </a:cubicBezTo>
                    <a:cubicBezTo>
                      <a:pt x="188034" y="1853061"/>
                      <a:pt x="-70699" y="1363202"/>
                      <a:pt x="17549" y="942268"/>
                    </a:cubicBezTo>
                    <a:cubicBezTo>
                      <a:pt x="45749" y="794011"/>
                      <a:pt x="142099" y="222867"/>
                      <a:pt x="818878" y="0"/>
                    </a:cubicBezTo>
                    <a:cubicBezTo>
                      <a:pt x="1035506" y="520003"/>
                      <a:pt x="1536452" y="1630341"/>
                      <a:pt x="1753080" y="2150344"/>
                    </a:cubicBezTo>
                    <a:close/>
                  </a:path>
                </a:pathLst>
              </a:custGeom>
              <a:solidFill>
                <a:srgbClr val="83A0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1209821" y="4904458"/>
                <a:ext cx="1757387" cy="2780978"/>
                <a:chOff x="1209821" y="4904458"/>
                <a:chExt cx="1757387" cy="2780978"/>
              </a:xfrm>
            </p:grpSpPr>
            <p:sp>
              <p:nvSpPr>
                <p:cNvPr id="67" name="任意多边形 66"/>
                <p:cNvSpPr/>
                <p:nvPr/>
              </p:nvSpPr>
              <p:spPr>
                <a:xfrm flipH="1" flipV="1">
                  <a:off x="1209821" y="4904458"/>
                  <a:ext cx="1757387" cy="2780978"/>
                </a:xfrm>
                <a:custGeom>
                  <a:avLst/>
                  <a:gdLst>
                    <a:gd name="connsiteX0" fmla="*/ 354180 w 1565091"/>
                    <a:gd name="connsiteY0" fmla="*/ 2219098 h 2219098"/>
                    <a:gd name="connsiteX1" fmla="*/ 60808 w 1565091"/>
                    <a:gd name="connsiteY1" fmla="*/ 2219098 h 2219098"/>
                    <a:gd name="connsiteX2" fmla="*/ 157217 w 1565091"/>
                    <a:gd name="connsiteY2" fmla="*/ 1275531 h 2219098"/>
                    <a:gd name="connsiteX3" fmla="*/ 296139 w 1565091"/>
                    <a:gd name="connsiteY3" fmla="*/ 1920401 h 2219098"/>
                    <a:gd name="connsiteX4" fmla="*/ 306136 w 1565091"/>
                    <a:gd name="connsiteY4" fmla="*/ 1968000 h 2219098"/>
                    <a:gd name="connsiteX5" fmla="*/ 315921 w 1565091"/>
                    <a:gd name="connsiteY5" fmla="*/ 1865616 h 2219098"/>
                    <a:gd name="connsiteX6" fmla="*/ 323884 w 1565091"/>
                    <a:gd name="connsiteY6" fmla="*/ 1798357 h 2219098"/>
                    <a:gd name="connsiteX7" fmla="*/ 309982 w 1565091"/>
                    <a:gd name="connsiteY7" fmla="*/ 1717604 h 2219098"/>
                    <a:gd name="connsiteX8" fmla="*/ 456178 w 1565091"/>
                    <a:gd name="connsiteY8" fmla="*/ 425775 h 2219098"/>
                    <a:gd name="connsiteX9" fmla="*/ 482478 w 1565091"/>
                    <a:gd name="connsiteY9" fmla="*/ 665339 h 2219098"/>
                    <a:gd name="connsiteX10" fmla="*/ 489661 w 1565091"/>
                    <a:gd name="connsiteY10" fmla="*/ 719607 h 2219098"/>
                    <a:gd name="connsiteX11" fmla="*/ 531217 w 1565091"/>
                    <a:gd name="connsiteY11" fmla="*/ 528707 h 2219098"/>
                    <a:gd name="connsiteX12" fmla="*/ 756611 w 1565091"/>
                    <a:gd name="connsiteY12" fmla="*/ 0 h 2219098"/>
                    <a:gd name="connsiteX13" fmla="*/ 1179997 w 1565091"/>
                    <a:gd name="connsiteY13" fmla="*/ 1454283 h 2219098"/>
                    <a:gd name="connsiteX14" fmla="*/ 1190156 w 1565091"/>
                    <a:gd name="connsiteY14" fmla="*/ 1533118 h 2219098"/>
                    <a:gd name="connsiteX15" fmla="*/ 1229319 w 1565091"/>
                    <a:gd name="connsiteY15" fmla="*/ 1393814 h 2219098"/>
                    <a:gd name="connsiteX16" fmla="*/ 1368480 w 1565091"/>
                    <a:gd name="connsiteY16" fmla="*/ 728830 h 2219098"/>
                    <a:gd name="connsiteX17" fmla="*/ 1458424 w 1565091"/>
                    <a:gd name="connsiteY17" fmla="*/ 2213228 h 2219098"/>
                    <a:gd name="connsiteX18" fmla="*/ 1234657 w 1565091"/>
                    <a:gd name="connsiteY18" fmla="*/ 2199019 h 2219098"/>
                    <a:gd name="connsiteX19" fmla="*/ 1230371 w 1565091"/>
                    <a:gd name="connsiteY19" fmla="*/ 2211634 h 2219098"/>
                    <a:gd name="connsiteX20" fmla="*/ 352821 w 1565091"/>
                    <a:gd name="connsiteY20" fmla="*/ 2211634 h 22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65091" h="2219098">
                      <a:moveTo>
                        <a:pt x="354180" y="2219098"/>
                      </a:moveTo>
                      <a:lnTo>
                        <a:pt x="60808" y="2219098"/>
                      </a:lnTo>
                      <a:cubicBezTo>
                        <a:pt x="21319" y="2089237"/>
                        <a:pt x="-93702" y="1748513"/>
                        <a:pt x="157217" y="1275531"/>
                      </a:cubicBezTo>
                      <a:cubicBezTo>
                        <a:pt x="207044" y="1615583"/>
                        <a:pt x="244111" y="1689614"/>
                        <a:pt x="296139" y="1920401"/>
                      </a:cubicBezTo>
                      <a:lnTo>
                        <a:pt x="306136" y="1968000"/>
                      </a:lnTo>
                      <a:lnTo>
                        <a:pt x="315921" y="1865616"/>
                      </a:lnTo>
                      <a:lnTo>
                        <a:pt x="323884" y="1798357"/>
                      </a:lnTo>
                      <a:lnTo>
                        <a:pt x="309982" y="1717604"/>
                      </a:lnTo>
                      <a:cubicBezTo>
                        <a:pt x="269129" y="1441309"/>
                        <a:pt x="249768" y="993023"/>
                        <a:pt x="456178" y="425775"/>
                      </a:cubicBezTo>
                      <a:cubicBezTo>
                        <a:pt x="465286" y="516403"/>
                        <a:pt x="474006" y="595214"/>
                        <a:pt x="482478" y="665339"/>
                      </a:cubicBezTo>
                      <a:lnTo>
                        <a:pt x="489661" y="719607"/>
                      </a:lnTo>
                      <a:lnTo>
                        <a:pt x="531217" y="528707"/>
                      </a:lnTo>
                      <a:cubicBezTo>
                        <a:pt x="598877" y="254442"/>
                        <a:pt x="675253" y="55468"/>
                        <a:pt x="756611" y="0"/>
                      </a:cubicBezTo>
                      <a:cubicBezTo>
                        <a:pt x="964981" y="261069"/>
                        <a:pt x="1106110" y="922339"/>
                        <a:pt x="1179997" y="1454283"/>
                      </a:cubicBezTo>
                      <a:lnTo>
                        <a:pt x="1190156" y="1533118"/>
                      </a:lnTo>
                      <a:lnTo>
                        <a:pt x="1229319" y="1393814"/>
                      </a:lnTo>
                      <a:cubicBezTo>
                        <a:pt x="1302866" y="1135771"/>
                        <a:pt x="1366149" y="898918"/>
                        <a:pt x="1368480" y="728830"/>
                      </a:cubicBezTo>
                      <a:cubicBezTo>
                        <a:pt x="1722838" y="1378200"/>
                        <a:pt x="1497914" y="2083367"/>
                        <a:pt x="1458424" y="2213228"/>
                      </a:cubicBezTo>
                      <a:lnTo>
                        <a:pt x="1234657" y="2199019"/>
                      </a:lnTo>
                      <a:lnTo>
                        <a:pt x="1230371" y="2211634"/>
                      </a:lnTo>
                      <a:lnTo>
                        <a:pt x="352821" y="221163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任意多边形 67"/>
                <p:cNvSpPr/>
                <p:nvPr/>
              </p:nvSpPr>
              <p:spPr>
                <a:xfrm flipH="1" flipV="1">
                  <a:off x="1468272" y="4912252"/>
                  <a:ext cx="1313841" cy="2118178"/>
                </a:xfrm>
                <a:custGeom>
                  <a:avLst/>
                  <a:gdLst>
                    <a:gd name="connsiteX0" fmla="*/ 354180 w 1565091"/>
                    <a:gd name="connsiteY0" fmla="*/ 2219098 h 2219098"/>
                    <a:gd name="connsiteX1" fmla="*/ 60808 w 1565091"/>
                    <a:gd name="connsiteY1" fmla="*/ 2219098 h 2219098"/>
                    <a:gd name="connsiteX2" fmla="*/ 157217 w 1565091"/>
                    <a:gd name="connsiteY2" fmla="*/ 1275531 h 2219098"/>
                    <a:gd name="connsiteX3" fmla="*/ 296139 w 1565091"/>
                    <a:gd name="connsiteY3" fmla="*/ 1920401 h 2219098"/>
                    <a:gd name="connsiteX4" fmla="*/ 306136 w 1565091"/>
                    <a:gd name="connsiteY4" fmla="*/ 1968000 h 2219098"/>
                    <a:gd name="connsiteX5" fmla="*/ 315921 w 1565091"/>
                    <a:gd name="connsiteY5" fmla="*/ 1865616 h 2219098"/>
                    <a:gd name="connsiteX6" fmla="*/ 323884 w 1565091"/>
                    <a:gd name="connsiteY6" fmla="*/ 1798357 h 2219098"/>
                    <a:gd name="connsiteX7" fmla="*/ 309982 w 1565091"/>
                    <a:gd name="connsiteY7" fmla="*/ 1717604 h 2219098"/>
                    <a:gd name="connsiteX8" fmla="*/ 456178 w 1565091"/>
                    <a:gd name="connsiteY8" fmla="*/ 425775 h 2219098"/>
                    <a:gd name="connsiteX9" fmla="*/ 482478 w 1565091"/>
                    <a:gd name="connsiteY9" fmla="*/ 665339 h 2219098"/>
                    <a:gd name="connsiteX10" fmla="*/ 489661 w 1565091"/>
                    <a:gd name="connsiteY10" fmla="*/ 719607 h 2219098"/>
                    <a:gd name="connsiteX11" fmla="*/ 531217 w 1565091"/>
                    <a:gd name="connsiteY11" fmla="*/ 528707 h 2219098"/>
                    <a:gd name="connsiteX12" fmla="*/ 756611 w 1565091"/>
                    <a:gd name="connsiteY12" fmla="*/ 0 h 2219098"/>
                    <a:gd name="connsiteX13" fmla="*/ 1179997 w 1565091"/>
                    <a:gd name="connsiteY13" fmla="*/ 1454283 h 2219098"/>
                    <a:gd name="connsiteX14" fmla="*/ 1190156 w 1565091"/>
                    <a:gd name="connsiteY14" fmla="*/ 1533118 h 2219098"/>
                    <a:gd name="connsiteX15" fmla="*/ 1229319 w 1565091"/>
                    <a:gd name="connsiteY15" fmla="*/ 1393814 h 2219098"/>
                    <a:gd name="connsiteX16" fmla="*/ 1368480 w 1565091"/>
                    <a:gd name="connsiteY16" fmla="*/ 728830 h 2219098"/>
                    <a:gd name="connsiteX17" fmla="*/ 1458424 w 1565091"/>
                    <a:gd name="connsiteY17" fmla="*/ 2213228 h 2219098"/>
                    <a:gd name="connsiteX18" fmla="*/ 1234657 w 1565091"/>
                    <a:gd name="connsiteY18" fmla="*/ 2199019 h 2219098"/>
                    <a:gd name="connsiteX19" fmla="*/ 1230371 w 1565091"/>
                    <a:gd name="connsiteY19" fmla="*/ 2211634 h 2219098"/>
                    <a:gd name="connsiteX20" fmla="*/ 352821 w 1565091"/>
                    <a:gd name="connsiteY20" fmla="*/ 2211634 h 22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65091" h="2219098">
                      <a:moveTo>
                        <a:pt x="354180" y="2219098"/>
                      </a:moveTo>
                      <a:lnTo>
                        <a:pt x="60808" y="2219098"/>
                      </a:lnTo>
                      <a:cubicBezTo>
                        <a:pt x="21319" y="2089237"/>
                        <a:pt x="-93702" y="1748513"/>
                        <a:pt x="157217" y="1275531"/>
                      </a:cubicBezTo>
                      <a:cubicBezTo>
                        <a:pt x="207044" y="1615583"/>
                        <a:pt x="244111" y="1689614"/>
                        <a:pt x="296139" y="1920401"/>
                      </a:cubicBezTo>
                      <a:lnTo>
                        <a:pt x="306136" y="1968000"/>
                      </a:lnTo>
                      <a:lnTo>
                        <a:pt x="315921" y="1865616"/>
                      </a:lnTo>
                      <a:lnTo>
                        <a:pt x="323884" y="1798357"/>
                      </a:lnTo>
                      <a:lnTo>
                        <a:pt x="309982" y="1717604"/>
                      </a:lnTo>
                      <a:cubicBezTo>
                        <a:pt x="269129" y="1441309"/>
                        <a:pt x="249768" y="993023"/>
                        <a:pt x="456178" y="425775"/>
                      </a:cubicBezTo>
                      <a:cubicBezTo>
                        <a:pt x="465286" y="516403"/>
                        <a:pt x="474006" y="595214"/>
                        <a:pt x="482478" y="665339"/>
                      </a:cubicBezTo>
                      <a:lnTo>
                        <a:pt x="489661" y="719607"/>
                      </a:lnTo>
                      <a:lnTo>
                        <a:pt x="531217" y="528707"/>
                      </a:lnTo>
                      <a:cubicBezTo>
                        <a:pt x="598877" y="254442"/>
                        <a:pt x="675253" y="55468"/>
                        <a:pt x="756611" y="0"/>
                      </a:cubicBezTo>
                      <a:cubicBezTo>
                        <a:pt x="964981" y="261069"/>
                        <a:pt x="1106110" y="922339"/>
                        <a:pt x="1179997" y="1454283"/>
                      </a:cubicBezTo>
                      <a:lnTo>
                        <a:pt x="1190156" y="1533118"/>
                      </a:lnTo>
                      <a:lnTo>
                        <a:pt x="1229319" y="1393814"/>
                      </a:lnTo>
                      <a:cubicBezTo>
                        <a:pt x="1302866" y="1135771"/>
                        <a:pt x="1366149" y="898918"/>
                        <a:pt x="1368480" y="728830"/>
                      </a:cubicBezTo>
                      <a:cubicBezTo>
                        <a:pt x="1722838" y="1378200"/>
                        <a:pt x="1497914" y="2083367"/>
                        <a:pt x="1458424" y="2213228"/>
                      </a:cubicBezTo>
                      <a:lnTo>
                        <a:pt x="1234657" y="2199019"/>
                      </a:lnTo>
                      <a:lnTo>
                        <a:pt x="1230371" y="2211634"/>
                      </a:lnTo>
                      <a:lnTo>
                        <a:pt x="352821" y="2211634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898407" y="2375770"/>
                <a:ext cx="387841" cy="380896"/>
                <a:chOff x="1925704" y="2375770"/>
                <a:chExt cx="298822" cy="293471"/>
              </a:xfrm>
            </p:grpSpPr>
            <p:sp>
              <p:nvSpPr>
                <p:cNvPr id="70" name="弦形 35"/>
                <p:cNvSpPr/>
                <p:nvPr/>
              </p:nvSpPr>
              <p:spPr>
                <a:xfrm rot="1381283">
                  <a:off x="1925704" y="2375770"/>
                  <a:ext cx="212307" cy="293470"/>
                </a:xfrm>
                <a:custGeom>
                  <a:avLst/>
                  <a:gdLst>
                    <a:gd name="connsiteX0" fmla="*/ 1578177 w 1856586"/>
                    <a:gd name="connsiteY0" fmla="*/ 1560008 h 1820249"/>
                    <a:gd name="connsiteX1" fmla="*/ 471010 w 1856586"/>
                    <a:gd name="connsiteY1" fmla="*/ 1702162 h 1820249"/>
                    <a:gd name="connsiteX2" fmla="*/ 32840 w 1856586"/>
                    <a:gd name="connsiteY2" fmla="*/ 670188 h 1820249"/>
                    <a:gd name="connsiteX3" fmla="*/ 928294 w 1856586"/>
                    <a:gd name="connsiteY3" fmla="*/ -1 h 1820249"/>
                    <a:gd name="connsiteX4" fmla="*/ 1578177 w 1856586"/>
                    <a:gd name="connsiteY4" fmla="*/ 1560008 h 1820249"/>
                    <a:gd name="connsiteX0-1" fmla="*/ 1578265 w 1578265"/>
                    <a:gd name="connsiteY0-2" fmla="*/ 1808343 h 2068603"/>
                    <a:gd name="connsiteX1-3" fmla="*/ 471098 w 1578265"/>
                    <a:gd name="connsiteY1-4" fmla="*/ 1950497 h 2068603"/>
                    <a:gd name="connsiteX2-5" fmla="*/ 32928 w 1578265"/>
                    <a:gd name="connsiteY2-6" fmla="*/ 918523 h 2068603"/>
                    <a:gd name="connsiteX3-7" fmla="*/ 815089 w 1578265"/>
                    <a:gd name="connsiteY3-8" fmla="*/ 0 h 2068603"/>
                    <a:gd name="connsiteX4-9" fmla="*/ 1578265 w 1578265"/>
                    <a:gd name="connsiteY4-10" fmla="*/ 1808343 h 2068603"/>
                    <a:gd name="connsiteX0-11" fmla="*/ 1604329 w 1604329"/>
                    <a:gd name="connsiteY0-12" fmla="*/ 1808343 h 2047376"/>
                    <a:gd name="connsiteX1-13" fmla="*/ 497162 w 1604329"/>
                    <a:gd name="connsiteY1-14" fmla="*/ 1950497 h 2047376"/>
                    <a:gd name="connsiteX2-15" fmla="*/ 22830 w 1604329"/>
                    <a:gd name="connsiteY2-16" fmla="*/ 905019 h 2047376"/>
                    <a:gd name="connsiteX3-17" fmla="*/ 841153 w 1604329"/>
                    <a:gd name="connsiteY3-18" fmla="*/ 0 h 2047376"/>
                    <a:gd name="connsiteX4-19" fmla="*/ 1604329 w 1604329"/>
                    <a:gd name="connsiteY4-20" fmla="*/ 1808343 h 2047376"/>
                    <a:gd name="connsiteX0-21" fmla="*/ 1730044 w 1730044"/>
                    <a:gd name="connsiteY0-22" fmla="*/ 2081509 h 2217470"/>
                    <a:gd name="connsiteX1-23" fmla="*/ 498256 w 1730044"/>
                    <a:gd name="connsiteY1-24" fmla="*/ 1950497 h 2217470"/>
                    <a:gd name="connsiteX2-25" fmla="*/ 23924 w 1730044"/>
                    <a:gd name="connsiteY2-26" fmla="*/ 905019 h 2217470"/>
                    <a:gd name="connsiteX3-27" fmla="*/ 842247 w 1730044"/>
                    <a:gd name="connsiteY3-28" fmla="*/ 0 h 2217470"/>
                    <a:gd name="connsiteX4-29" fmla="*/ 1730044 w 1730044"/>
                    <a:gd name="connsiteY4-30" fmla="*/ 2081509 h 2217470"/>
                    <a:gd name="connsiteX0-31" fmla="*/ 1730920 w 1730920"/>
                    <a:gd name="connsiteY0-32" fmla="*/ 2081509 h 2238044"/>
                    <a:gd name="connsiteX1-33" fmla="*/ 484540 w 1730920"/>
                    <a:gd name="connsiteY1-34" fmla="*/ 2017158 h 2238044"/>
                    <a:gd name="connsiteX2-35" fmla="*/ 24800 w 1730920"/>
                    <a:gd name="connsiteY2-36" fmla="*/ 905019 h 2238044"/>
                    <a:gd name="connsiteX3-37" fmla="*/ 843123 w 1730920"/>
                    <a:gd name="connsiteY3-38" fmla="*/ 0 h 2238044"/>
                    <a:gd name="connsiteX4-39" fmla="*/ 1730920 w 1730920"/>
                    <a:gd name="connsiteY4-40" fmla="*/ 2081509 h 2238044"/>
                    <a:gd name="connsiteX0-41" fmla="*/ 1730085 w 1730085"/>
                    <a:gd name="connsiteY0-42" fmla="*/ 2081509 h 2252823"/>
                    <a:gd name="connsiteX1-43" fmla="*/ 483705 w 1730085"/>
                    <a:gd name="connsiteY1-44" fmla="*/ 2017158 h 2252823"/>
                    <a:gd name="connsiteX2-45" fmla="*/ 23965 w 1730085"/>
                    <a:gd name="connsiteY2-46" fmla="*/ 905019 h 2252823"/>
                    <a:gd name="connsiteX3-47" fmla="*/ 842288 w 1730085"/>
                    <a:gd name="connsiteY3-48" fmla="*/ 0 h 2252823"/>
                    <a:gd name="connsiteX4-49" fmla="*/ 1730085 w 1730085"/>
                    <a:gd name="connsiteY4-50" fmla="*/ 2081509 h 2252823"/>
                    <a:gd name="connsiteX0-51" fmla="*/ 1730085 w 1730085"/>
                    <a:gd name="connsiteY0-52" fmla="*/ 2081509 h 2252823"/>
                    <a:gd name="connsiteX1-53" fmla="*/ 483705 w 1730085"/>
                    <a:gd name="connsiteY1-54" fmla="*/ 2017158 h 2252823"/>
                    <a:gd name="connsiteX2-55" fmla="*/ 23965 w 1730085"/>
                    <a:gd name="connsiteY2-56" fmla="*/ 905019 h 2252823"/>
                    <a:gd name="connsiteX3-57" fmla="*/ 842288 w 1730085"/>
                    <a:gd name="connsiteY3-58" fmla="*/ 0 h 2252823"/>
                    <a:gd name="connsiteX4-59" fmla="*/ 1730085 w 1730085"/>
                    <a:gd name="connsiteY4-60" fmla="*/ 2081509 h 2252823"/>
                    <a:gd name="connsiteX0-61" fmla="*/ 1730085 w 1730085"/>
                    <a:gd name="connsiteY0-62" fmla="*/ 2081509 h 2252823"/>
                    <a:gd name="connsiteX1-63" fmla="*/ 483705 w 1730085"/>
                    <a:gd name="connsiteY1-64" fmla="*/ 2017158 h 2252823"/>
                    <a:gd name="connsiteX2-65" fmla="*/ 23965 w 1730085"/>
                    <a:gd name="connsiteY2-66" fmla="*/ 905019 h 2252823"/>
                    <a:gd name="connsiteX3-67" fmla="*/ 842288 w 1730085"/>
                    <a:gd name="connsiteY3-68" fmla="*/ 0 h 2252823"/>
                    <a:gd name="connsiteX4-69" fmla="*/ 1730085 w 1730085"/>
                    <a:gd name="connsiteY4-70" fmla="*/ 2081509 h 2252823"/>
                    <a:gd name="connsiteX0-71" fmla="*/ 1722777 w 1722777"/>
                    <a:gd name="connsiteY0-72" fmla="*/ 2081509 h 2252823"/>
                    <a:gd name="connsiteX1-73" fmla="*/ 476397 w 1722777"/>
                    <a:gd name="connsiteY1-74" fmla="*/ 2017158 h 2252823"/>
                    <a:gd name="connsiteX2-75" fmla="*/ 16657 w 1722777"/>
                    <a:gd name="connsiteY2-76" fmla="*/ 905019 h 2252823"/>
                    <a:gd name="connsiteX3-77" fmla="*/ 834980 w 1722777"/>
                    <a:gd name="connsiteY3-78" fmla="*/ 0 h 2252823"/>
                    <a:gd name="connsiteX4-79" fmla="*/ 1722777 w 1722777"/>
                    <a:gd name="connsiteY4-80" fmla="*/ 2081509 h 2252823"/>
                    <a:gd name="connsiteX0-81" fmla="*/ 1722777 w 1722777"/>
                    <a:gd name="connsiteY0-82" fmla="*/ 2081509 h 2252823"/>
                    <a:gd name="connsiteX1-83" fmla="*/ 476397 w 1722777"/>
                    <a:gd name="connsiteY1-84" fmla="*/ 2017158 h 2252823"/>
                    <a:gd name="connsiteX2-85" fmla="*/ 16657 w 1722777"/>
                    <a:gd name="connsiteY2-86" fmla="*/ 905019 h 2252823"/>
                    <a:gd name="connsiteX3-87" fmla="*/ 834980 w 1722777"/>
                    <a:gd name="connsiteY3-88" fmla="*/ 0 h 2252823"/>
                    <a:gd name="connsiteX4-89" fmla="*/ 1722777 w 1722777"/>
                    <a:gd name="connsiteY4-90" fmla="*/ 2081509 h 2252823"/>
                    <a:gd name="connsiteX0-91" fmla="*/ 1725151 w 1725151"/>
                    <a:gd name="connsiteY0-92" fmla="*/ 2081509 h 2246832"/>
                    <a:gd name="connsiteX1-93" fmla="*/ 478771 w 1725151"/>
                    <a:gd name="connsiteY1-94" fmla="*/ 2017158 h 2246832"/>
                    <a:gd name="connsiteX2-95" fmla="*/ 19031 w 1725151"/>
                    <a:gd name="connsiteY2-96" fmla="*/ 905019 h 2246832"/>
                    <a:gd name="connsiteX3-97" fmla="*/ 837354 w 1725151"/>
                    <a:gd name="connsiteY3-98" fmla="*/ 0 h 2246832"/>
                    <a:gd name="connsiteX4-99" fmla="*/ 1725151 w 1725151"/>
                    <a:gd name="connsiteY4-100" fmla="*/ 2081509 h 2246832"/>
                    <a:gd name="connsiteX0-101" fmla="*/ 1725151 w 1725151"/>
                    <a:gd name="connsiteY0-102" fmla="*/ 2118758 h 2284081"/>
                    <a:gd name="connsiteX1-103" fmla="*/ 478771 w 1725151"/>
                    <a:gd name="connsiteY1-104" fmla="*/ 2054407 h 2284081"/>
                    <a:gd name="connsiteX2-105" fmla="*/ 19031 w 1725151"/>
                    <a:gd name="connsiteY2-106" fmla="*/ 942268 h 2284081"/>
                    <a:gd name="connsiteX3-107" fmla="*/ 820360 w 1725151"/>
                    <a:gd name="connsiteY3-108" fmla="*/ 0 h 2284081"/>
                    <a:gd name="connsiteX4-109" fmla="*/ 1725151 w 1725151"/>
                    <a:gd name="connsiteY4-110" fmla="*/ 2118758 h 2284081"/>
                    <a:gd name="connsiteX0-111" fmla="*/ 1725151 w 1725151"/>
                    <a:gd name="connsiteY0-112" fmla="*/ 2118758 h 2284081"/>
                    <a:gd name="connsiteX1-113" fmla="*/ 478771 w 1725151"/>
                    <a:gd name="connsiteY1-114" fmla="*/ 2054407 h 2284081"/>
                    <a:gd name="connsiteX2-115" fmla="*/ 19031 w 1725151"/>
                    <a:gd name="connsiteY2-116" fmla="*/ 942268 h 2284081"/>
                    <a:gd name="connsiteX3-117" fmla="*/ 820360 w 1725151"/>
                    <a:gd name="connsiteY3-118" fmla="*/ 0 h 2284081"/>
                    <a:gd name="connsiteX4-119" fmla="*/ 1725151 w 1725151"/>
                    <a:gd name="connsiteY4-120" fmla="*/ 2118758 h 2284081"/>
                    <a:gd name="connsiteX0-121" fmla="*/ 1725151 w 1725151"/>
                    <a:gd name="connsiteY0-122" fmla="*/ 2118758 h 2261658"/>
                    <a:gd name="connsiteX1-123" fmla="*/ 478771 w 1725151"/>
                    <a:gd name="connsiteY1-124" fmla="*/ 2054407 h 2261658"/>
                    <a:gd name="connsiteX2-125" fmla="*/ 19031 w 1725151"/>
                    <a:gd name="connsiteY2-126" fmla="*/ 942268 h 2261658"/>
                    <a:gd name="connsiteX3-127" fmla="*/ 820360 w 1725151"/>
                    <a:gd name="connsiteY3-128" fmla="*/ 0 h 2261658"/>
                    <a:gd name="connsiteX4-129" fmla="*/ 1725151 w 1725151"/>
                    <a:gd name="connsiteY4-130" fmla="*/ 2118758 h 2261658"/>
                    <a:gd name="connsiteX0-131" fmla="*/ 1753080 w 1753080"/>
                    <a:gd name="connsiteY0-132" fmla="*/ 2150344 h 2274665"/>
                    <a:gd name="connsiteX1-133" fmla="*/ 477289 w 1753080"/>
                    <a:gd name="connsiteY1-134" fmla="*/ 2054407 h 2274665"/>
                    <a:gd name="connsiteX2-135" fmla="*/ 17549 w 1753080"/>
                    <a:gd name="connsiteY2-136" fmla="*/ 942268 h 2274665"/>
                    <a:gd name="connsiteX3-137" fmla="*/ 818878 w 1753080"/>
                    <a:gd name="connsiteY3-138" fmla="*/ 0 h 2274665"/>
                    <a:gd name="connsiteX4-139" fmla="*/ 1753080 w 1753080"/>
                    <a:gd name="connsiteY4-140" fmla="*/ 2150344 h 227466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753080" h="2274665">
                      <a:moveTo>
                        <a:pt x="1753080" y="2150344"/>
                      </a:moveTo>
                      <a:cubicBezTo>
                        <a:pt x="1343443" y="2381448"/>
                        <a:pt x="766544" y="2255753"/>
                        <a:pt x="477289" y="2054407"/>
                      </a:cubicBezTo>
                      <a:cubicBezTo>
                        <a:pt x="188034" y="1853061"/>
                        <a:pt x="-70699" y="1363202"/>
                        <a:pt x="17549" y="942268"/>
                      </a:cubicBezTo>
                      <a:cubicBezTo>
                        <a:pt x="45749" y="794011"/>
                        <a:pt x="142099" y="222867"/>
                        <a:pt x="818878" y="0"/>
                      </a:cubicBezTo>
                      <a:cubicBezTo>
                        <a:pt x="1035506" y="520003"/>
                        <a:pt x="1536452" y="1630341"/>
                        <a:pt x="1753080" y="2150344"/>
                      </a:cubicBezTo>
                      <a:close/>
                    </a:path>
                  </a:pathLst>
                </a:custGeom>
                <a:solidFill>
                  <a:srgbClr val="B2D7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弦形 35"/>
                <p:cNvSpPr/>
                <p:nvPr/>
              </p:nvSpPr>
              <p:spPr>
                <a:xfrm rot="20218717" flipH="1">
                  <a:off x="2012219" y="2375771"/>
                  <a:ext cx="212307" cy="293470"/>
                </a:xfrm>
                <a:custGeom>
                  <a:avLst/>
                  <a:gdLst>
                    <a:gd name="connsiteX0" fmla="*/ 1578177 w 1856586"/>
                    <a:gd name="connsiteY0" fmla="*/ 1560008 h 1820249"/>
                    <a:gd name="connsiteX1" fmla="*/ 471010 w 1856586"/>
                    <a:gd name="connsiteY1" fmla="*/ 1702162 h 1820249"/>
                    <a:gd name="connsiteX2" fmla="*/ 32840 w 1856586"/>
                    <a:gd name="connsiteY2" fmla="*/ 670188 h 1820249"/>
                    <a:gd name="connsiteX3" fmla="*/ 928294 w 1856586"/>
                    <a:gd name="connsiteY3" fmla="*/ -1 h 1820249"/>
                    <a:gd name="connsiteX4" fmla="*/ 1578177 w 1856586"/>
                    <a:gd name="connsiteY4" fmla="*/ 1560008 h 1820249"/>
                    <a:gd name="connsiteX0-1" fmla="*/ 1578265 w 1578265"/>
                    <a:gd name="connsiteY0-2" fmla="*/ 1808343 h 2068603"/>
                    <a:gd name="connsiteX1-3" fmla="*/ 471098 w 1578265"/>
                    <a:gd name="connsiteY1-4" fmla="*/ 1950497 h 2068603"/>
                    <a:gd name="connsiteX2-5" fmla="*/ 32928 w 1578265"/>
                    <a:gd name="connsiteY2-6" fmla="*/ 918523 h 2068603"/>
                    <a:gd name="connsiteX3-7" fmla="*/ 815089 w 1578265"/>
                    <a:gd name="connsiteY3-8" fmla="*/ 0 h 2068603"/>
                    <a:gd name="connsiteX4-9" fmla="*/ 1578265 w 1578265"/>
                    <a:gd name="connsiteY4-10" fmla="*/ 1808343 h 2068603"/>
                    <a:gd name="connsiteX0-11" fmla="*/ 1604329 w 1604329"/>
                    <a:gd name="connsiteY0-12" fmla="*/ 1808343 h 2047376"/>
                    <a:gd name="connsiteX1-13" fmla="*/ 497162 w 1604329"/>
                    <a:gd name="connsiteY1-14" fmla="*/ 1950497 h 2047376"/>
                    <a:gd name="connsiteX2-15" fmla="*/ 22830 w 1604329"/>
                    <a:gd name="connsiteY2-16" fmla="*/ 905019 h 2047376"/>
                    <a:gd name="connsiteX3-17" fmla="*/ 841153 w 1604329"/>
                    <a:gd name="connsiteY3-18" fmla="*/ 0 h 2047376"/>
                    <a:gd name="connsiteX4-19" fmla="*/ 1604329 w 1604329"/>
                    <a:gd name="connsiteY4-20" fmla="*/ 1808343 h 2047376"/>
                    <a:gd name="connsiteX0-21" fmla="*/ 1730044 w 1730044"/>
                    <a:gd name="connsiteY0-22" fmla="*/ 2081509 h 2217470"/>
                    <a:gd name="connsiteX1-23" fmla="*/ 498256 w 1730044"/>
                    <a:gd name="connsiteY1-24" fmla="*/ 1950497 h 2217470"/>
                    <a:gd name="connsiteX2-25" fmla="*/ 23924 w 1730044"/>
                    <a:gd name="connsiteY2-26" fmla="*/ 905019 h 2217470"/>
                    <a:gd name="connsiteX3-27" fmla="*/ 842247 w 1730044"/>
                    <a:gd name="connsiteY3-28" fmla="*/ 0 h 2217470"/>
                    <a:gd name="connsiteX4-29" fmla="*/ 1730044 w 1730044"/>
                    <a:gd name="connsiteY4-30" fmla="*/ 2081509 h 2217470"/>
                    <a:gd name="connsiteX0-31" fmla="*/ 1730920 w 1730920"/>
                    <a:gd name="connsiteY0-32" fmla="*/ 2081509 h 2238044"/>
                    <a:gd name="connsiteX1-33" fmla="*/ 484540 w 1730920"/>
                    <a:gd name="connsiteY1-34" fmla="*/ 2017158 h 2238044"/>
                    <a:gd name="connsiteX2-35" fmla="*/ 24800 w 1730920"/>
                    <a:gd name="connsiteY2-36" fmla="*/ 905019 h 2238044"/>
                    <a:gd name="connsiteX3-37" fmla="*/ 843123 w 1730920"/>
                    <a:gd name="connsiteY3-38" fmla="*/ 0 h 2238044"/>
                    <a:gd name="connsiteX4-39" fmla="*/ 1730920 w 1730920"/>
                    <a:gd name="connsiteY4-40" fmla="*/ 2081509 h 2238044"/>
                    <a:gd name="connsiteX0-41" fmla="*/ 1730085 w 1730085"/>
                    <a:gd name="connsiteY0-42" fmla="*/ 2081509 h 2252823"/>
                    <a:gd name="connsiteX1-43" fmla="*/ 483705 w 1730085"/>
                    <a:gd name="connsiteY1-44" fmla="*/ 2017158 h 2252823"/>
                    <a:gd name="connsiteX2-45" fmla="*/ 23965 w 1730085"/>
                    <a:gd name="connsiteY2-46" fmla="*/ 905019 h 2252823"/>
                    <a:gd name="connsiteX3-47" fmla="*/ 842288 w 1730085"/>
                    <a:gd name="connsiteY3-48" fmla="*/ 0 h 2252823"/>
                    <a:gd name="connsiteX4-49" fmla="*/ 1730085 w 1730085"/>
                    <a:gd name="connsiteY4-50" fmla="*/ 2081509 h 2252823"/>
                    <a:gd name="connsiteX0-51" fmla="*/ 1730085 w 1730085"/>
                    <a:gd name="connsiteY0-52" fmla="*/ 2081509 h 2252823"/>
                    <a:gd name="connsiteX1-53" fmla="*/ 483705 w 1730085"/>
                    <a:gd name="connsiteY1-54" fmla="*/ 2017158 h 2252823"/>
                    <a:gd name="connsiteX2-55" fmla="*/ 23965 w 1730085"/>
                    <a:gd name="connsiteY2-56" fmla="*/ 905019 h 2252823"/>
                    <a:gd name="connsiteX3-57" fmla="*/ 842288 w 1730085"/>
                    <a:gd name="connsiteY3-58" fmla="*/ 0 h 2252823"/>
                    <a:gd name="connsiteX4-59" fmla="*/ 1730085 w 1730085"/>
                    <a:gd name="connsiteY4-60" fmla="*/ 2081509 h 2252823"/>
                    <a:gd name="connsiteX0-61" fmla="*/ 1730085 w 1730085"/>
                    <a:gd name="connsiteY0-62" fmla="*/ 2081509 h 2252823"/>
                    <a:gd name="connsiteX1-63" fmla="*/ 483705 w 1730085"/>
                    <a:gd name="connsiteY1-64" fmla="*/ 2017158 h 2252823"/>
                    <a:gd name="connsiteX2-65" fmla="*/ 23965 w 1730085"/>
                    <a:gd name="connsiteY2-66" fmla="*/ 905019 h 2252823"/>
                    <a:gd name="connsiteX3-67" fmla="*/ 842288 w 1730085"/>
                    <a:gd name="connsiteY3-68" fmla="*/ 0 h 2252823"/>
                    <a:gd name="connsiteX4-69" fmla="*/ 1730085 w 1730085"/>
                    <a:gd name="connsiteY4-70" fmla="*/ 2081509 h 2252823"/>
                    <a:gd name="connsiteX0-71" fmla="*/ 1722777 w 1722777"/>
                    <a:gd name="connsiteY0-72" fmla="*/ 2081509 h 2252823"/>
                    <a:gd name="connsiteX1-73" fmla="*/ 476397 w 1722777"/>
                    <a:gd name="connsiteY1-74" fmla="*/ 2017158 h 2252823"/>
                    <a:gd name="connsiteX2-75" fmla="*/ 16657 w 1722777"/>
                    <a:gd name="connsiteY2-76" fmla="*/ 905019 h 2252823"/>
                    <a:gd name="connsiteX3-77" fmla="*/ 834980 w 1722777"/>
                    <a:gd name="connsiteY3-78" fmla="*/ 0 h 2252823"/>
                    <a:gd name="connsiteX4-79" fmla="*/ 1722777 w 1722777"/>
                    <a:gd name="connsiteY4-80" fmla="*/ 2081509 h 2252823"/>
                    <a:gd name="connsiteX0-81" fmla="*/ 1722777 w 1722777"/>
                    <a:gd name="connsiteY0-82" fmla="*/ 2081509 h 2252823"/>
                    <a:gd name="connsiteX1-83" fmla="*/ 476397 w 1722777"/>
                    <a:gd name="connsiteY1-84" fmla="*/ 2017158 h 2252823"/>
                    <a:gd name="connsiteX2-85" fmla="*/ 16657 w 1722777"/>
                    <a:gd name="connsiteY2-86" fmla="*/ 905019 h 2252823"/>
                    <a:gd name="connsiteX3-87" fmla="*/ 834980 w 1722777"/>
                    <a:gd name="connsiteY3-88" fmla="*/ 0 h 2252823"/>
                    <a:gd name="connsiteX4-89" fmla="*/ 1722777 w 1722777"/>
                    <a:gd name="connsiteY4-90" fmla="*/ 2081509 h 2252823"/>
                    <a:gd name="connsiteX0-91" fmla="*/ 1725151 w 1725151"/>
                    <a:gd name="connsiteY0-92" fmla="*/ 2081509 h 2246832"/>
                    <a:gd name="connsiteX1-93" fmla="*/ 478771 w 1725151"/>
                    <a:gd name="connsiteY1-94" fmla="*/ 2017158 h 2246832"/>
                    <a:gd name="connsiteX2-95" fmla="*/ 19031 w 1725151"/>
                    <a:gd name="connsiteY2-96" fmla="*/ 905019 h 2246832"/>
                    <a:gd name="connsiteX3-97" fmla="*/ 837354 w 1725151"/>
                    <a:gd name="connsiteY3-98" fmla="*/ 0 h 2246832"/>
                    <a:gd name="connsiteX4-99" fmla="*/ 1725151 w 1725151"/>
                    <a:gd name="connsiteY4-100" fmla="*/ 2081509 h 2246832"/>
                    <a:gd name="connsiteX0-101" fmla="*/ 1725151 w 1725151"/>
                    <a:gd name="connsiteY0-102" fmla="*/ 2118758 h 2284081"/>
                    <a:gd name="connsiteX1-103" fmla="*/ 478771 w 1725151"/>
                    <a:gd name="connsiteY1-104" fmla="*/ 2054407 h 2284081"/>
                    <a:gd name="connsiteX2-105" fmla="*/ 19031 w 1725151"/>
                    <a:gd name="connsiteY2-106" fmla="*/ 942268 h 2284081"/>
                    <a:gd name="connsiteX3-107" fmla="*/ 820360 w 1725151"/>
                    <a:gd name="connsiteY3-108" fmla="*/ 0 h 2284081"/>
                    <a:gd name="connsiteX4-109" fmla="*/ 1725151 w 1725151"/>
                    <a:gd name="connsiteY4-110" fmla="*/ 2118758 h 2284081"/>
                    <a:gd name="connsiteX0-111" fmla="*/ 1725151 w 1725151"/>
                    <a:gd name="connsiteY0-112" fmla="*/ 2118758 h 2284081"/>
                    <a:gd name="connsiteX1-113" fmla="*/ 478771 w 1725151"/>
                    <a:gd name="connsiteY1-114" fmla="*/ 2054407 h 2284081"/>
                    <a:gd name="connsiteX2-115" fmla="*/ 19031 w 1725151"/>
                    <a:gd name="connsiteY2-116" fmla="*/ 942268 h 2284081"/>
                    <a:gd name="connsiteX3-117" fmla="*/ 820360 w 1725151"/>
                    <a:gd name="connsiteY3-118" fmla="*/ 0 h 2284081"/>
                    <a:gd name="connsiteX4-119" fmla="*/ 1725151 w 1725151"/>
                    <a:gd name="connsiteY4-120" fmla="*/ 2118758 h 2284081"/>
                    <a:gd name="connsiteX0-121" fmla="*/ 1725151 w 1725151"/>
                    <a:gd name="connsiteY0-122" fmla="*/ 2118758 h 2261658"/>
                    <a:gd name="connsiteX1-123" fmla="*/ 478771 w 1725151"/>
                    <a:gd name="connsiteY1-124" fmla="*/ 2054407 h 2261658"/>
                    <a:gd name="connsiteX2-125" fmla="*/ 19031 w 1725151"/>
                    <a:gd name="connsiteY2-126" fmla="*/ 942268 h 2261658"/>
                    <a:gd name="connsiteX3-127" fmla="*/ 820360 w 1725151"/>
                    <a:gd name="connsiteY3-128" fmla="*/ 0 h 2261658"/>
                    <a:gd name="connsiteX4-129" fmla="*/ 1725151 w 1725151"/>
                    <a:gd name="connsiteY4-130" fmla="*/ 2118758 h 2261658"/>
                    <a:gd name="connsiteX0-131" fmla="*/ 1753080 w 1753080"/>
                    <a:gd name="connsiteY0-132" fmla="*/ 2150344 h 2274665"/>
                    <a:gd name="connsiteX1-133" fmla="*/ 477289 w 1753080"/>
                    <a:gd name="connsiteY1-134" fmla="*/ 2054407 h 2274665"/>
                    <a:gd name="connsiteX2-135" fmla="*/ 17549 w 1753080"/>
                    <a:gd name="connsiteY2-136" fmla="*/ 942268 h 2274665"/>
                    <a:gd name="connsiteX3-137" fmla="*/ 818878 w 1753080"/>
                    <a:gd name="connsiteY3-138" fmla="*/ 0 h 2274665"/>
                    <a:gd name="connsiteX4-139" fmla="*/ 1753080 w 1753080"/>
                    <a:gd name="connsiteY4-140" fmla="*/ 2150344 h 227466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753080" h="2274665">
                      <a:moveTo>
                        <a:pt x="1753080" y="2150344"/>
                      </a:moveTo>
                      <a:cubicBezTo>
                        <a:pt x="1343443" y="2381448"/>
                        <a:pt x="766544" y="2255753"/>
                        <a:pt x="477289" y="2054407"/>
                      </a:cubicBezTo>
                      <a:cubicBezTo>
                        <a:pt x="188034" y="1853061"/>
                        <a:pt x="-70699" y="1363202"/>
                        <a:pt x="17549" y="942268"/>
                      </a:cubicBezTo>
                      <a:cubicBezTo>
                        <a:pt x="45749" y="794011"/>
                        <a:pt x="142099" y="222867"/>
                        <a:pt x="818878" y="0"/>
                      </a:cubicBezTo>
                      <a:cubicBezTo>
                        <a:pt x="1035506" y="520003"/>
                        <a:pt x="1536452" y="1630341"/>
                        <a:pt x="1753080" y="2150344"/>
                      </a:cubicBezTo>
                      <a:close/>
                    </a:path>
                  </a:pathLst>
                </a:custGeom>
                <a:solidFill>
                  <a:srgbClr val="83A0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2" name="任意多边形 71"/>
              <p:cNvSpPr/>
              <p:nvPr/>
            </p:nvSpPr>
            <p:spPr>
              <a:xfrm flipH="1">
                <a:off x="2072363" y="3101916"/>
                <a:ext cx="130798" cy="3326267"/>
              </a:xfrm>
              <a:custGeom>
                <a:avLst/>
                <a:gdLst>
                  <a:gd name="connsiteX0" fmla="*/ 72899 w 268577"/>
                  <a:gd name="connsiteY0" fmla="*/ 0 h 3256954"/>
                  <a:gd name="connsiteX1" fmla="*/ 182591 w 268577"/>
                  <a:gd name="connsiteY1" fmla="*/ 0 h 3256954"/>
                  <a:gd name="connsiteX2" fmla="*/ 268577 w 268577"/>
                  <a:gd name="connsiteY2" fmla="*/ 206778 h 3256954"/>
                  <a:gd name="connsiteX3" fmla="*/ 255490 w 268577"/>
                  <a:gd name="connsiteY3" fmla="*/ 1792598 h 3256954"/>
                  <a:gd name="connsiteX4" fmla="*/ 234139 w 268577"/>
                  <a:gd name="connsiteY4" fmla="*/ 1841751 h 3256954"/>
                  <a:gd name="connsiteX5" fmla="*/ 232498 w 268577"/>
                  <a:gd name="connsiteY5" fmla="*/ 1842805 h 3256954"/>
                  <a:gd name="connsiteX6" fmla="*/ 232498 w 268577"/>
                  <a:gd name="connsiteY6" fmla="*/ 3148273 h 3256954"/>
                  <a:gd name="connsiteX7" fmla="*/ 5193 w 268577"/>
                  <a:gd name="connsiteY7" fmla="*/ 3148273 h 3256954"/>
                  <a:gd name="connsiteX8" fmla="*/ 5193 w 268577"/>
                  <a:gd name="connsiteY8" fmla="*/ 1817125 h 3256954"/>
                  <a:gd name="connsiteX9" fmla="*/ 0 w 268577"/>
                  <a:gd name="connsiteY9" fmla="*/ 1792598 h 3256954"/>
                  <a:gd name="connsiteX10" fmla="*/ 0 w 268577"/>
                  <a:gd name="connsiteY10" fmla="*/ 181821 h 3256954"/>
                  <a:gd name="connsiteX11" fmla="*/ 72899 w 268577"/>
                  <a:gd name="connsiteY11" fmla="*/ 0 h 3256954"/>
                  <a:gd name="connsiteX0-1" fmla="*/ 72899 w 268577"/>
                  <a:gd name="connsiteY0-2" fmla="*/ 0 h 3256954"/>
                  <a:gd name="connsiteX1-3" fmla="*/ 268577 w 268577"/>
                  <a:gd name="connsiteY1-4" fmla="*/ 206778 h 3256954"/>
                  <a:gd name="connsiteX2-5" fmla="*/ 255490 w 268577"/>
                  <a:gd name="connsiteY2-6" fmla="*/ 1792598 h 3256954"/>
                  <a:gd name="connsiteX3-7" fmla="*/ 234139 w 268577"/>
                  <a:gd name="connsiteY3-8" fmla="*/ 1841751 h 3256954"/>
                  <a:gd name="connsiteX4-9" fmla="*/ 232498 w 268577"/>
                  <a:gd name="connsiteY4-10" fmla="*/ 1842805 h 3256954"/>
                  <a:gd name="connsiteX5-11" fmla="*/ 232498 w 268577"/>
                  <a:gd name="connsiteY5-12" fmla="*/ 3148273 h 3256954"/>
                  <a:gd name="connsiteX6-13" fmla="*/ 5193 w 268577"/>
                  <a:gd name="connsiteY6-14" fmla="*/ 3148273 h 3256954"/>
                  <a:gd name="connsiteX7-15" fmla="*/ 5193 w 268577"/>
                  <a:gd name="connsiteY7-16" fmla="*/ 1817125 h 3256954"/>
                  <a:gd name="connsiteX8-17" fmla="*/ 0 w 268577"/>
                  <a:gd name="connsiteY8-18" fmla="*/ 1792598 h 3256954"/>
                  <a:gd name="connsiteX9-19" fmla="*/ 0 w 268577"/>
                  <a:gd name="connsiteY9-20" fmla="*/ 181821 h 3256954"/>
                  <a:gd name="connsiteX10-21" fmla="*/ 72899 w 268577"/>
                  <a:gd name="connsiteY10-22" fmla="*/ 0 h 3256954"/>
                  <a:gd name="connsiteX0-23" fmla="*/ 72899 w 255490"/>
                  <a:gd name="connsiteY0-24" fmla="*/ 0 h 3256954"/>
                  <a:gd name="connsiteX1-25" fmla="*/ 255490 w 255490"/>
                  <a:gd name="connsiteY1-26" fmla="*/ 1792598 h 3256954"/>
                  <a:gd name="connsiteX2-27" fmla="*/ 234139 w 255490"/>
                  <a:gd name="connsiteY2-28" fmla="*/ 1841751 h 3256954"/>
                  <a:gd name="connsiteX3-29" fmla="*/ 232498 w 255490"/>
                  <a:gd name="connsiteY3-30" fmla="*/ 1842805 h 3256954"/>
                  <a:gd name="connsiteX4-31" fmla="*/ 232498 w 255490"/>
                  <a:gd name="connsiteY4-32" fmla="*/ 3148273 h 3256954"/>
                  <a:gd name="connsiteX5-33" fmla="*/ 5193 w 255490"/>
                  <a:gd name="connsiteY5-34" fmla="*/ 3148273 h 3256954"/>
                  <a:gd name="connsiteX6-35" fmla="*/ 5193 w 255490"/>
                  <a:gd name="connsiteY6-36" fmla="*/ 1817125 h 3256954"/>
                  <a:gd name="connsiteX7-37" fmla="*/ 0 w 255490"/>
                  <a:gd name="connsiteY7-38" fmla="*/ 1792598 h 3256954"/>
                  <a:gd name="connsiteX8-39" fmla="*/ 0 w 255490"/>
                  <a:gd name="connsiteY8-40" fmla="*/ 181821 h 3256954"/>
                  <a:gd name="connsiteX9-41" fmla="*/ 72899 w 255490"/>
                  <a:gd name="connsiteY9-42" fmla="*/ 0 h 3256954"/>
                  <a:gd name="connsiteX0-43" fmla="*/ 72899 w 255490"/>
                  <a:gd name="connsiteY0-44" fmla="*/ 0 h 3256954"/>
                  <a:gd name="connsiteX1-45" fmla="*/ 255490 w 255490"/>
                  <a:gd name="connsiteY1-46" fmla="*/ 1792598 h 3256954"/>
                  <a:gd name="connsiteX2-47" fmla="*/ 234139 w 255490"/>
                  <a:gd name="connsiteY2-48" fmla="*/ 1841751 h 3256954"/>
                  <a:gd name="connsiteX3-49" fmla="*/ 232498 w 255490"/>
                  <a:gd name="connsiteY3-50" fmla="*/ 3148273 h 3256954"/>
                  <a:gd name="connsiteX4-51" fmla="*/ 5193 w 255490"/>
                  <a:gd name="connsiteY4-52" fmla="*/ 3148273 h 3256954"/>
                  <a:gd name="connsiteX5-53" fmla="*/ 5193 w 255490"/>
                  <a:gd name="connsiteY5-54" fmla="*/ 1817125 h 3256954"/>
                  <a:gd name="connsiteX6-55" fmla="*/ 0 w 255490"/>
                  <a:gd name="connsiteY6-56" fmla="*/ 1792598 h 3256954"/>
                  <a:gd name="connsiteX7-57" fmla="*/ 0 w 255490"/>
                  <a:gd name="connsiteY7-58" fmla="*/ 181821 h 3256954"/>
                  <a:gd name="connsiteX8-59" fmla="*/ 72899 w 255490"/>
                  <a:gd name="connsiteY8-60" fmla="*/ 0 h 3256954"/>
                  <a:gd name="connsiteX0-61" fmla="*/ 72899 w 255490"/>
                  <a:gd name="connsiteY0-62" fmla="*/ 0 h 3286852"/>
                  <a:gd name="connsiteX1-63" fmla="*/ 255490 w 255490"/>
                  <a:gd name="connsiteY1-64" fmla="*/ 1792598 h 3286852"/>
                  <a:gd name="connsiteX2-65" fmla="*/ 234139 w 255490"/>
                  <a:gd name="connsiteY2-66" fmla="*/ 1841751 h 3286852"/>
                  <a:gd name="connsiteX3-67" fmla="*/ 123316 w 255490"/>
                  <a:gd name="connsiteY3-68" fmla="*/ 3189216 h 3286852"/>
                  <a:gd name="connsiteX4-69" fmla="*/ 5193 w 255490"/>
                  <a:gd name="connsiteY4-70" fmla="*/ 3148273 h 3286852"/>
                  <a:gd name="connsiteX5-71" fmla="*/ 5193 w 255490"/>
                  <a:gd name="connsiteY5-72" fmla="*/ 1817125 h 3286852"/>
                  <a:gd name="connsiteX6-73" fmla="*/ 0 w 255490"/>
                  <a:gd name="connsiteY6-74" fmla="*/ 1792598 h 3286852"/>
                  <a:gd name="connsiteX7-75" fmla="*/ 0 w 255490"/>
                  <a:gd name="connsiteY7-76" fmla="*/ 181821 h 3286852"/>
                  <a:gd name="connsiteX8-77" fmla="*/ 72899 w 255490"/>
                  <a:gd name="connsiteY8-78" fmla="*/ 0 h 3286852"/>
                  <a:gd name="connsiteX0-79" fmla="*/ 72899 w 255490"/>
                  <a:gd name="connsiteY0-80" fmla="*/ 0 h 3298973"/>
                  <a:gd name="connsiteX1-81" fmla="*/ 255490 w 255490"/>
                  <a:gd name="connsiteY1-82" fmla="*/ 1792598 h 3298973"/>
                  <a:gd name="connsiteX2-83" fmla="*/ 234139 w 255490"/>
                  <a:gd name="connsiteY2-84" fmla="*/ 1841751 h 3298973"/>
                  <a:gd name="connsiteX3-85" fmla="*/ 123316 w 255490"/>
                  <a:gd name="connsiteY3-86" fmla="*/ 3189216 h 3298973"/>
                  <a:gd name="connsiteX4-87" fmla="*/ 5193 w 255490"/>
                  <a:gd name="connsiteY4-88" fmla="*/ 3148273 h 3298973"/>
                  <a:gd name="connsiteX5-89" fmla="*/ 5193 w 255490"/>
                  <a:gd name="connsiteY5-90" fmla="*/ 1817125 h 3298973"/>
                  <a:gd name="connsiteX6-91" fmla="*/ 0 w 255490"/>
                  <a:gd name="connsiteY6-92" fmla="*/ 1792598 h 3298973"/>
                  <a:gd name="connsiteX7-93" fmla="*/ 0 w 255490"/>
                  <a:gd name="connsiteY7-94" fmla="*/ 181821 h 3298973"/>
                  <a:gd name="connsiteX8-95" fmla="*/ 72899 w 255490"/>
                  <a:gd name="connsiteY8-96" fmla="*/ 0 h 3298973"/>
                  <a:gd name="connsiteX0-97" fmla="*/ 72899 w 255994"/>
                  <a:gd name="connsiteY0-98" fmla="*/ 0 h 3298973"/>
                  <a:gd name="connsiteX1-99" fmla="*/ 255490 w 255994"/>
                  <a:gd name="connsiteY1-100" fmla="*/ 1792598 h 3298973"/>
                  <a:gd name="connsiteX2-101" fmla="*/ 123316 w 255994"/>
                  <a:gd name="connsiteY2-102" fmla="*/ 3189216 h 3298973"/>
                  <a:gd name="connsiteX3-103" fmla="*/ 5193 w 255994"/>
                  <a:gd name="connsiteY3-104" fmla="*/ 3148273 h 3298973"/>
                  <a:gd name="connsiteX4-105" fmla="*/ 5193 w 255994"/>
                  <a:gd name="connsiteY4-106" fmla="*/ 1817125 h 3298973"/>
                  <a:gd name="connsiteX5-107" fmla="*/ 0 w 255994"/>
                  <a:gd name="connsiteY5-108" fmla="*/ 1792598 h 3298973"/>
                  <a:gd name="connsiteX6-109" fmla="*/ 0 w 255994"/>
                  <a:gd name="connsiteY6-110" fmla="*/ 181821 h 3298973"/>
                  <a:gd name="connsiteX7-111" fmla="*/ 72899 w 255994"/>
                  <a:gd name="connsiteY7-112" fmla="*/ 0 h 3298973"/>
                  <a:gd name="connsiteX0-113" fmla="*/ 72899 w 125240"/>
                  <a:gd name="connsiteY0-114" fmla="*/ 0 h 3298973"/>
                  <a:gd name="connsiteX1-115" fmla="*/ 123316 w 125240"/>
                  <a:gd name="connsiteY1-116" fmla="*/ 3189216 h 3298973"/>
                  <a:gd name="connsiteX2-117" fmla="*/ 5193 w 125240"/>
                  <a:gd name="connsiteY2-118" fmla="*/ 3148273 h 3298973"/>
                  <a:gd name="connsiteX3-119" fmla="*/ 5193 w 125240"/>
                  <a:gd name="connsiteY3-120" fmla="*/ 1817125 h 3298973"/>
                  <a:gd name="connsiteX4-121" fmla="*/ 0 w 125240"/>
                  <a:gd name="connsiteY4-122" fmla="*/ 1792598 h 3298973"/>
                  <a:gd name="connsiteX5-123" fmla="*/ 0 w 125240"/>
                  <a:gd name="connsiteY5-124" fmla="*/ 181821 h 3298973"/>
                  <a:gd name="connsiteX6-125" fmla="*/ 72899 w 125240"/>
                  <a:gd name="connsiteY6-126" fmla="*/ 0 h 3298973"/>
                  <a:gd name="connsiteX0-127" fmla="*/ 86547 w 125941"/>
                  <a:gd name="connsiteY0-128" fmla="*/ 0 h 3312620"/>
                  <a:gd name="connsiteX1-129" fmla="*/ 123316 w 125941"/>
                  <a:gd name="connsiteY1-130" fmla="*/ 3202863 h 3312620"/>
                  <a:gd name="connsiteX2-131" fmla="*/ 5193 w 125941"/>
                  <a:gd name="connsiteY2-132" fmla="*/ 3161920 h 3312620"/>
                  <a:gd name="connsiteX3-133" fmla="*/ 5193 w 125941"/>
                  <a:gd name="connsiteY3-134" fmla="*/ 1830772 h 3312620"/>
                  <a:gd name="connsiteX4-135" fmla="*/ 0 w 125941"/>
                  <a:gd name="connsiteY4-136" fmla="*/ 1806245 h 3312620"/>
                  <a:gd name="connsiteX5-137" fmla="*/ 0 w 125941"/>
                  <a:gd name="connsiteY5-138" fmla="*/ 195468 h 3312620"/>
                  <a:gd name="connsiteX6-139" fmla="*/ 86547 w 125941"/>
                  <a:gd name="connsiteY6-140" fmla="*/ 0 h 3312620"/>
                  <a:gd name="connsiteX0-141" fmla="*/ 86547 w 125941"/>
                  <a:gd name="connsiteY0-142" fmla="*/ 0 h 3312620"/>
                  <a:gd name="connsiteX1-143" fmla="*/ 123316 w 125941"/>
                  <a:gd name="connsiteY1-144" fmla="*/ 3202863 h 3312620"/>
                  <a:gd name="connsiteX2-145" fmla="*/ 5193 w 125941"/>
                  <a:gd name="connsiteY2-146" fmla="*/ 3161920 h 3312620"/>
                  <a:gd name="connsiteX3-147" fmla="*/ 5193 w 125941"/>
                  <a:gd name="connsiteY3-148" fmla="*/ 1830772 h 3312620"/>
                  <a:gd name="connsiteX4-149" fmla="*/ 0 w 125941"/>
                  <a:gd name="connsiteY4-150" fmla="*/ 1806245 h 3312620"/>
                  <a:gd name="connsiteX5-151" fmla="*/ 0 w 125941"/>
                  <a:gd name="connsiteY5-152" fmla="*/ 195468 h 3312620"/>
                  <a:gd name="connsiteX6-153" fmla="*/ 86547 w 125941"/>
                  <a:gd name="connsiteY6-154" fmla="*/ 0 h 3312620"/>
                  <a:gd name="connsiteX0-155" fmla="*/ 113843 w 130798"/>
                  <a:gd name="connsiteY0-156" fmla="*/ 0 h 3326267"/>
                  <a:gd name="connsiteX1-157" fmla="*/ 123316 w 130798"/>
                  <a:gd name="connsiteY1-158" fmla="*/ 3216510 h 3326267"/>
                  <a:gd name="connsiteX2-159" fmla="*/ 5193 w 130798"/>
                  <a:gd name="connsiteY2-160" fmla="*/ 3175567 h 3326267"/>
                  <a:gd name="connsiteX3-161" fmla="*/ 5193 w 130798"/>
                  <a:gd name="connsiteY3-162" fmla="*/ 1844419 h 3326267"/>
                  <a:gd name="connsiteX4-163" fmla="*/ 0 w 130798"/>
                  <a:gd name="connsiteY4-164" fmla="*/ 1819892 h 3326267"/>
                  <a:gd name="connsiteX5-165" fmla="*/ 0 w 130798"/>
                  <a:gd name="connsiteY5-166" fmla="*/ 209115 h 3326267"/>
                  <a:gd name="connsiteX6-167" fmla="*/ 113843 w 130798"/>
                  <a:gd name="connsiteY6-168" fmla="*/ 0 h 33262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30798" h="3326267">
                    <a:moveTo>
                      <a:pt x="113843" y="0"/>
                    </a:moveTo>
                    <a:cubicBezTo>
                      <a:pt x="134396" y="501233"/>
                      <a:pt x="134600" y="2691798"/>
                      <a:pt x="123316" y="3216510"/>
                    </a:cubicBezTo>
                    <a:cubicBezTo>
                      <a:pt x="115710" y="3468423"/>
                      <a:pt x="12626" y="3213004"/>
                      <a:pt x="5193" y="3175567"/>
                    </a:cubicBezTo>
                    <a:lnTo>
                      <a:pt x="5193" y="1844419"/>
                    </a:lnTo>
                    <a:lnTo>
                      <a:pt x="0" y="1819892"/>
                    </a:lnTo>
                    <a:lnTo>
                      <a:pt x="0" y="209115"/>
                    </a:lnTo>
                    <a:cubicBezTo>
                      <a:pt x="0" y="170724"/>
                      <a:pt x="73582" y="0"/>
                      <a:pt x="113843" y="0"/>
                    </a:cubicBezTo>
                    <a:close/>
                  </a:path>
                </a:pathLst>
              </a:custGeom>
              <a:solidFill>
                <a:srgbClr val="B88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1973734" y="3101916"/>
                <a:ext cx="130798" cy="3326267"/>
              </a:xfrm>
              <a:custGeom>
                <a:avLst/>
                <a:gdLst>
                  <a:gd name="connsiteX0" fmla="*/ 72899 w 268577"/>
                  <a:gd name="connsiteY0" fmla="*/ 0 h 3256954"/>
                  <a:gd name="connsiteX1" fmla="*/ 182591 w 268577"/>
                  <a:gd name="connsiteY1" fmla="*/ 0 h 3256954"/>
                  <a:gd name="connsiteX2" fmla="*/ 268577 w 268577"/>
                  <a:gd name="connsiteY2" fmla="*/ 206778 h 3256954"/>
                  <a:gd name="connsiteX3" fmla="*/ 255490 w 268577"/>
                  <a:gd name="connsiteY3" fmla="*/ 1792598 h 3256954"/>
                  <a:gd name="connsiteX4" fmla="*/ 234139 w 268577"/>
                  <a:gd name="connsiteY4" fmla="*/ 1841751 h 3256954"/>
                  <a:gd name="connsiteX5" fmla="*/ 232498 w 268577"/>
                  <a:gd name="connsiteY5" fmla="*/ 1842805 h 3256954"/>
                  <a:gd name="connsiteX6" fmla="*/ 232498 w 268577"/>
                  <a:gd name="connsiteY6" fmla="*/ 3148273 h 3256954"/>
                  <a:gd name="connsiteX7" fmla="*/ 5193 w 268577"/>
                  <a:gd name="connsiteY7" fmla="*/ 3148273 h 3256954"/>
                  <a:gd name="connsiteX8" fmla="*/ 5193 w 268577"/>
                  <a:gd name="connsiteY8" fmla="*/ 1817125 h 3256954"/>
                  <a:gd name="connsiteX9" fmla="*/ 0 w 268577"/>
                  <a:gd name="connsiteY9" fmla="*/ 1792598 h 3256954"/>
                  <a:gd name="connsiteX10" fmla="*/ 0 w 268577"/>
                  <a:gd name="connsiteY10" fmla="*/ 181821 h 3256954"/>
                  <a:gd name="connsiteX11" fmla="*/ 72899 w 268577"/>
                  <a:gd name="connsiteY11" fmla="*/ 0 h 3256954"/>
                  <a:gd name="connsiteX0-1" fmla="*/ 72899 w 268577"/>
                  <a:gd name="connsiteY0-2" fmla="*/ 0 h 3256954"/>
                  <a:gd name="connsiteX1-3" fmla="*/ 268577 w 268577"/>
                  <a:gd name="connsiteY1-4" fmla="*/ 206778 h 3256954"/>
                  <a:gd name="connsiteX2-5" fmla="*/ 255490 w 268577"/>
                  <a:gd name="connsiteY2-6" fmla="*/ 1792598 h 3256954"/>
                  <a:gd name="connsiteX3-7" fmla="*/ 234139 w 268577"/>
                  <a:gd name="connsiteY3-8" fmla="*/ 1841751 h 3256954"/>
                  <a:gd name="connsiteX4-9" fmla="*/ 232498 w 268577"/>
                  <a:gd name="connsiteY4-10" fmla="*/ 1842805 h 3256954"/>
                  <a:gd name="connsiteX5-11" fmla="*/ 232498 w 268577"/>
                  <a:gd name="connsiteY5-12" fmla="*/ 3148273 h 3256954"/>
                  <a:gd name="connsiteX6-13" fmla="*/ 5193 w 268577"/>
                  <a:gd name="connsiteY6-14" fmla="*/ 3148273 h 3256954"/>
                  <a:gd name="connsiteX7-15" fmla="*/ 5193 w 268577"/>
                  <a:gd name="connsiteY7-16" fmla="*/ 1817125 h 3256954"/>
                  <a:gd name="connsiteX8-17" fmla="*/ 0 w 268577"/>
                  <a:gd name="connsiteY8-18" fmla="*/ 1792598 h 3256954"/>
                  <a:gd name="connsiteX9-19" fmla="*/ 0 w 268577"/>
                  <a:gd name="connsiteY9-20" fmla="*/ 181821 h 3256954"/>
                  <a:gd name="connsiteX10-21" fmla="*/ 72899 w 268577"/>
                  <a:gd name="connsiteY10-22" fmla="*/ 0 h 3256954"/>
                  <a:gd name="connsiteX0-23" fmla="*/ 72899 w 255490"/>
                  <a:gd name="connsiteY0-24" fmla="*/ 0 h 3256954"/>
                  <a:gd name="connsiteX1-25" fmla="*/ 255490 w 255490"/>
                  <a:gd name="connsiteY1-26" fmla="*/ 1792598 h 3256954"/>
                  <a:gd name="connsiteX2-27" fmla="*/ 234139 w 255490"/>
                  <a:gd name="connsiteY2-28" fmla="*/ 1841751 h 3256954"/>
                  <a:gd name="connsiteX3-29" fmla="*/ 232498 w 255490"/>
                  <a:gd name="connsiteY3-30" fmla="*/ 1842805 h 3256954"/>
                  <a:gd name="connsiteX4-31" fmla="*/ 232498 w 255490"/>
                  <a:gd name="connsiteY4-32" fmla="*/ 3148273 h 3256954"/>
                  <a:gd name="connsiteX5-33" fmla="*/ 5193 w 255490"/>
                  <a:gd name="connsiteY5-34" fmla="*/ 3148273 h 3256954"/>
                  <a:gd name="connsiteX6-35" fmla="*/ 5193 w 255490"/>
                  <a:gd name="connsiteY6-36" fmla="*/ 1817125 h 3256954"/>
                  <a:gd name="connsiteX7-37" fmla="*/ 0 w 255490"/>
                  <a:gd name="connsiteY7-38" fmla="*/ 1792598 h 3256954"/>
                  <a:gd name="connsiteX8-39" fmla="*/ 0 w 255490"/>
                  <a:gd name="connsiteY8-40" fmla="*/ 181821 h 3256954"/>
                  <a:gd name="connsiteX9-41" fmla="*/ 72899 w 255490"/>
                  <a:gd name="connsiteY9-42" fmla="*/ 0 h 3256954"/>
                  <a:gd name="connsiteX0-43" fmla="*/ 72899 w 255490"/>
                  <a:gd name="connsiteY0-44" fmla="*/ 0 h 3256954"/>
                  <a:gd name="connsiteX1-45" fmla="*/ 255490 w 255490"/>
                  <a:gd name="connsiteY1-46" fmla="*/ 1792598 h 3256954"/>
                  <a:gd name="connsiteX2-47" fmla="*/ 234139 w 255490"/>
                  <a:gd name="connsiteY2-48" fmla="*/ 1841751 h 3256954"/>
                  <a:gd name="connsiteX3-49" fmla="*/ 232498 w 255490"/>
                  <a:gd name="connsiteY3-50" fmla="*/ 3148273 h 3256954"/>
                  <a:gd name="connsiteX4-51" fmla="*/ 5193 w 255490"/>
                  <a:gd name="connsiteY4-52" fmla="*/ 3148273 h 3256954"/>
                  <a:gd name="connsiteX5-53" fmla="*/ 5193 w 255490"/>
                  <a:gd name="connsiteY5-54" fmla="*/ 1817125 h 3256954"/>
                  <a:gd name="connsiteX6-55" fmla="*/ 0 w 255490"/>
                  <a:gd name="connsiteY6-56" fmla="*/ 1792598 h 3256954"/>
                  <a:gd name="connsiteX7-57" fmla="*/ 0 w 255490"/>
                  <a:gd name="connsiteY7-58" fmla="*/ 181821 h 3256954"/>
                  <a:gd name="connsiteX8-59" fmla="*/ 72899 w 255490"/>
                  <a:gd name="connsiteY8-60" fmla="*/ 0 h 3256954"/>
                  <a:gd name="connsiteX0-61" fmla="*/ 72899 w 255490"/>
                  <a:gd name="connsiteY0-62" fmla="*/ 0 h 3286852"/>
                  <a:gd name="connsiteX1-63" fmla="*/ 255490 w 255490"/>
                  <a:gd name="connsiteY1-64" fmla="*/ 1792598 h 3286852"/>
                  <a:gd name="connsiteX2-65" fmla="*/ 234139 w 255490"/>
                  <a:gd name="connsiteY2-66" fmla="*/ 1841751 h 3286852"/>
                  <a:gd name="connsiteX3-67" fmla="*/ 123316 w 255490"/>
                  <a:gd name="connsiteY3-68" fmla="*/ 3189216 h 3286852"/>
                  <a:gd name="connsiteX4-69" fmla="*/ 5193 w 255490"/>
                  <a:gd name="connsiteY4-70" fmla="*/ 3148273 h 3286852"/>
                  <a:gd name="connsiteX5-71" fmla="*/ 5193 w 255490"/>
                  <a:gd name="connsiteY5-72" fmla="*/ 1817125 h 3286852"/>
                  <a:gd name="connsiteX6-73" fmla="*/ 0 w 255490"/>
                  <a:gd name="connsiteY6-74" fmla="*/ 1792598 h 3286852"/>
                  <a:gd name="connsiteX7-75" fmla="*/ 0 w 255490"/>
                  <a:gd name="connsiteY7-76" fmla="*/ 181821 h 3286852"/>
                  <a:gd name="connsiteX8-77" fmla="*/ 72899 w 255490"/>
                  <a:gd name="connsiteY8-78" fmla="*/ 0 h 3286852"/>
                  <a:gd name="connsiteX0-79" fmla="*/ 72899 w 255490"/>
                  <a:gd name="connsiteY0-80" fmla="*/ 0 h 3298973"/>
                  <a:gd name="connsiteX1-81" fmla="*/ 255490 w 255490"/>
                  <a:gd name="connsiteY1-82" fmla="*/ 1792598 h 3298973"/>
                  <a:gd name="connsiteX2-83" fmla="*/ 234139 w 255490"/>
                  <a:gd name="connsiteY2-84" fmla="*/ 1841751 h 3298973"/>
                  <a:gd name="connsiteX3-85" fmla="*/ 123316 w 255490"/>
                  <a:gd name="connsiteY3-86" fmla="*/ 3189216 h 3298973"/>
                  <a:gd name="connsiteX4-87" fmla="*/ 5193 w 255490"/>
                  <a:gd name="connsiteY4-88" fmla="*/ 3148273 h 3298973"/>
                  <a:gd name="connsiteX5-89" fmla="*/ 5193 w 255490"/>
                  <a:gd name="connsiteY5-90" fmla="*/ 1817125 h 3298973"/>
                  <a:gd name="connsiteX6-91" fmla="*/ 0 w 255490"/>
                  <a:gd name="connsiteY6-92" fmla="*/ 1792598 h 3298973"/>
                  <a:gd name="connsiteX7-93" fmla="*/ 0 w 255490"/>
                  <a:gd name="connsiteY7-94" fmla="*/ 181821 h 3298973"/>
                  <a:gd name="connsiteX8-95" fmla="*/ 72899 w 255490"/>
                  <a:gd name="connsiteY8-96" fmla="*/ 0 h 3298973"/>
                  <a:gd name="connsiteX0-97" fmla="*/ 72899 w 255994"/>
                  <a:gd name="connsiteY0-98" fmla="*/ 0 h 3298973"/>
                  <a:gd name="connsiteX1-99" fmla="*/ 255490 w 255994"/>
                  <a:gd name="connsiteY1-100" fmla="*/ 1792598 h 3298973"/>
                  <a:gd name="connsiteX2-101" fmla="*/ 123316 w 255994"/>
                  <a:gd name="connsiteY2-102" fmla="*/ 3189216 h 3298973"/>
                  <a:gd name="connsiteX3-103" fmla="*/ 5193 w 255994"/>
                  <a:gd name="connsiteY3-104" fmla="*/ 3148273 h 3298973"/>
                  <a:gd name="connsiteX4-105" fmla="*/ 5193 w 255994"/>
                  <a:gd name="connsiteY4-106" fmla="*/ 1817125 h 3298973"/>
                  <a:gd name="connsiteX5-107" fmla="*/ 0 w 255994"/>
                  <a:gd name="connsiteY5-108" fmla="*/ 1792598 h 3298973"/>
                  <a:gd name="connsiteX6-109" fmla="*/ 0 w 255994"/>
                  <a:gd name="connsiteY6-110" fmla="*/ 181821 h 3298973"/>
                  <a:gd name="connsiteX7-111" fmla="*/ 72899 w 255994"/>
                  <a:gd name="connsiteY7-112" fmla="*/ 0 h 3298973"/>
                  <a:gd name="connsiteX0-113" fmla="*/ 72899 w 125240"/>
                  <a:gd name="connsiteY0-114" fmla="*/ 0 h 3298973"/>
                  <a:gd name="connsiteX1-115" fmla="*/ 123316 w 125240"/>
                  <a:gd name="connsiteY1-116" fmla="*/ 3189216 h 3298973"/>
                  <a:gd name="connsiteX2-117" fmla="*/ 5193 w 125240"/>
                  <a:gd name="connsiteY2-118" fmla="*/ 3148273 h 3298973"/>
                  <a:gd name="connsiteX3-119" fmla="*/ 5193 w 125240"/>
                  <a:gd name="connsiteY3-120" fmla="*/ 1817125 h 3298973"/>
                  <a:gd name="connsiteX4-121" fmla="*/ 0 w 125240"/>
                  <a:gd name="connsiteY4-122" fmla="*/ 1792598 h 3298973"/>
                  <a:gd name="connsiteX5-123" fmla="*/ 0 w 125240"/>
                  <a:gd name="connsiteY5-124" fmla="*/ 181821 h 3298973"/>
                  <a:gd name="connsiteX6-125" fmla="*/ 72899 w 125240"/>
                  <a:gd name="connsiteY6-126" fmla="*/ 0 h 3298973"/>
                  <a:gd name="connsiteX0-127" fmla="*/ 86547 w 125941"/>
                  <a:gd name="connsiteY0-128" fmla="*/ 0 h 3312620"/>
                  <a:gd name="connsiteX1-129" fmla="*/ 123316 w 125941"/>
                  <a:gd name="connsiteY1-130" fmla="*/ 3202863 h 3312620"/>
                  <a:gd name="connsiteX2-131" fmla="*/ 5193 w 125941"/>
                  <a:gd name="connsiteY2-132" fmla="*/ 3161920 h 3312620"/>
                  <a:gd name="connsiteX3-133" fmla="*/ 5193 w 125941"/>
                  <a:gd name="connsiteY3-134" fmla="*/ 1830772 h 3312620"/>
                  <a:gd name="connsiteX4-135" fmla="*/ 0 w 125941"/>
                  <a:gd name="connsiteY4-136" fmla="*/ 1806245 h 3312620"/>
                  <a:gd name="connsiteX5-137" fmla="*/ 0 w 125941"/>
                  <a:gd name="connsiteY5-138" fmla="*/ 195468 h 3312620"/>
                  <a:gd name="connsiteX6-139" fmla="*/ 86547 w 125941"/>
                  <a:gd name="connsiteY6-140" fmla="*/ 0 h 3312620"/>
                  <a:gd name="connsiteX0-141" fmla="*/ 86547 w 125941"/>
                  <a:gd name="connsiteY0-142" fmla="*/ 0 h 3312620"/>
                  <a:gd name="connsiteX1-143" fmla="*/ 123316 w 125941"/>
                  <a:gd name="connsiteY1-144" fmla="*/ 3202863 h 3312620"/>
                  <a:gd name="connsiteX2-145" fmla="*/ 5193 w 125941"/>
                  <a:gd name="connsiteY2-146" fmla="*/ 3161920 h 3312620"/>
                  <a:gd name="connsiteX3-147" fmla="*/ 5193 w 125941"/>
                  <a:gd name="connsiteY3-148" fmla="*/ 1830772 h 3312620"/>
                  <a:gd name="connsiteX4-149" fmla="*/ 0 w 125941"/>
                  <a:gd name="connsiteY4-150" fmla="*/ 1806245 h 3312620"/>
                  <a:gd name="connsiteX5-151" fmla="*/ 0 w 125941"/>
                  <a:gd name="connsiteY5-152" fmla="*/ 195468 h 3312620"/>
                  <a:gd name="connsiteX6-153" fmla="*/ 86547 w 125941"/>
                  <a:gd name="connsiteY6-154" fmla="*/ 0 h 3312620"/>
                  <a:gd name="connsiteX0-155" fmla="*/ 113843 w 130798"/>
                  <a:gd name="connsiteY0-156" fmla="*/ 0 h 3326267"/>
                  <a:gd name="connsiteX1-157" fmla="*/ 123316 w 130798"/>
                  <a:gd name="connsiteY1-158" fmla="*/ 3216510 h 3326267"/>
                  <a:gd name="connsiteX2-159" fmla="*/ 5193 w 130798"/>
                  <a:gd name="connsiteY2-160" fmla="*/ 3175567 h 3326267"/>
                  <a:gd name="connsiteX3-161" fmla="*/ 5193 w 130798"/>
                  <a:gd name="connsiteY3-162" fmla="*/ 1844419 h 3326267"/>
                  <a:gd name="connsiteX4-163" fmla="*/ 0 w 130798"/>
                  <a:gd name="connsiteY4-164" fmla="*/ 1819892 h 3326267"/>
                  <a:gd name="connsiteX5-165" fmla="*/ 0 w 130798"/>
                  <a:gd name="connsiteY5-166" fmla="*/ 209115 h 3326267"/>
                  <a:gd name="connsiteX6-167" fmla="*/ 113843 w 130798"/>
                  <a:gd name="connsiteY6-168" fmla="*/ 0 h 33262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30798" h="3326267">
                    <a:moveTo>
                      <a:pt x="113843" y="0"/>
                    </a:moveTo>
                    <a:cubicBezTo>
                      <a:pt x="134396" y="501233"/>
                      <a:pt x="134600" y="2691798"/>
                      <a:pt x="123316" y="3216510"/>
                    </a:cubicBezTo>
                    <a:cubicBezTo>
                      <a:pt x="115710" y="3468423"/>
                      <a:pt x="12626" y="3213004"/>
                      <a:pt x="5193" y="3175567"/>
                    </a:cubicBezTo>
                    <a:lnTo>
                      <a:pt x="5193" y="1844419"/>
                    </a:lnTo>
                    <a:lnTo>
                      <a:pt x="0" y="1819892"/>
                    </a:lnTo>
                    <a:lnTo>
                      <a:pt x="0" y="209115"/>
                    </a:lnTo>
                    <a:cubicBezTo>
                      <a:pt x="0" y="170724"/>
                      <a:pt x="73582" y="0"/>
                      <a:pt x="113843" y="0"/>
                    </a:cubicBezTo>
                    <a:close/>
                  </a:path>
                </a:pathLst>
              </a:custGeom>
              <a:solidFill>
                <a:srgbClr val="F9B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爆炸形 2 73"/>
            <p:cNvSpPr/>
            <p:nvPr/>
          </p:nvSpPr>
          <p:spPr>
            <a:xfrm rot="779130">
              <a:off x="3270596" y="4631960"/>
              <a:ext cx="1106549" cy="772160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190240" y="4870911"/>
              <a:ext cx="1174328" cy="4103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7426112" y="1691655"/>
            <a:ext cx="4478021" cy="5166345"/>
            <a:chOff x="3777539" y="1726776"/>
            <a:chExt cx="4478021" cy="5166345"/>
          </a:xfrm>
        </p:grpSpPr>
        <p:sp>
          <p:nvSpPr>
            <p:cNvPr id="6" name="Freeform 6"/>
            <p:cNvSpPr/>
            <p:nvPr/>
          </p:nvSpPr>
          <p:spPr bwMode="auto">
            <a:xfrm>
              <a:off x="7162080" y="31825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20"/>
            <p:cNvSpPr/>
            <p:nvPr/>
          </p:nvSpPr>
          <p:spPr bwMode="auto">
            <a:xfrm>
              <a:off x="3777539" y="3652850"/>
              <a:ext cx="710739" cy="578978"/>
            </a:xfrm>
            <a:custGeom>
              <a:avLst/>
              <a:gdLst>
                <a:gd name="T0" fmla="*/ 280 w 280"/>
                <a:gd name="T1" fmla="*/ 27 h 228"/>
                <a:gd name="T2" fmla="*/ 247 w 280"/>
                <a:gd name="T3" fmla="*/ 36 h 228"/>
                <a:gd name="T4" fmla="*/ 272 w 280"/>
                <a:gd name="T5" fmla="*/ 5 h 228"/>
                <a:gd name="T6" fmla="*/ 236 w 280"/>
                <a:gd name="T7" fmla="*/ 19 h 228"/>
                <a:gd name="T8" fmla="*/ 194 w 280"/>
                <a:gd name="T9" fmla="*/ 0 h 228"/>
                <a:gd name="T10" fmla="*/ 136 w 280"/>
                <a:gd name="T11" fmla="*/ 58 h 228"/>
                <a:gd name="T12" fmla="*/ 138 w 280"/>
                <a:gd name="T13" fmla="*/ 71 h 228"/>
                <a:gd name="T14" fmla="*/ 19 w 280"/>
                <a:gd name="T15" fmla="*/ 11 h 228"/>
                <a:gd name="T16" fmla="*/ 12 w 280"/>
                <a:gd name="T17" fmla="*/ 40 h 228"/>
                <a:gd name="T18" fmla="*/ 37 w 280"/>
                <a:gd name="T19" fmla="*/ 88 h 228"/>
                <a:gd name="T20" fmla="*/ 11 w 280"/>
                <a:gd name="T21" fmla="*/ 80 h 228"/>
                <a:gd name="T22" fmla="*/ 11 w 280"/>
                <a:gd name="T23" fmla="*/ 81 h 228"/>
                <a:gd name="T24" fmla="*/ 57 w 280"/>
                <a:gd name="T25" fmla="*/ 138 h 228"/>
                <a:gd name="T26" fmla="*/ 42 w 280"/>
                <a:gd name="T27" fmla="*/ 140 h 228"/>
                <a:gd name="T28" fmla="*/ 31 w 280"/>
                <a:gd name="T29" fmla="*/ 139 h 228"/>
                <a:gd name="T30" fmla="*/ 85 w 280"/>
                <a:gd name="T31" fmla="*/ 178 h 228"/>
                <a:gd name="T32" fmla="*/ 14 w 280"/>
                <a:gd name="T33" fmla="*/ 203 h 228"/>
                <a:gd name="T34" fmla="*/ 0 w 280"/>
                <a:gd name="T35" fmla="*/ 202 h 228"/>
                <a:gd name="T36" fmla="*/ 88 w 280"/>
                <a:gd name="T37" fmla="*/ 228 h 228"/>
                <a:gd name="T38" fmla="*/ 251 w 280"/>
                <a:gd name="T39" fmla="*/ 65 h 228"/>
                <a:gd name="T40" fmla="*/ 251 w 280"/>
                <a:gd name="T41" fmla="*/ 57 h 228"/>
                <a:gd name="T42" fmla="*/ 280 w 280"/>
                <a:gd name="T43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228">
                  <a:moveTo>
                    <a:pt x="280" y="27"/>
                  </a:moveTo>
                  <a:cubicBezTo>
                    <a:pt x="270" y="32"/>
                    <a:pt x="259" y="35"/>
                    <a:pt x="247" y="36"/>
                  </a:cubicBezTo>
                  <a:cubicBezTo>
                    <a:pt x="259" y="29"/>
                    <a:pt x="268" y="18"/>
                    <a:pt x="272" y="5"/>
                  </a:cubicBezTo>
                  <a:cubicBezTo>
                    <a:pt x="261" y="11"/>
                    <a:pt x="249" y="16"/>
                    <a:pt x="236" y="19"/>
                  </a:cubicBezTo>
                  <a:cubicBezTo>
                    <a:pt x="225" y="7"/>
                    <a:pt x="210" y="0"/>
                    <a:pt x="194" y="0"/>
                  </a:cubicBezTo>
                  <a:cubicBezTo>
                    <a:pt x="162" y="0"/>
                    <a:pt x="136" y="26"/>
                    <a:pt x="136" y="58"/>
                  </a:cubicBezTo>
                  <a:cubicBezTo>
                    <a:pt x="136" y="62"/>
                    <a:pt x="137" y="67"/>
                    <a:pt x="138" y="71"/>
                  </a:cubicBezTo>
                  <a:cubicBezTo>
                    <a:pt x="90" y="69"/>
                    <a:pt x="48" y="46"/>
                    <a:pt x="19" y="11"/>
                  </a:cubicBezTo>
                  <a:cubicBezTo>
                    <a:pt x="14" y="19"/>
                    <a:pt x="12" y="29"/>
                    <a:pt x="12" y="40"/>
                  </a:cubicBezTo>
                  <a:cubicBezTo>
                    <a:pt x="12" y="60"/>
                    <a:pt x="22" y="77"/>
                    <a:pt x="37" y="88"/>
                  </a:cubicBezTo>
                  <a:cubicBezTo>
                    <a:pt x="28" y="87"/>
                    <a:pt x="19" y="85"/>
                    <a:pt x="11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109"/>
                    <a:pt x="31" y="132"/>
                    <a:pt x="57" y="138"/>
                  </a:cubicBezTo>
                  <a:cubicBezTo>
                    <a:pt x="52" y="139"/>
                    <a:pt x="47" y="140"/>
                    <a:pt x="42" y="140"/>
                  </a:cubicBezTo>
                  <a:cubicBezTo>
                    <a:pt x="38" y="140"/>
                    <a:pt x="35" y="139"/>
                    <a:pt x="31" y="139"/>
                  </a:cubicBezTo>
                  <a:cubicBezTo>
                    <a:pt x="39" y="161"/>
                    <a:pt x="60" y="178"/>
                    <a:pt x="85" y="178"/>
                  </a:cubicBezTo>
                  <a:cubicBezTo>
                    <a:pt x="65" y="194"/>
                    <a:pt x="40" y="203"/>
                    <a:pt x="14" y="203"/>
                  </a:cubicBezTo>
                  <a:cubicBezTo>
                    <a:pt x="9" y="203"/>
                    <a:pt x="4" y="203"/>
                    <a:pt x="0" y="202"/>
                  </a:cubicBezTo>
                  <a:cubicBezTo>
                    <a:pt x="25" y="219"/>
                    <a:pt x="55" y="228"/>
                    <a:pt x="88" y="228"/>
                  </a:cubicBezTo>
                  <a:cubicBezTo>
                    <a:pt x="194" y="228"/>
                    <a:pt x="251" y="140"/>
                    <a:pt x="251" y="65"/>
                  </a:cubicBezTo>
                  <a:cubicBezTo>
                    <a:pt x="251" y="62"/>
                    <a:pt x="251" y="60"/>
                    <a:pt x="251" y="57"/>
                  </a:cubicBezTo>
                  <a:cubicBezTo>
                    <a:pt x="263" y="49"/>
                    <a:pt x="272" y="39"/>
                    <a:pt x="28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37"/>
            <p:cNvSpPr/>
            <p:nvPr/>
          </p:nvSpPr>
          <p:spPr bwMode="auto">
            <a:xfrm>
              <a:off x="4919987" y="3503938"/>
              <a:ext cx="1972790" cy="3389183"/>
            </a:xfrm>
            <a:custGeom>
              <a:avLst/>
              <a:gdLst>
                <a:gd name="T0" fmla="*/ 470 w 588"/>
                <a:gd name="T1" fmla="*/ 274 h 1010"/>
                <a:gd name="T2" fmla="*/ 543 w 588"/>
                <a:gd name="T3" fmla="*/ 164 h 1010"/>
                <a:gd name="T4" fmla="*/ 588 w 588"/>
                <a:gd name="T5" fmla="*/ 13 h 1010"/>
                <a:gd name="T6" fmla="*/ 580 w 588"/>
                <a:gd name="T7" fmla="*/ 9 h 1010"/>
                <a:gd name="T8" fmla="*/ 531 w 588"/>
                <a:gd name="T9" fmla="*/ 143 h 1010"/>
                <a:gd name="T10" fmla="*/ 456 w 588"/>
                <a:gd name="T11" fmla="*/ 237 h 1010"/>
                <a:gd name="T12" fmla="*/ 454 w 588"/>
                <a:gd name="T13" fmla="*/ 238 h 1010"/>
                <a:gd name="T14" fmla="*/ 310 w 588"/>
                <a:gd name="T15" fmla="*/ 0 h 1010"/>
                <a:gd name="T16" fmla="*/ 272 w 588"/>
                <a:gd name="T17" fmla="*/ 25 h 1010"/>
                <a:gd name="T18" fmla="*/ 401 w 588"/>
                <a:gd name="T19" fmla="*/ 434 h 1010"/>
                <a:gd name="T20" fmla="*/ 234 w 588"/>
                <a:gd name="T21" fmla="*/ 365 h 1010"/>
                <a:gd name="T22" fmla="*/ 106 w 588"/>
                <a:gd name="T23" fmla="*/ 257 h 1010"/>
                <a:gd name="T24" fmla="*/ 12 w 588"/>
                <a:gd name="T25" fmla="*/ 95 h 1010"/>
                <a:gd name="T26" fmla="*/ 0 w 588"/>
                <a:gd name="T27" fmla="*/ 101 h 1010"/>
                <a:gd name="T28" fmla="*/ 90 w 588"/>
                <a:gd name="T29" fmla="*/ 284 h 1010"/>
                <a:gd name="T30" fmla="*/ 218 w 588"/>
                <a:gd name="T31" fmla="*/ 413 h 1010"/>
                <a:gd name="T32" fmla="*/ 406 w 588"/>
                <a:gd name="T33" fmla="*/ 511 h 1010"/>
                <a:gd name="T34" fmla="*/ 331 w 588"/>
                <a:gd name="T35" fmla="*/ 1010 h 1010"/>
                <a:gd name="T36" fmla="*/ 557 w 588"/>
                <a:gd name="T37" fmla="*/ 1010 h 1010"/>
                <a:gd name="T38" fmla="*/ 546 w 588"/>
                <a:gd name="T39" fmla="*/ 509 h 1010"/>
                <a:gd name="T40" fmla="*/ 470 w 588"/>
                <a:gd name="T41" fmla="*/ 274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8" h="1010">
                  <a:moveTo>
                    <a:pt x="470" y="274"/>
                  </a:moveTo>
                  <a:cubicBezTo>
                    <a:pt x="498" y="243"/>
                    <a:pt x="523" y="207"/>
                    <a:pt x="543" y="164"/>
                  </a:cubicBezTo>
                  <a:cubicBezTo>
                    <a:pt x="564" y="120"/>
                    <a:pt x="581" y="71"/>
                    <a:pt x="588" y="13"/>
                  </a:cubicBezTo>
                  <a:cubicBezTo>
                    <a:pt x="580" y="9"/>
                    <a:pt x="580" y="9"/>
                    <a:pt x="580" y="9"/>
                  </a:cubicBezTo>
                  <a:cubicBezTo>
                    <a:pt x="571" y="60"/>
                    <a:pt x="552" y="106"/>
                    <a:pt x="531" y="143"/>
                  </a:cubicBezTo>
                  <a:cubicBezTo>
                    <a:pt x="509" y="181"/>
                    <a:pt x="483" y="212"/>
                    <a:pt x="456" y="237"/>
                  </a:cubicBezTo>
                  <a:cubicBezTo>
                    <a:pt x="455" y="238"/>
                    <a:pt x="455" y="238"/>
                    <a:pt x="454" y="238"/>
                  </a:cubicBezTo>
                  <a:cubicBezTo>
                    <a:pt x="415" y="153"/>
                    <a:pt x="366" y="73"/>
                    <a:pt x="310" y="0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346" y="158"/>
                    <a:pt x="386" y="295"/>
                    <a:pt x="401" y="434"/>
                  </a:cubicBezTo>
                  <a:cubicBezTo>
                    <a:pt x="344" y="419"/>
                    <a:pt x="287" y="397"/>
                    <a:pt x="234" y="365"/>
                  </a:cubicBezTo>
                  <a:cubicBezTo>
                    <a:pt x="188" y="337"/>
                    <a:pt x="145" y="301"/>
                    <a:pt x="106" y="257"/>
                  </a:cubicBezTo>
                  <a:cubicBezTo>
                    <a:pt x="68" y="212"/>
                    <a:pt x="32" y="157"/>
                    <a:pt x="12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8" y="172"/>
                    <a:pt x="52" y="232"/>
                    <a:pt x="90" y="284"/>
                  </a:cubicBezTo>
                  <a:cubicBezTo>
                    <a:pt x="128" y="335"/>
                    <a:pt x="172" y="378"/>
                    <a:pt x="218" y="413"/>
                  </a:cubicBezTo>
                  <a:cubicBezTo>
                    <a:pt x="278" y="457"/>
                    <a:pt x="341" y="489"/>
                    <a:pt x="406" y="511"/>
                  </a:cubicBezTo>
                  <a:cubicBezTo>
                    <a:pt x="412" y="679"/>
                    <a:pt x="383" y="847"/>
                    <a:pt x="331" y="1010"/>
                  </a:cubicBezTo>
                  <a:cubicBezTo>
                    <a:pt x="557" y="1010"/>
                    <a:pt x="557" y="1010"/>
                    <a:pt x="557" y="1010"/>
                  </a:cubicBezTo>
                  <a:cubicBezTo>
                    <a:pt x="583" y="820"/>
                    <a:pt x="587" y="695"/>
                    <a:pt x="546" y="509"/>
                  </a:cubicBezTo>
                  <a:cubicBezTo>
                    <a:pt x="528" y="428"/>
                    <a:pt x="503" y="349"/>
                    <a:pt x="470" y="2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956291" y="3011059"/>
              <a:ext cx="383633" cy="382363"/>
            </a:xfrm>
            <a:custGeom>
              <a:avLst/>
              <a:gdLst>
                <a:gd name="T0" fmla="*/ 106 w 114"/>
                <a:gd name="T1" fmla="*/ 0 h 114"/>
                <a:gd name="T2" fmla="*/ 8 w 114"/>
                <a:gd name="T3" fmla="*/ 0 h 114"/>
                <a:gd name="T4" fmla="*/ 0 w 114"/>
                <a:gd name="T5" fmla="*/ 8 h 114"/>
                <a:gd name="T6" fmla="*/ 0 w 114"/>
                <a:gd name="T7" fmla="*/ 106 h 114"/>
                <a:gd name="T8" fmla="*/ 8 w 114"/>
                <a:gd name="T9" fmla="*/ 114 h 114"/>
                <a:gd name="T10" fmla="*/ 106 w 114"/>
                <a:gd name="T11" fmla="*/ 114 h 114"/>
                <a:gd name="T12" fmla="*/ 114 w 114"/>
                <a:gd name="T13" fmla="*/ 106 h 114"/>
                <a:gd name="T14" fmla="*/ 114 w 114"/>
                <a:gd name="T15" fmla="*/ 8 h 114"/>
                <a:gd name="T16" fmla="*/ 106 w 114"/>
                <a:gd name="T17" fmla="*/ 0 h 114"/>
                <a:gd name="T18" fmla="*/ 35 w 114"/>
                <a:gd name="T19" fmla="*/ 96 h 114"/>
                <a:gd name="T20" fmla="*/ 17 w 114"/>
                <a:gd name="T21" fmla="*/ 96 h 114"/>
                <a:gd name="T22" fmla="*/ 17 w 114"/>
                <a:gd name="T23" fmla="*/ 44 h 114"/>
                <a:gd name="T24" fmla="*/ 35 w 114"/>
                <a:gd name="T25" fmla="*/ 44 h 114"/>
                <a:gd name="T26" fmla="*/ 35 w 114"/>
                <a:gd name="T27" fmla="*/ 96 h 114"/>
                <a:gd name="T28" fmla="*/ 26 w 114"/>
                <a:gd name="T29" fmla="*/ 37 h 114"/>
                <a:gd name="T30" fmla="*/ 26 w 114"/>
                <a:gd name="T31" fmla="*/ 37 h 114"/>
                <a:gd name="T32" fmla="*/ 16 w 114"/>
                <a:gd name="T33" fmla="*/ 28 h 114"/>
                <a:gd name="T34" fmla="*/ 26 w 114"/>
                <a:gd name="T35" fmla="*/ 19 h 114"/>
                <a:gd name="T36" fmla="*/ 36 w 114"/>
                <a:gd name="T37" fmla="*/ 28 h 114"/>
                <a:gd name="T38" fmla="*/ 26 w 114"/>
                <a:gd name="T39" fmla="*/ 37 h 114"/>
                <a:gd name="T40" fmla="*/ 97 w 114"/>
                <a:gd name="T41" fmla="*/ 96 h 114"/>
                <a:gd name="T42" fmla="*/ 80 w 114"/>
                <a:gd name="T43" fmla="*/ 96 h 114"/>
                <a:gd name="T44" fmla="*/ 80 w 114"/>
                <a:gd name="T45" fmla="*/ 68 h 114"/>
                <a:gd name="T46" fmla="*/ 71 w 114"/>
                <a:gd name="T47" fmla="*/ 56 h 114"/>
                <a:gd name="T48" fmla="*/ 62 w 114"/>
                <a:gd name="T49" fmla="*/ 63 h 114"/>
                <a:gd name="T50" fmla="*/ 61 w 114"/>
                <a:gd name="T51" fmla="*/ 67 h 114"/>
                <a:gd name="T52" fmla="*/ 61 w 114"/>
                <a:gd name="T53" fmla="*/ 96 h 114"/>
                <a:gd name="T54" fmla="*/ 44 w 114"/>
                <a:gd name="T55" fmla="*/ 96 h 114"/>
                <a:gd name="T56" fmla="*/ 44 w 114"/>
                <a:gd name="T57" fmla="*/ 44 h 114"/>
                <a:gd name="T58" fmla="*/ 61 w 114"/>
                <a:gd name="T59" fmla="*/ 44 h 114"/>
                <a:gd name="T60" fmla="*/ 61 w 114"/>
                <a:gd name="T61" fmla="*/ 51 h 114"/>
                <a:gd name="T62" fmla="*/ 77 w 114"/>
                <a:gd name="T63" fmla="*/ 43 h 114"/>
                <a:gd name="T64" fmla="*/ 97 w 114"/>
                <a:gd name="T65" fmla="*/ 66 h 114"/>
                <a:gd name="T66" fmla="*/ 97 w 114"/>
                <a:gd name="T67" fmla="*/ 9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114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1"/>
                    <a:pt x="4" y="114"/>
                    <a:pt x="8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0" y="114"/>
                    <a:pt x="114" y="111"/>
                    <a:pt x="114" y="106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3"/>
                    <a:pt x="110" y="0"/>
                    <a:pt x="106" y="0"/>
                  </a:cubicBezTo>
                  <a:close/>
                  <a:moveTo>
                    <a:pt x="35" y="96"/>
                  </a:moveTo>
                  <a:cubicBezTo>
                    <a:pt x="17" y="96"/>
                    <a:pt x="17" y="96"/>
                    <a:pt x="17" y="96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35" y="44"/>
                    <a:pt x="35" y="44"/>
                    <a:pt x="35" y="44"/>
                  </a:cubicBezTo>
                  <a:lnTo>
                    <a:pt x="35" y="96"/>
                  </a:lnTo>
                  <a:close/>
                  <a:moveTo>
                    <a:pt x="26" y="37"/>
                  </a:moveTo>
                  <a:cubicBezTo>
                    <a:pt x="26" y="37"/>
                    <a:pt x="26" y="37"/>
                    <a:pt x="26" y="37"/>
                  </a:cubicBezTo>
                  <a:cubicBezTo>
                    <a:pt x="20" y="37"/>
                    <a:pt x="16" y="33"/>
                    <a:pt x="16" y="28"/>
                  </a:cubicBezTo>
                  <a:cubicBezTo>
                    <a:pt x="16" y="23"/>
                    <a:pt x="20" y="19"/>
                    <a:pt x="26" y="19"/>
                  </a:cubicBezTo>
                  <a:cubicBezTo>
                    <a:pt x="32" y="19"/>
                    <a:pt x="36" y="23"/>
                    <a:pt x="36" y="28"/>
                  </a:cubicBezTo>
                  <a:cubicBezTo>
                    <a:pt x="36" y="33"/>
                    <a:pt x="32" y="37"/>
                    <a:pt x="26" y="37"/>
                  </a:cubicBezTo>
                  <a:close/>
                  <a:moveTo>
                    <a:pt x="97" y="96"/>
                  </a:moveTo>
                  <a:cubicBezTo>
                    <a:pt x="80" y="96"/>
                    <a:pt x="80" y="96"/>
                    <a:pt x="80" y="96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1"/>
                    <a:pt x="77" y="56"/>
                    <a:pt x="71" y="56"/>
                  </a:cubicBezTo>
                  <a:cubicBezTo>
                    <a:pt x="66" y="56"/>
                    <a:pt x="63" y="59"/>
                    <a:pt x="62" y="63"/>
                  </a:cubicBezTo>
                  <a:cubicBezTo>
                    <a:pt x="61" y="64"/>
                    <a:pt x="61" y="65"/>
                    <a:pt x="61" y="67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6"/>
                    <a:pt x="44" y="49"/>
                    <a:pt x="44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4" y="48"/>
                    <a:pt x="68" y="43"/>
                    <a:pt x="77" y="43"/>
                  </a:cubicBezTo>
                  <a:cubicBezTo>
                    <a:pt x="88" y="43"/>
                    <a:pt x="97" y="50"/>
                    <a:pt x="97" y="6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7087133" y="5024498"/>
              <a:ext cx="77489" cy="15370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7235759" y="4849195"/>
              <a:ext cx="20325" cy="87651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7258625" y="5024498"/>
              <a:ext cx="63515" cy="15370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7174785" y="5065147"/>
              <a:ext cx="67327" cy="11305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6880073" y="4652297"/>
              <a:ext cx="727887" cy="727886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7336113" y="5061336"/>
              <a:ext cx="67327" cy="120679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32"/>
            <p:cNvSpPr>
              <a:spLocks noEditPoints="1"/>
            </p:cNvSpPr>
            <p:nvPr/>
          </p:nvSpPr>
          <p:spPr bwMode="auto">
            <a:xfrm>
              <a:off x="5000017" y="3503939"/>
              <a:ext cx="799024" cy="400146"/>
            </a:xfrm>
            <a:custGeom>
              <a:avLst/>
              <a:gdLst>
                <a:gd name="T0" fmla="*/ 101 w 238"/>
                <a:gd name="T1" fmla="*/ 35 h 119"/>
                <a:gd name="T2" fmla="*/ 190 w 238"/>
                <a:gd name="T3" fmla="*/ 50 h 119"/>
                <a:gd name="T4" fmla="*/ 157 w 238"/>
                <a:gd name="T5" fmla="*/ 59 h 119"/>
                <a:gd name="T6" fmla="*/ 147 w 238"/>
                <a:gd name="T7" fmla="*/ 41 h 119"/>
                <a:gd name="T8" fmla="*/ 116 w 238"/>
                <a:gd name="T9" fmla="*/ 41 h 119"/>
                <a:gd name="T10" fmla="*/ 139 w 238"/>
                <a:gd name="T11" fmla="*/ 87 h 119"/>
                <a:gd name="T12" fmla="*/ 238 w 238"/>
                <a:gd name="T13" fmla="*/ 59 h 119"/>
                <a:gd name="T14" fmla="*/ 95 w 238"/>
                <a:gd name="T15" fmla="*/ 21 h 119"/>
                <a:gd name="T16" fmla="*/ 93 w 238"/>
                <a:gd name="T17" fmla="*/ 21 h 119"/>
                <a:gd name="T18" fmla="*/ 83 w 238"/>
                <a:gd name="T19" fmla="*/ 0 h 119"/>
                <a:gd name="T20" fmla="*/ 52 w 238"/>
                <a:gd name="T21" fmla="*/ 4 h 119"/>
                <a:gd name="T22" fmla="*/ 65 w 238"/>
                <a:gd name="T23" fmla="*/ 29 h 119"/>
                <a:gd name="T24" fmla="*/ 29 w 238"/>
                <a:gd name="T25" fmla="*/ 119 h 119"/>
                <a:gd name="T26" fmla="*/ 128 w 238"/>
                <a:gd name="T27" fmla="*/ 91 h 119"/>
                <a:gd name="T28" fmla="*/ 101 w 238"/>
                <a:gd name="T29" fmla="*/ 35 h 119"/>
                <a:gd name="T30" fmla="*/ 56 w 238"/>
                <a:gd name="T31" fmla="*/ 86 h 119"/>
                <a:gd name="T32" fmla="*/ 74 w 238"/>
                <a:gd name="T33" fmla="*/ 47 h 119"/>
                <a:gd name="T34" fmla="*/ 89 w 238"/>
                <a:gd name="T35" fmla="*/ 78 h 119"/>
                <a:gd name="T36" fmla="*/ 56 w 238"/>
                <a:gd name="T37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119">
                  <a:moveTo>
                    <a:pt x="101" y="35"/>
                  </a:moveTo>
                  <a:cubicBezTo>
                    <a:pt x="149" y="21"/>
                    <a:pt x="190" y="50"/>
                    <a:pt x="190" y="50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38" y="40"/>
                    <a:pt x="127" y="39"/>
                    <a:pt x="116" y="41"/>
                  </a:cubicBezTo>
                  <a:cubicBezTo>
                    <a:pt x="139" y="87"/>
                    <a:pt x="139" y="87"/>
                    <a:pt x="139" y="87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238" y="59"/>
                    <a:pt x="202" y="3"/>
                    <a:pt x="95" y="21"/>
                  </a:cubicBezTo>
                  <a:cubicBezTo>
                    <a:pt x="95" y="21"/>
                    <a:pt x="94" y="21"/>
                    <a:pt x="93" y="2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0" y="56"/>
                    <a:pt x="29" y="119"/>
                    <a:pt x="29" y="119"/>
                  </a:cubicBezTo>
                  <a:cubicBezTo>
                    <a:pt x="128" y="91"/>
                    <a:pt x="128" y="91"/>
                    <a:pt x="128" y="91"/>
                  </a:cubicBezTo>
                  <a:lnTo>
                    <a:pt x="101" y="35"/>
                  </a:lnTo>
                  <a:close/>
                  <a:moveTo>
                    <a:pt x="56" y="86"/>
                  </a:moveTo>
                  <a:cubicBezTo>
                    <a:pt x="56" y="86"/>
                    <a:pt x="46" y="65"/>
                    <a:pt x="74" y="47"/>
                  </a:cubicBezTo>
                  <a:cubicBezTo>
                    <a:pt x="89" y="78"/>
                    <a:pt x="89" y="78"/>
                    <a:pt x="89" y="78"/>
                  </a:cubicBezTo>
                  <a:lnTo>
                    <a:pt x="56" y="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39"/>
            <p:cNvSpPr/>
            <p:nvPr/>
          </p:nvSpPr>
          <p:spPr bwMode="auto">
            <a:xfrm>
              <a:off x="6107725" y="3213037"/>
              <a:ext cx="698670" cy="673263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7795198" y="2582797"/>
              <a:ext cx="390249" cy="388558"/>
            </a:xfrm>
            <a:custGeom>
              <a:avLst/>
              <a:gdLst>
                <a:gd name="T0" fmla="*/ 168 w 175"/>
                <a:gd name="T1" fmla="*/ 53 h 174"/>
                <a:gd name="T2" fmla="*/ 149 w 175"/>
                <a:gd name="T3" fmla="*/ 25 h 174"/>
                <a:gd name="T4" fmla="*/ 121 w 175"/>
                <a:gd name="T5" fmla="*/ 6 h 174"/>
                <a:gd name="T6" fmla="*/ 87 w 175"/>
                <a:gd name="T7" fmla="*/ 0 h 174"/>
                <a:gd name="T8" fmla="*/ 53 w 175"/>
                <a:gd name="T9" fmla="*/ 6 h 174"/>
                <a:gd name="T10" fmla="*/ 26 w 175"/>
                <a:gd name="T11" fmla="*/ 25 h 174"/>
                <a:gd name="T12" fmla="*/ 7 w 175"/>
                <a:gd name="T13" fmla="*/ 53 h 174"/>
                <a:gd name="T14" fmla="*/ 0 w 175"/>
                <a:gd name="T15" fmla="*/ 87 h 174"/>
                <a:gd name="T16" fmla="*/ 7 w 175"/>
                <a:gd name="T17" fmla="*/ 121 h 174"/>
                <a:gd name="T18" fmla="*/ 26 w 175"/>
                <a:gd name="T19" fmla="*/ 149 h 174"/>
                <a:gd name="T20" fmla="*/ 53 w 175"/>
                <a:gd name="T21" fmla="*/ 167 h 174"/>
                <a:gd name="T22" fmla="*/ 87 w 175"/>
                <a:gd name="T23" fmla="*/ 174 h 174"/>
                <a:gd name="T24" fmla="*/ 121 w 175"/>
                <a:gd name="T25" fmla="*/ 167 h 174"/>
                <a:gd name="T26" fmla="*/ 149 w 175"/>
                <a:gd name="T27" fmla="*/ 149 h 174"/>
                <a:gd name="T28" fmla="*/ 168 w 175"/>
                <a:gd name="T29" fmla="*/ 121 h 174"/>
                <a:gd name="T30" fmla="*/ 175 w 175"/>
                <a:gd name="T31" fmla="*/ 87 h 174"/>
                <a:gd name="T32" fmla="*/ 162 w 175"/>
                <a:gd name="T33" fmla="*/ 86 h 174"/>
                <a:gd name="T34" fmla="*/ 108 w 175"/>
                <a:gd name="T35" fmla="*/ 80 h 174"/>
                <a:gd name="T36" fmla="*/ 145 w 175"/>
                <a:gd name="T37" fmla="*/ 40 h 174"/>
                <a:gd name="T38" fmla="*/ 137 w 175"/>
                <a:gd name="T39" fmla="*/ 31 h 174"/>
                <a:gd name="T40" fmla="*/ 70 w 175"/>
                <a:gd name="T41" fmla="*/ 14 h 174"/>
                <a:gd name="T42" fmla="*/ 137 w 175"/>
                <a:gd name="T43" fmla="*/ 31 h 174"/>
                <a:gd name="T44" fmla="*/ 70 w 175"/>
                <a:gd name="T45" fmla="*/ 14 h 174"/>
                <a:gd name="T46" fmla="*/ 70 w 175"/>
                <a:gd name="T47" fmla="*/ 14 h 174"/>
                <a:gd name="T48" fmla="*/ 83 w 175"/>
                <a:gd name="T49" fmla="*/ 62 h 174"/>
                <a:gd name="T50" fmla="*/ 56 w 175"/>
                <a:gd name="T51" fmla="*/ 19 h 174"/>
                <a:gd name="T52" fmla="*/ 13 w 175"/>
                <a:gd name="T53" fmla="*/ 85 h 174"/>
                <a:gd name="T54" fmla="*/ 96 w 175"/>
                <a:gd name="T55" fmla="*/ 87 h 174"/>
                <a:gd name="T56" fmla="*/ 32 w 175"/>
                <a:gd name="T57" fmla="*/ 137 h 174"/>
                <a:gd name="T58" fmla="*/ 13 w 175"/>
                <a:gd name="T59" fmla="*/ 87 h 174"/>
                <a:gd name="T60" fmla="*/ 40 w 175"/>
                <a:gd name="T61" fmla="*/ 144 h 174"/>
                <a:gd name="T62" fmla="*/ 100 w 175"/>
                <a:gd name="T63" fmla="*/ 99 h 174"/>
                <a:gd name="T64" fmla="*/ 117 w 175"/>
                <a:gd name="T65" fmla="*/ 156 h 174"/>
                <a:gd name="T66" fmla="*/ 129 w 175"/>
                <a:gd name="T67" fmla="*/ 149 h 174"/>
                <a:gd name="T68" fmla="*/ 161 w 175"/>
                <a:gd name="T69" fmla="*/ 9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4">
                  <a:moveTo>
                    <a:pt x="173" y="69"/>
                  </a:moveTo>
                  <a:cubicBezTo>
                    <a:pt x="172" y="64"/>
                    <a:pt x="170" y="58"/>
                    <a:pt x="168" y="53"/>
                  </a:cubicBezTo>
                  <a:cubicBezTo>
                    <a:pt x="166" y="48"/>
                    <a:pt x="163" y="43"/>
                    <a:pt x="160" y="38"/>
                  </a:cubicBezTo>
                  <a:cubicBezTo>
                    <a:pt x="157" y="33"/>
                    <a:pt x="153" y="29"/>
                    <a:pt x="149" y="25"/>
                  </a:cubicBezTo>
                  <a:cubicBezTo>
                    <a:pt x="145" y="21"/>
                    <a:pt x="141" y="18"/>
                    <a:pt x="136" y="14"/>
                  </a:cubicBezTo>
                  <a:cubicBezTo>
                    <a:pt x="132" y="11"/>
                    <a:pt x="127" y="9"/>
                    <a:pt x="121" y="6"/>
                  </a:cubicBezTo>
                  <a:cubicBezTo>
                    <a:pt x="116" y="4"/>
                    <a:pt x="111" y="2"/>
                    <a:pt x="105" y="1"/>
                  </a:cubicBezTo>
                  <a:cubicBezTo>
                    <a:pt x="99" y="0"/>
                    <a:pt x="93" y="0"/>
                    <a:pt x="87" y="0"/>
                  </a:cubicBezTo>
                  <a:cubicBezTo>
                    <a:pt x="82" y="0"/>
                    <a:pt x="76" y="0"/>
                    <a:pt x="70" y="1"/>
                  </a:cubicBezTo>
                  <a:cubicBezTo>
                    <a:pt x="64" y="2"/>
                    <a:pt x="59" y="4"/>
                    <a:pt x="53" y="6"/>
                  </a:cubicBezTo>
                  <a:cubicBezTo>
                    <a:pt x="48" y="9"/>
                    <a:pt x="43" y="11"/>
                    <a:pt x="39" y="14"/>
                  </a:cubicBezTo>
                  <a:cubicBezTo>
                    <a:pt x="34" y="18"/>
                    <a:pt x="30" y="21"/>
                    <a:pt x="26" y="25"/>
                  </a:cubicBezTo>
                  <a:cubicBezTo>
                    <a:pt x="22" y="29"/>
                    <a:pt x="18" y="33"/>
                    <a:pt x="15" y="38"/>
                  </a:cubicBezTo>
                  <a:cubicBezTo>
                    <a:pt x="12" y="43"/>
                    <a:pt x="9" y="48"/>
                    <a:pt x="7" y="53"/>
                  </a:cubicBezTo>
                  <a:cubicBezTo>
                    <a:pt x="5" y="58"/>
                    <a:pt x="3" y="64"/>
                    <a:pt x="2" y="69"/>
                  </a:cubicBezTo>
                  <a:cubicBezTo>
                    <a:pt x="1" y="75"/>
                    <a:pt x="0" y="81"/>
                    <a:pt x="0" y="87"/>
                  </a:cubicBezTo>
                  <a:cubicBezTo>
                    <a:pt x="0" y="93"/>
                    <a:pt x="1" y="99"/>
                    <a:pt x="2" y="105"/>
                  </a:cubicBezTo>
                  <a:cubicBezTo>
                    <a:pt x="3" y="110"/>
                    <a:pt x="5" y="116"/>
                    <a:pt x="7" y="121"/>
                  </a:cubicBezTo>
                  <a:cubicBezTo>
                    <a:pt x="9" y="126"/>
                    <a:pt x="12" y="131"/>
                    <a:pt x="15" y="136"/>
                  </a:cubicBezTo>
                  <a:cubicBezTo>
                    <a:pt x="18" y="140"/>
                    <a:pt x="22" y="145"/>
                    <a:pt x="26" y="149"/>
                  </a:cubicBezTo>
                  <a:cubicBezTo>
                    <a:pt x="30" y="153"/>
                    <a:pt x="34" y="156"/>
                    <a:pt x="39" y="159"/>
                  </a:cubicBezTo>
                  <a:cubicBezTo>
                    <a:pt x="43" y="163"/>
                    <a:pt x="48" y="165"/>
                    <a:pt x="53" y="167"/>
                  </a:cubicBezTo>
                  <a:cubicBezTo>
                    <a:pt x="59" y="170"/>
                    <a:pt x="64" y="171"/>
                    <a:pt x="70" y="173"/>
                  </a:cubicBezTo>
                  <a:cubicBezTo>
                    <a:pt x="76" y="174"/>
                    <a:pt x="82" y="174"/>
                    <a:pt x="87" y="174"/>
                  </a:cubicBezTo>
                  <a:cubicBezTo>
                    <a:pt x="93" y="174"/>
                    <a:pt x="99" y="174"/>
                    <a:pt x="105" y="173"/>
                  </a:cubicBezTo>
                  <a:cubicBezTo>
                    <a:pt x="111" y="171"/>
                    <a:pt x="116" y="170"/>
                    <a:pt x="121" y="167"/>
                  </a:cubicBezTo>
                  <a:cubicBezTo>
                    <a:pt x="127" y="165"/>
                    <a:pt x="132" y="163"/>
                    <a:pt x="136" y="159"/>
                  </a:cubicBezTo>
                  <a:cubicBezTo>
                    <a:pt x="141" y="156"/>
                    <a:pt x="145" y="153"/>
                    <a:pt x="149" y="149"/>
                  </a:cubicBezTo>
                  <a:cubicBezTo>
                    <a:pt x="153" y="145"/>
                    <a:pt x="157" y="140"/>
                    <a:pt x="160" y="136"/>
                  </a:cubicBezTo>
                  <a:cubicBezTo>
                    <a:pt x="163" y="131"/>
                    <a:pt x="166" y="126"/>
                    <a:pt x="168" y="121"/>
                  </a:cubicBezTo>
                  <a:cubicBezTo>
                    <a:pt x="170" y="116"/>
                    <a:pt x="172" y="110"/>
                    <a:pt x="173" y="105"/>
                  </a:cubicBezTo>
                  <a:cubicBezTo>
                    <a:pt x="174" y="99"/>
                    <a:pt x="175" y="93"/>
                    <a:pt x="175" y="87"/>
                  </a:cubicBezTo>
                  <a:cubicBezTo>
                    <a:pt x="175" y="81"/>
                    <a:pt x="174" y="75"/>
                    <a:pt x="173" y="69"/>
                  </a:cubicBezTo>
                  <a:close/>
                  <a:moveTo>
                    <a:pt x="162" y="86"/>
                  </a:moveTo>
                  <a:cubicBezTo>
                    <a:pt x="161" y="86"/>
                    <a:pt x="136" y="81"/>
                    <a:pt x="110" y="84"/>
                  </a:cubicBezTo>
                  <a:cubicBezTo>
                    <a:pt x="110" y="82"/>
                    <a:pt x="109" y="81"/>
                    <a:pt x="108" y="80"/>
                  </a:cubicBezTo>
                  <a:cubicBezTo>
                    <a:pt x="107" y="76"/>
                    <a:pt x="105" y="73"/>
                    <a:pt x="104" y="69"/>
                  </a:cubicBezTo>
                  <a:cubicBezTo>
                    <a:pt x="133" y="57"/>
                    <a:pt x="145" y="40"/>
                    <a:pt x="145" y="40"/>
                  </a:cubicBezTo>
                  <a:cubicBezTo>
                    <a:pt x="156" y="52"/>
                    <a:pt x="162" y="68"/>
                    <a:pt x="162" y="86"/>
                  </a:cubicBezTo>
                  <a:close/>
                  <a:moveTo>
                    <a:pt x="137" y="31"/>
                  </a:moveTo>
                  <a:cubicBezTo>
                    <a:pt x="137" y="31"/>
                    <a:pt x="126" y="47"/>
                    <a:pt x="98" y="58"/>
                  </a:cubicBezTo>
                  <a:cubicBezTo>
                    <a:pt x="85" y="35"/>
                    <a:pt x="71" y="16"/>
                    <a:pt x="70" y="14"/>
                  </a:cubicBezTo>
                  <a:cubicBezTo>
                    <a:pt x="76" y="13"/>
                    <a:pt x="81" y="12"/>
                    <a:pt x="87" y="12"/>
                  </a:cubicBezTo>
                  <a:cubicBezTo>
                    <a:pt x="106" y="12"/>
                    <a:pt x="124" y="19"/>
                    <a:pt x="137" y="31"/>
                  </a:cubicBezTo>
                  <a:close/>
                  <a:moveTo>
                    <a:pt x="70" y="14"/>
                  </a:move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5"/>
                    <a:pt x="69" y="15"/>
                  </a:cubicBezTo>
                  <a:cubicBezTo>
                    <a:pt x="69" y="15"/>
                    <a:pt x="70" y="15"/>
                    <a:pt x="70" y="14"/>
                  </a:cubicBezTo>
                  <a:close/>
                  <a:moveTo>
                    <a:pt x="56" y="19"/>
                  </a:moveTo>
                  <a:cubicBezTo>
                    <a:pt x="57" y="21"/>
                    <a:pt x="70" y="39"/>
                    <a:pt x="83" y="62"/>
                  </a:cubicBezTo>
                  <a:cubicBezTo>
                    <a:pt x="47" y="72"/>
                    <a:pt x="16" y="72"/>
                    <a:pt x="14" y="72"/>
                  </a:cubicBezTo>
                  <a:cubicBezTo>
                    <a:pt x="19" y="48"/>
                    <a:pt x="35" y="29"/>
                    <a:pt x="56" y="19"/>
                  </a:cubicBezTo>
                  <a:close/>
                  <a:moveTo>
                    <a:pt x="13" y="87"/>
                  </a:moveTo>
                  <a:cubicBezTo>
                    <a:pt x="13" y="86"/>
                    <a:pt x="13" y="85"/>
                    <a:pt x="13" y="85"/>
                  </a:cubicBezTo>
                  <a:cubicBezTo>
                    <a:pt x="14" y="85"/>
                    <a:pt x="51" y="85"/>
                    <a:pt x="90" y="74"/>
                  </a:cubicBezTo>
                  <a:cubicBezTo>
                    <a:pt x="92" y="78"/>
                    <a:pt x="94" y="82"/>
                    <a:pt x="96" y="87"/>
                  </a:cubicBezTo>
                  <a:cubicBezTo>
                    <a:pt x="95" y="87"/>
                    <a:pt x="94" y="87"/>
                    <a:pt x="93" y="88"/>
                  </a:cubicBezTo>
                  <a:cubicBezTo>
                    <a:pt x="52" y="101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0" y="124"/>
                    <a:pt x="13" y="106"/>
                    <a:pt x="13" y="87"/>
                  </a:cubicBezTo>
                  <a:close/>
                  <a:moveTo>
                    <a:pt x="87" y="162"/>
                  </a:moveTo>
                  <a:cubicBezTo>
                    <a:pt x="69" y="162"/>
                    <a:pt x="53" y="155"/>
                    <a:pt x="40" y="144"/>
                  </a:cubicBezTo>
                  <a:cubicBezTo>
                    <a:pt x="41" y="145"/>
                    <a:pt x="42" y="146"/>
                    <a:pt x="42" y="146"/>
                  </a:cubicBezTo>
                  <a:cubicBezTo>
                    <a:pt x="42" y="146"/>
                    <a:pt x="56" y="115"/>
                    <a:pt x="100" y="99"/>
                  </a:cubicBezTo>
                  <a:cubicBezTo>
                    <a:pt x="100" y="99"/>
                    <a:pt x="100" y="99"/>
                    <a:pt x="101" y="99"/>
                  </a:cubicBezTo>
                  <a:cubicBezTo>
                    <a:pt x="111" y="126"/>
                    <a:pt x="115" y="149"/>
                    <a:pt x="117" y="156"/>
                  </a:cubicBezTo>
                  <a:cubicBezTo>
                    <a:pt x="108" y="159"/>
                    <a:pt x="98" y="162"/>
                    <a:pt x="87" y="162"/>
                  </a:cubicBezTo>
                  <a:close/>
                  <a:moveTo>
                    <a:pt x="129" y="149"/>
                  </a:moveTo>
                  <a:cubicBezTo>
                    <a:pt x="128" y="144"/>
                    <a:pt x="124" y="122"/>
                    <a:pt x="115" y="96"/>
                  </a:cubicBezTo>
                  <a:cubicBezTo>
                    <a:pt x="139" y="92"/>
                    <a:pt x="160" y="98"/>
                    <a:pt x="161" y="99"/>
                  </a:cubicBezTo>
                  <a:cubicBezTo>
                    <a:pt x="158" y="120"/>
                    <a:pt x="146" y="138"/>
                    <a:pt x="129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5247398" y="4997934"/>
              <a:ext cx="765997" cy="76218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7570864" y="3120799"/>
              <a:ext cx="684696" cy="683426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6446898" y="1853807"/>
              <a:ext cx="419202" cy="574179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6248730" y="2064678"/>
              <a:ext cx="130842" cy="3124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6"/>
            <p:cNvSpPr/>
            <p:nvPr/>
          </p:nvSpPr>
          <p:spPr bwMode="auto">
            <a:xfrm>
              <a:off x="5348084" y="2618644"/>
              <a:ext cx="668557" cy="735510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7"/>
            <p:cNvSpPr/>
            <p:nvPr/>
          </p:nvSpPr>
          <p:spPr bwMode="auto">
            <a:xfrm>
              <a:off x="5815778" y="2584182"/>
              <a:ext cx="262894" cy="53661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8"/>
            <p:cNvSpPr/>
            <p:nvPr/>
          </p:nvSpPr>
          <p:spPr bwMode="auto">
            <a:xfrm>
              <a:off x="5256514" y="3034153"/>
              <a:ext cx="159508" cy="210708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52"/>
            <p:cNvSpPr/>
            <p:nvPr/>
          </p:nvSpPr>
          <p:spPr bwMode="auto">
            <a:xfrm>
              <a:off x="3918983" y="2796376"/>
              <a:ext cx="490339" cy="590693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52"/>
            <p:cNvSpPr/>
            <p:nvPr/>
          </p:nvSpPr>
          <p:spPr bwMode="auto">
            <a:xfrm>
              <a:off x="7258625" y="2223869"/>
              <a:ext cx="436269" cy="525556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4225072" y="4061133"/>
              <a:ext cx="815538" cy="815538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36"/>
            <p:cNvSpPr/>
            <p:nvPr/>
          </p:nvSpPr>
          <p:spPr bwMode="auto">
            <a:xfrm>
              <a:off x="6849585" y="3501397"/>
              <a:ext cx="472555" cy="627533"/>
            </a:xfrm>
            <a:custGeom>
              <a:avLst/>
              <a:gdLst>
                <a:gd name="T0" fmla="*/ 3 w 141"/>
                <a:gd name="T1" fmla="*/ 157 h 187"/>
                <a:gd name="T2" fmla="*/ 3 w 141"/>
                <a:gd name="T3" fmla="*/ 155 h 187"/>
                <a:gd name="T4" fmla="*/ 36 w 141"/>
                <a:gd name="T5" fmla="*/ 131 h 187"/>
                <a:gd name="T6" fmla="*/ 38 w 141"/>
                <a:gd name="T7" fmla="*/ 130 h 187"/>
                <a:gd name="T8" fmla="*/ 60 w 141"/>
                <a:gd name="T9" fmla="*/ 139 h 187"/>
                <a:gd name="T10" fmla="*/ 87 w 141"/>
                <a:gd name="T11" fmla="*/ 105 h 187"/>
                <a:gd name="T12" fmla="*/ 99 w 141"/>
                <a:gd name="T13" fmla="*/ 65 h 187"/>
                <a:gd name="T14" fmla="*/ 79 w 141"/>
                <a:gd name="T15" fmla="*/ 50 h 187"/>
                <a:gd name="T16" fmla="*/ 80 w 141"/>
                <a:gd name="T17" fmla="*/ 10 h 187"/>
                <a:gd name="T18" fmla="*/ 82 w 141"/>
                <a:gd name="T19" fmla="*/ 8 h 187"/>
                <a:gd name="T20" fmla="*/ 96 w 141"/>
                <a:gd name="T21" fmla="*/ 0 h 187"/>
                <a:gd name="T22" fmla="*/ 100 w 141"/>
                <a:gd name="T23" fmla="*/ 1 h 187"/>
                <a:gd name="T24" fmla="*/ 123 w 141"/>
                <a:gd name="T25" fmla="*/ 15 h 187"/>
                <a:gd name="T26" fmla="*/ 113 w 141"/>
                <a:gd name="T27" fmla="*/ 123 h 187"/>
                <a:gd name="T28" fmla="*/ 32 w 141"/>
                <a:gd name="T29" fmla="*/ 187 h 187"/>
                <a:gd name="T30" fmla="*/ 32 w 141"/>
                <a:gd name="T31" fmla="*/ 187 h 187"/>
                <a:gd name="T32" fmla="*/ 31 w 141"/>
                <a:gd name="T33" fmla="*/ 187 h 187"/>
                <a:gd name="T34" fmla="*/ 7 w 141"/>
                <a:gd name="T35" fmla="*/ 176 h 187"/>
                <a:gd name="T36" fmla="*/ 3 w 141"/>
                <a:gd name="T37" fmla="*/ 15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" h="187">
                  <a:moveTo>
                    <a:pt x="3" y="157"/>
                  </a:moveTo>
                  <a:cubicBezTo>
                    <a:pt x="3" y="155"/>
                    <a:pt x="3" y="155"/>
                    <a:pt x="3" y="155"/>
                  </a:cubicBezTo>
                  <a:cubicBezTo>
                    <a:pt x="4" y="148"/>
                    <a:pt x="33" y="131"/>
                    <a:pt x="36" y="131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42" y="130"/>
                    <a:pt x="48" y="133"/>
                    <a:pt x="60" y="139"/>
                  </a:cubicBezTo>
                  <a:cubicBezTo>
                    <a:pt x="70" y="132"/>
                    <a:pt x="82" y="114"/>
                    <a:pt x="87" y="105"/>
                  </a:cubicBezTo>
                  <a:cubicBezTo>
                    <a:pt x="92" y="94"/>
                    <a:pt x="99" y="77"/>
                    <a:pt x="99" y="65"/>
                  </a:cubicBezTo>
                  <a:cubicBezTo>
                    <a:pt x="86" y="58"/>
                    <a:pt x="80" y="55"/>
                    <a:pt x="79" y="50"/>
                  </a:cubicBezTo>
                  <a:cubicBezTo>
                    <a:pt x="78" y="48"/>
                    <a:pt x="76" y="14"/>
                    <a:pt x="80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5" y="5"/>
                    <a:pt x="89" y="0"/>
                    <a:pt x="96" y="0"/>
                  </a:cubicBezTo>
                  <a:cubicBezTo>
                    <a:pt x="97" y="0"/>
                    <a:pt x="99" y="0"/>
                    <a:pt x="100" y="1"/>
                  </a:cubicBezTo>
                  <a:cubicBezTo>
                    <a:pt x="105" y="2"/>
                    <a:pt x="117" y="7"/>
                    <a:pt x="123" y="15"/>
                  </a:cubicBezTo>
                  <a:cubicBezTo>
                    <a:pt x="127" y="20"/>
                    <a:pt x="141" y="70"/>
                    <a:pt x="113" y="123"/>
                  </a:cubicBezTo>
                  <a:cubicBezTo>
                    <a:pt x="85" y="174"/>
                    <a:pt x="39" y="187"/>
                    <a:pt x="32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21" y="186"/>
                    <a:pt x="11" y="179"/>
                    <a:pt x="7" y="176"/>
                  </a:cubicBezTo>
                  <a:cubicBezTo>
                    <a:pt x="0" y="171"/>
                    <a:pt x="2" y="162"/>
                    <a:pt x="3" y="157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38"/>
            <p:cNvSpPr>
              <a:spLocks noEditPoints="1"/>
            </p:cNvSpPr>
            <p:nvPr/>
          </p:nvSpPr>
          <p:spPr bwMode="auto">
            <a:xfrm>
              <a:off x="5396352" y="3937113"/>
              <a:ext cx="654209" cy="664370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44"/>
            <p:cNvSpPr>
              <a:spLocks noEditPoints="1"/>
            </p:cNvSpPr>
            <p:nvPr/>
          </p:nvSpPr>
          <p:spPr bwMode="auto">
            <a:xfrm>
              <a:off x="4409323" y="3014870"/>
              <a:ext cx="647857" cy="650398"/>
            </a:xfrm>
            <a:custGeom>
              <a:avLst/>
              <a:gdLst>
                <a:gd name="T0" fmla="*/ 192 w 193"/>
                <a:gd name="T1" fmla="*/ 81 h 194"/>
                <a:gd name="T2" fmla="*/ 191 w 193"/>
                <a:gd name="T3" fmla="*/ 77 h 194"/>
                <a:gd name="T4" fmla="*/ 188 w 193"/>
                <a:gd name="T5" fmla="*/ 75 h 194"/>
                <a:gd name="T6" fmla="*/ 162 w 193"/>
                <a:gd name="T7" fmla="*/ 71 h 194"/>
                <a:gd name="T8" fmla="*/ 157 w 193"/>
                <a:gd name="T9" fmla="*/ 54 h 194"/>
                <a:gd name="T10" fmla="*/ 151 w 193"/>
                <a:gd name="T11" fmla="*/ 34 h 194"/>
                <a:gd name="T12" fmla="*/ 104 w 193"/>
                <a:gd name="T13" fmla="*/ 0 h 194"/>
                <a:gd name="T14" fmla="*/ 61 w 193"/>
                <a:gd name="T15" fmla="*/ 0 h 194"/>
                <a:gd name="T16" fmla="*/ 0 w 193"/>
                <a:gd name="T17" fmla="*/ 61 h 194"/>
                <a:gd name="T18" fmla="*/ 0 w 193"/>
                <a:gd name="T19" fmla="*/ 133 h 194"/>
                <a:gd name="T20" fmla="*/ 61 w 193"/>
                <a:gd name="T21" fmla="*/ 194 h 194"/>
                <a:gd name="T22" fmla="*/ 131 w 193"/>
                <a:gd name="T23" fmla="*/ 194 h 194"/>
                <a:gd name="T24" fmla="*/ 192 w 193"/>
                <a:gd name="T25" fmla="*/ 133 h 194"/>
                <a:gd name="T26" fmla="*/ 193 w 193"/>
                <a:gd name="T27" fmla="*/ 83 h 194"/>
                <a:gd name="T28" fmla="*/ 192 w 193"/>
                <a:gd name="T29" fmla="*/ 81 h 194"/>
                <a:gd name="T30" fmla="*/ 62 w 193"/>
                <a:gd name="T31" fmla="*/ 50 h 194"/>
                <a:gd name="T32" fmla="*/ 96 w 193"/>
                <a:gd name="T33" fmla="*/ 50 h 194"/>
                <a:gd name="T34" fmla="*/ 108 w 193"/>
                <a:gd name="T35" fmla="*/ 62 h 194"/>
                <a:gd name="T36" fmla="*/ 96 w 193"/>
                <a:gd name="T37" fmla="*/ 73 h 194"/>
                <a:gd name="T38" fmla="*/ 62 w 193"/>
                <a:gd name="T39" fmla="*/ 73 h 194"/>
                <a:gd name="T40" fmla="*/ 50 w 193"/>
                <a:gd name="T41" fmla="*/ 62 h 194"/>
                <a:gd name="T42" fmla="*/ 62 w 193"/>
                <a:gd name="T43" fmla="*/ 50 h 194"/>
                <a:gd name="T44" fmla="*/ 131 w 193"/>
                <a:gd name="T45" fmla="*/ 143 h 194"/>
                <a:gd name="T46" fmla="*/ 62 w 193"/>
                <a:gd name="T47" fmla="*/ 143 h 194"/>
                <a:gd name="T48" fmla="*/ 50 w 193"/>
                <a:gd name="T49" fmla="*/ 132 h 194"/>
                <a:gd name="T50" fmla="*/ 62 w 193"/>
                <a:gd name="T51" fmla="*/ 120 h 194"/>
                <a:gd name="T52" fmla="*/ 131 w 193"/>
                <a:gd name="T53" fmla="*/ 120 h 194"/>
                <a:gd name="T54" fmla="*/ 142 w 193"/>
                <a:gd name="T55" fmla="*/ 132 h 194"/>
                <a:gd name="T56" fmla="*/ 131 w 193"/>
                <a:gd name="T57" fmla="*/ 14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3" h="194">
                  <a:moveTo>
                    <a:pt x="192" y="81"/>
                  </a:moveTo>
                  <a:cubicBezTo>
                    <a:pt x="191" y="77"/>
                    <a:pt x="191" y="77"/>
                    <a:pt x="191" y="77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4" y="72"/>
                    <a:pt x="166" y="75"/>
                    <a:pt x="162" y="71"/>
                  </a:cubicBezTo>
                  <a:cubicBezTo>
                    <a:pt x="158" y="68"/>
                    <a:pt x="158" y="62"/>
                    <a:pt x="157" y="54"/>
                  </a:cubicBezTo>
                  <a:cubicBezTo>
                    <a:pt x="155" y="39"/>
                    <a:pt x="153" y="39"/>
                    <a:pt x="151" y="34"/>
                  </a:cubicBezTo>
                  <a:cubicBezTo>
                    <a:pt x="143" y="16"/>
                    <a:pt x="120" y="2"/>
                    <a:pt x="10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66"/>
                    <a:pt x="28" y="194"/>
                    <a:pt x="6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65" y="194"/>
                    <a:pt x="192" y="166"/>
                    <a:pt x="192" y="133"/>
                  </a:cubicBezTo>
                  <a:cubicBezTo>
                    <a:pt x="193" y="83"/>
                    <a:pt x="193" y="83"/>
                    <a:pt x="193" y="83"/>
                  </a:cubicBezTo>
                  <a:lnTo>
                    <a:pt x="192" y="81"/>
                  </a:lnTo>
                  <a:close/>
                  <a:moveTo>
                    <a:pt x="62" y="50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102" y="50"/>
                    <a:pt x="108" y="55"/>
                    <a:pt x="108" y="62"/>
                  </a:cubicBezTo>
                  <a:cubicBezTo>
                    <a:pt x="108" y="68"/>
                    <a:pt x="102" y="73"/>
                    <a:pt x="96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6" y="73"/>
                    <a:pt x="50" y="68"/>
                    <a:pt x="50" y="62"/>
                  </a:cubicBezTo>
                  <a:cubicBezTo>
                    <a:pt x="50" y="55"/>
                    <a:pt x="56" y="50"/>
                    <a:pt x="62" y="50"/>
                  </a:cubicBezTo>
                  <a:close/>
                  <a:moveTo>
                    <a:pt x="131" y="143"/>
                  </a:moveTo>
                  <a:cubicBezTo>
                    <a:pt x="62" y="143"/>
                    <a:pt x="62" y="143"/>
                    <a:pt x="62" y="143"/>
                  </a:cubicBezTo>
                  <a:cubicBezTo>
                    <a:pt x="56" y="143"/>
                    <a:pt x="50" y="138"/>
                    <a:pt x="50" y="132"/>
                  </a:cubicBezTo>
                  <a:cubicBezTo>
                    <a:pt x="50" y="125"/>
                    <a:pt x="56" y="120"/>
                    <a:pt x="6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7" y="120"/>
                    <a:pt x="142" y="125"/>
                    <a:pt x="142" y="132"/>
                  </a:cubicBezTo>
                  <a:cubicBezTo>
                    <a:pt x="142" y="138"/>
                    <a:pt x="137" y="143"/>
                    <a:pt x="131" y="143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5329026" y="1726776"/>
              <a:ext cx="586883" cy="542421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5402704" y="1829671"/>
              <a:ext cx="708832" cy="674533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6158228" y="2681194"/>
              <a:ext cx="615455" cy="561061"/>
            </a:xfrm>
            <a:custGeom>
              <a:avLst/>
              <a:gdLst>
                <a:gd name="T0" fmla="*/ 189 w 255"/>
                <a:gd name="T1" fmla="*/ 10 h 233"/>
                <a:gd name="T2" fmla="*/ 104 w 255"/>
                <a:gd name="T3" fmla="*/ 16 h 233"/>
                <a:gd name="T4" fmla="*/ 18 w 255"/>
                <a:gd name="T5" fmla="*/ 30 h 233"/>
                <a:gd name="T6" fmla="*/ 6 w 255"/>
                <a:gd name="T7" fmla="*/ 30 h 233"/>
                <a:gd name="T8" fmla="*/ 3 w 255"/>
                <a:gd name="T9" fmla="*/ 46 h 233"/>
                <a:gd name="T10" fmla="*/ 115 w 255"/>
                <a:gd name="T11" fmla="*/ 228 h 233"/>
                <a:gd name="T12" fmla="*/ 124 w 255"/>
                <a:gd name="T13" fmla="*/ 233 h 233"/>
                <a:gd name="T14" fmla="*/ 130 w 255"/>
                <a:gd name="T15" fmla="*/ 231 h 233"/>
                <a:gd name="T16" fmla="*/ 134 w 255"/>
                <a:gd name="T17" fmla="*/ 216 h 233"/>
                <a:gd name="T18" fmla="*/ 84 w 255"/>
                <a:gd name="T19" fmla="*/ 135 h 233"/>
                <a:gd name="T20" fmla="*/ 170 w 255"/>
                <a:gd name="T21" fmla="*/ 121 h 233"/>
                <a:gd name="T22" fmla="*/ 255 w 255"/>
                <a:gd name="T23" fmla="*/ 115 h 233"/>
                <a:gd name="T24" fmla="*/ 189 w 255"/>
                <a:gd name="T25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33">
                  <a:moveTo>
                    <a:pt x="189" y="10"/>
                  </a:moveTo>
                  <a:cubicBezTo>
                    <a:pt x="189" y="10"/>
                    <a:pt x="146" y="31"/>
                    <a:pt x="104" y="16"/>
                  </a:cubicBezTo>
                  <a:cubicBezTo>
                    <a:pt x="58" y="0"/>
                    <a:pt x="37" y="6"/>
                    <a:pt x="18" y="30"/>
                  </a:cubicBezTo>
                  <a:cubicBezTo>
                    <a:pt x="14" y="28"/>
                    <a:pt x="10" y="28"/>
                    <a:pt x="6" y="30"/>
                  </a:cubicBezTo>
                  <a:cubicBezTo>
                    <a:pt x="1" y="33"/>
                    <a:pt x="0" y="40"/>
                    <a:pt x="3" y="4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7" y="231"/>
                    <a:pt x="121" y="233"/>
                    <a:pt x="124" y="233"/>
                  </a:cubicBezTo>
                  <a:cubicBezTo>
                    <a:pt x="126" y="233"/>
                    <a:pt x="128" y="232"/>
                    <a:pt x="130" y="231"/>
                  </a:cubicBezTo>
                  <a:cubicBezTo>
                    <a:pt x="135" y="228"/>
                    <a:pt x="137" y="221"/>
                    <a:pt x="134" y="216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104" y="111"/>
                    <a:pt x="124" y="105"/>
                    <a:pt x="170" y="121"/>
                  </a:cubicBezTo>
                  <a:cubicBezTo>
                    <a:pt x="213" y="135"/>
                    <a:pt x="255" y="115"/>
                    <a:pt x="255" y="115"/>
                  </a:cubicBezTo>
                  <a:lnTo>
                    <a:pt x="189" y="10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26"/>
            <p:cNvSpPr>
              <a:spLocks noChangeArrowheads="1"/>
            </p:cNvSpPr>
            <p:nvPr/>
          </p:nvSpPr>
          <p:spPr bwMode="auto">
            <a:xfrm>
              <a:off x="7429042" y="3933300"/>
              <a:ext cx="561280" cy="535600"/>
            </a:xfrm>
            <a:custGeom>
              <a:avLst/>
              <a:gdLst>
                <a:gd name="T0" fmla="*/ 1347 w 1348"/>
                <a:gd name="T1" fmla="*/ 786 h 1289"/>
                <a:gd name="T2" fmla="*/ 1347 w 1348"/>
                <a:gd name="T3" fmla="*/ 1288 h 1289"/>
                <a:gd name="T4" fmla="*/ 1054 w 1348"/>
                <a:gd name="T5" fmla="*/ 1288 h 1289"/>
                <a:gd name="T6" fmla="*/ 1054 w 1348"/>
                <a:gd name="T7" fmla="*/ 819 h 1289"/>
                <a:gd name="T8" fmla="*/ 912 w 1348"/>
                <a:gd name="T9" fmla="*/ 627 h 1289"/>
                <a:gd name="T10" fmla="*/ 761 w 1348"/>
                <a:gd name="T11" fmla="*/ 736 h 1289"/>
                <a:gd name="T12" fmla="*/ 753 w 1348"/>
                <a:gd name="T13" fmla="*/ 803 h 1289"/>
                <a:gd name="T14" fmla="*/ 753 w 1348"/>
                <a:gd name="T15" fmla="*/ 1288 h 1289"/>
                <a:gd name="T16" fmla="*/ 468 w 1348"/>
                <a:gd name="T17" fmla="*/ 1288 h 1289"/>
                <a:gd name="T18" fmla="*/ 468 w 1348"/>
                <a:gd name="T19" fmla="*/ 418 h 1289"/>
                <a:gd name="T20" fmla="*/ 753 w 1348"/>
                <a:gd name="T21" fmla="*/ 418 h 1289"/>
                <a:gd name="T22" fmla="*/ 753 w 1348"/>
                <a:gd name="T23" fmla="*/ 543 h 1289"/>
                <a:gd name="T24" fmla="*/ 1012 w 1348"/>
                <a:gd name="T25" fmla="*/ 401 h 1289"/>
                <a:gd name="T26" fmla="*/ 1347 w 1348"/>
                <a:gd name="T27" fmla="*/ 786 h 1289"/>
                <a:gd name="T28" fmla="*/ 167 w 1348"/>
                <a:gd name="T29" fmla="*/ 0 h 1289"/>
                <a:gd name="T30" fmla="*/ 0 w 1348"/>
                <a:gd name="T31" fmla="*/ 151 h 1289"/>
                <a:gd name="T32" fmla="*/ 159 w 1348"/>
                <a:gd name="T33" fmla="*/ 301 h 1289"/>
                <a:gd name="T34" fmla="*/ 167 w 1348"/>
                <a:gd name="T35" fmla="*/ 301 h 1289"/>
                <a:gd name="T36" fmla="*/ 326 w 1348"/>
                <a:gd name="T37" fmla="*/ 151 h 1289"/>
                <a:gd name="T38" fmla="*/ 167 w 1348"/>
                <a:gd name="T39" fmla="*/ 0 h 1289"/>
                <a:gd name="T40" fmla="*/ 17 w 1348"/>
                <a:gd name="T41" fmla="*/ 1288 h 1289"/>
                <a:gd name="T42" fmla="*/ 310 w 1348"/>
                <a:gd name="T43" fmla="*/ 1288 h 1289"/>
                <a:gd name="T44" fmla="*/ 310 w 1348"/>
                <a:gd name="T45" fmla="*/ 418 h 1289"/>
                <a:gd name="T46" fmla="*/ 17 w 1348"/>
                <a:gd name="T47" fmla="*/ 418 h 1289"/>
                <a:gd name="T48" fmla="*/ 17 w 1348"/>
                <a:gd name="T49" fmla="*/ 1288 h 1289"/>
                <a:gd name="T50" fmla="*/ 17 w 1348"/>
                <a:gd name="T51" fmla="*/ 1288 h 1289"/>
                <a:gd name="T52" fmla="*/ 17 w 1348"/>
                <a:gd name="T53" fmla="*/ 1288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8" h="1289">
                  <a:moveTo>
                    <a:pt x="1347" y="786"/>
                  </a:moveTo>
                  <a:cubicBezTo>
                    <a:pt x="1347" y="1288"/>
                    <a:pt x="1347" y="1288"/>
                    <a:pt x="1347" y="1288"/>
                  </a:cubicBezTo>
                  <a:cubicBezTo>
                    <a:pt x="1054" y="1288"/>
                    <a:pt x="1054" y="1288"/>
                    <a:pt x="1054" y="1288"/>
                  </a:cubicBezTo>
                  <a:cubicBezTo>
                    <a:pt x="1054" y="819"/>
                    <a:pt x="1054" y="819"/>
                    <a:pt x="1054" y="819"/>
                  </a:cubicBezTo>
                  <a:cubicBezTo>
                    <a:pt x="1054" y="702"/>
                    <a:pt x="1020" y="627"/>
                    <a:pt x="912" y="627"/>
                  </a:cubicBezTo>
                  <a:cubicBezTo>
                    <a:pt x="836" y="627"/>
                    <a:pt x="786" y="677"/>
                    <a:pt x="761" y="736"/>
                  </a:cubicBezTo>
                  <a:cubicBezTo>
                    <a:pt x="761" y="752"/>
                    <a:pt x="753" y="777"/>
                    <a:pt x="753" y="803"/>
                  </a:cubicBezTo>
                  <a:cubicBezTo>
                    <a:pt x="753" y="1288"/>
                    <a:pt x="753" y="1288"/>
                    <a:pt x="753" y="1288"/>
                  </a:cubicBezTo>
                  <a:cubicBezTo>
                    <a:pt x="468" y="1288"/>
                    <a:pt x="468" y="1288"/>
                    <a:pt x="468" y="1288"/>
                  </a:cubicBezTo>
                  <a:cubicBezTo>
                    <a:pt x="468" y="1288"/>
                    <a:pt x="468" y="502"/>
                    <a:pt x="468" y="418"/>
                  </a:cubicBezTo>
                  <a:cubicBezTo>
                    <a:pt x="753" y="418"/>
                    <a:pt x="753" y="418"/>
                    <a:pt x="753" y="418"/>
                  </a:cubicBezTo>
                  <a:cubicBezTo>
                    <a:pt x="753" y="543"/>
                    <a:pt x="753" y="543"/>
                    <a:pt x="753" y="543"/>
                  </a:cubicBezTo>
                  <a:cubicBezTo>
                    <a:pt x="795" y="485"/>
                    <a:pt x="862" y="401"/>
                    <a:pt x="1012" y="401"/>
                  </a:cubicBezTo>
                  <a:cubicBezTo>
                    <a:pt x="1204" y="401"/>
                    <a:pt x="1347" y="527"/>
                    <a:pt x="1347" y="786"/>
                  </a:cubicBezTo>
                  <a:close/>
                  <a:moveTo>
                    <a:pt x="167" y="0"/>
                  </a:moveTo>
                  <a:cubicBezTo>
                    <a:pt x="67" y="0"/>
                    <a:pt x="0" y="67"/>
                    <a:pt x="0" y="151"/>
                  </a:cubicBezTo>
                  <a:cubicBezTo>
                    <a:pt x="0" y="234"/>
                    <a:pt x="67" y="301"/>
                    <a:pt x="159" y="301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268" y="301"/>
                    <a:pt x="326" y="234"/>
                    <a:pt x="326" y="151"/>
                  </a:cubicBezTo>
                  <a:cubicBezTo>
                    <a:pt x="326" y="67"/>
                    <a:pt x="268" y="0"/>
                    <a:pt x="167" y="0"/>
                  </a:cubicBezTo>
                  <a:close/>
                  <a:moveTo>
                    <a:pt x="17" y="1288"/>
                  </a:moveTo>
                  <a:cubicBezTo>
                    <a:pt x="310" y="1288"/>
                    <a:pt x="310" y="1288"/>
                    <a:pt x="310" y="1288"/>
                  </a:cubicBezTo>
                  <a:cubicBezTo>
                    <a:pt x="310" y="418"/>
                    <a:pt x="310" y="418"/>
                    <a:pt x="310" y="418"/>
                  </a:cubicBezTo>
                  <a:cubicBezTo>
                    <a:pt x="17" y="418"/>
                    <a:pt x="17" y="418"/>
                    <a:pt x="17" y="418"/>
                  </a:cubicBezTo>
                  <a:lnTo>
                    <a:pt x="17" y="1288"/>
                  </a:lnTo>
                  <a:close/>
                  <a:moveTo>
                    <a:pt x="17" y="1288"/>
                  </a:moveTo>
                  <a:lnTo>
                    <a:pt x="17" y="1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AutoShape 64"/>
            <p:cNvSpPr/>
            <p:nvPr/>
          </p:nvSpPr>
          <p:spPr bwMode="auto">
            <a:xfrm>
              <a:off x="6806395" y="4235037"/>
              <a:ext cx="392149" cy="3905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1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25396" tIns="25396" rIns="25396" bIns="25396" anchor="ctr"/>
            <a:lstStyle/>
            <a:p>
              <a:pPr defTabSz="227965">
                <a:defRPr/>
              </a:pPr>
              <a:endParaRPr lang="es-ES" sz="145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234"/>
            <p:cNvSpPr>
              <a:spLocks noChangeArrowheads="1"/>
            </p:cNvSpPr>
            <p:nvPr/>
          </p:nvSpPr>
          <p:spPr bwMode="auto">
            <a:xfrm>
              <a:off x="6958467" y="2251443"/>
              <a:ext cx="283643" cy="407619"/>
            </a:xfrm>
            <a:custGeom>
              <a:avLst/>
              <a:gdLst>
                <a:gd name="T0" fmla="*/ 499 w 667"/>
                <a:gd name="T1" fmla="*/ 52 h 959"/>
                <a:gd name="T2" fmla="*/ 551 w 667"/>
                <a:gd name="T3" fmla="*/ 104 h 959"/>
                <a:gd name="T4" fmla="*/ 593 w 667"/>
                <a:gd name="T5" fmla="*/ 219 h 959"/>
                <a:gd name="T6" fmla="*/ 562 w 667"/>
                <a:gd name="T7" fmla="*/ 323 h 959"/>
                <a:gd name="T8" fmla="*/ 478 w 667"/>
                <a:gd name="T9" fmla="*/ 396 h 959"/>
                <a:gd name="T10" fmla="*/ 437 w 667"/>
                <a:gd name="T11" fmla="*/ 459 h 959"/>
                <a:gd name="T12" fmla="*/ 478 w 667"/>
                <a:gd name="T13" fmla="*/ 511 h 959"/>
                <a:gd name="T14" fmla="*/ 572 w 667"/>
                <a:gd name="T15" fmla="*/ 583 h 959"/>
                <a:gd name="T16" fmla="*/ 624 w 667"/>
                <a:gd name="T17" fmla="*/ 667 h 959"/>
                <a:gd name="T18" fmla="*/ 614 w 667"/>
                <a:gd name="T19" fmla="*/ 812 h 959"/>
                <a:gd name="T20" fmla="*/ 437 w 667"/>
                <a:gd name="T21" fmla="*/ 937 h 959"/>
                <a:gd name="T22" fmla="*/ 166 w 667"/>
                <a:gd name="T23" fmla="*/ 948 h 959"/>
                <a:gd name="T24" fmla="*/ 20 w 667"/>
                <a:gd name="T25" fmla="*/ 844 h 959"/>
                <a:gd name="T26" fmla="*/ 20 w 667"/>
                <a:gd name="T27" fmla="*/ 698 h 959"/>
                <a:gd name="T28" fmla="*/ 166 w 667"/>
                <a:gd name="T29" fmla="*/ 594 h 959"/>
                <a:gd name="T30" fmla="*/ 301 w 667"/>
                <a:gd name="T31" fmla="*/ 573 h 959"/>
                <a:gd name="T32" fmla="*/ 333 w 667"/>
                <a:gd name="T33" fmla="*/ 531 h 959"/>
                <a:gd name="T34" fmla="*/ 322 w 667"/>
                <a:gd name="T35" fmla="*/ 459 h 959"/>
                <a:gd name="T36" fmla="*/ 312 w 667"/>
                <a:gd name="T37" fmla="*/ 438 h 959"/>
                <a:gd name="T38" fmla="*/ 197 w 667"/>
                <a:gd name="T39" fmla="*/ 417 h 959"/>
                <a:gd name="T40" fmla="*/ 83 w 667"/>
                <a:gd name="T41" fmla="*/ 313 h 959"/>
                <a:gd name="T42" fmla="*/ 93 w 667"/>
                <a:gd name="T43" fmla="*/ 156 h 959"/>
                <a:gd name="T44" fmla="*/ 270 w 667"/>
                <a:gd name="T45" fmla="*/ 21 h 959"/>
                <a:gd name="T46" fmla="*/ 666 w 667"/>
                <a:gd name="T47" fmla="*/ 0 h 959"/>
                <a:gd name="T48" fmla="*/ 551 w 667"/>
                <a:gd name="T49" fmla="*/ 771 h 959"/>
                <a:gd name="T50" fmla="*/ 520 w 667"/>
                <a:gd name="T51" fmla="*/ 687 h 959"/>
                <a:gd name="T52" fmla="*/ 406 w 667"/>
                <a:gd name="T53" fmla="*/ 604 h 959"/>
                <a:gd name="T54" fmla="*/ 374 w 667"/>
                <a:gd name="T55" fmla="*/ 604 h 959"/>
                <a:gd name="T56" fmla="*/ 322 w 667"/>
                <a:gd name="T57" fmla="*/ 604 h 959"/>
                <a:gd name="T58" fmla="*/ 239 w 667"/>
                <a:gd name="T59" fmla="*/ 625 h 959"/>
                <a:gd name="T60" fmla="*/ 166 w 667"/>
                <a:gd name="T61" fmla="*/ 656 h 959"/>
                <a:gd name="T62" fmla="*/ 124 w 667"/>
                <a:gd name="T63" fmla="*/ 750 h 959"/>
                <a:gd name="T64" fmla="*/ 187 w 667"/>
                <a:gd name="T65" fmla="*/ 854 h 959"/>
                <a:gd name="T66" fmla="*/ 353 w 667"/>
                <a:gd name="T67" fmla="*/ 906 h 959"/>
                <a:gd name="T68" fmla="*/ 551 w 667"/>
                <a:gd name="T69" fmla="*/ 771 h 959"/>
                <a:gd name="T70" fmla="*/ 468 w 667"/>
                <a:gd name="T71" fmla="*/ 323 h 959"/>
                <a:gd name="T72" fmla="*/ 468 w 667"/>
                <a:gd name="T73" fmla="*/ 198 h 959"/>
                <a:gd name="T74" fmla="*/ 385 w 667"/>
                <a:gd name="T75" fmla="*/ 73 h 959"/>
                <a:gd name="T76" fmla="*/ 260 w 667"/>
                <a:gd name="T77" fmla="*/ 63 h 959"/>
                <a:gd name="T78" fmla="*/ 197 w 667"/>
                <a:gd name="T79" fmla="*/ 136 h 959"/>
                <a:gd name="T80" fmla="*/ 197 w 667"/>
                <a:gd name="T81" fmla="*/ 250 h 959"/>
                <a:gd name="T82" fmla="*/ 281 w 667"/>
                <a:gd name="T83" fmla="*/ 375 h 959"/>
                <a:gd name="T84" fmla="*/ 406 w 667"/>
                <a:gd name="T85" fmla="*/ 396 h 959"/>
                <a:gd name="T86" fmla="*/ 437 w 667"/>
                <a:gd name="T87" fmla="*/ 36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7" h="959">
                  <a:moveTo>
                    <a:pt x="583" y="52"/>
                  </a:moveTo>
                  <a:cubicBezTo>
                    <a:pt x="499" y="52"/>
                    <a:pt x="499" y="52"/>
                    <a:pt x="499" y="52"/>
                  </a:cubicBezTo>
                  <a:cubicBezTo>
                    <a:pt x="520" y="73"/>
                    <a:pt x="520" y="73"/>
                    <a:pt x="520" y="73"/>
                  </a:cubicBezTo>
                  <a:cubicBezTo>
                    <a:pt x="531" y="84"/>
                    <a:pt x="541" y="94"/>
                    <a:pt x="551" y="104"/>
                  </a:cubicBezTo>
                  <a:cubicBezTo>
                    <a:pt x="562" y="125"/>
                    <a:pt x="572" y="136"/>
                    <a:pt x="583" y="156"/>
                  </a:cubicBezTo>
                  <a:cubicBezTo>
                    <a:pt x="593" y="177"/>
                    <a:pt x="593" y="198"/>
                    <a:pt x="593" y="219"/>
                  </a:cubicBezTo>
                  <a:cubicBezTo>
                    <a:pt x="593" y="240"/>
                    <a:pt x="593" y="261"/>
                    <a:pt x="583" y="281"/>
                  </a:cubicBezTo>
                  <a:cubicBezTo>
                    <a:pt x="572" y="292"/>
                    <a:pt x="572" y="313"/>
                    <a:pt x="562" y="323"/>
                  </a:cubicBezTo>
                  <a:cubicBezTo>
                    <a:pt x="551" y="344"/>
                    <a:pt x="531" y="354"/>
                    <a:pt x="520" y="365"/>
                  </a:cubicBezTo>
                  <a:cubicBezTo>
                    <a:pt x="478" y="396"/>
                    <a:pt x="478" y="396"/>
                    <a:pt x="478" y="396"/>
                  </a:cubicBezTo>
                  <a:cubicBezTo>
                    <a:pt x="468" y="406"/>
                    <a:pt x="458" y="417"/>
                    <a:pt x="458" y="417"/>
                  </a:cubicBezTo>
                  <a:cubicBezTo>
                    <a:pt x="447" y="427"/>
                    <a:pt x="437" y="438"/>
                    <a:pt x="437" y="459"/>
                  </a:cubicBezTo>
                  <a:cubicBezTo>
                    <a:pt x="437" y="469"/>
                    <a:pt x="447" y="479"/>
                    <a:pt x="458" y="490"/>
                  </a:cubicBezTo>
                  <a:cubicBezTo>
                    <a:pt x="468" y="500"/>
                    <a:pt x="478" y="511"/>
                    <a:pt x="478" y="511"/>
                  </a:cubicBezTo>
                  <a:cubicBezTo>
                    <a:pt x="531" y="542"/>
                    <a:pt x="531" y="542"/>
                    <a:pt x="531" y="542"/>
                  </a:cubicBezTo>
                  <a:cubicBezTo>
                    <a:pt x="541" y="552"/>
                    <a:pt x="562" y="573"/>
                    <a:pt x="572" y="583"/>
                  </a:cubicBezTo>
                  <a:cubicBezTo>
                    <a:pt x="583" y="594"/>
                    <a:pt x="593" y="604"/>
                    <a:pt x="603" y="614"/>
                  </a:cubicBezTo>
                  <a:cubicBezTo>
                    <a:pt x="614" y="635"/>
                    <a:pt x="614" y="646"/>
                    <a:pt x="624" y="667"/>
                  </a:cubicBezTo>
                  <a:cubicBezTo>
                    <a:pt x="624" y="677"/>
                    <a:pt x="635" y="698"/>
                    <a:pt x="635" y="719"/>
                  </a:cubicBezTo>
                  <a:cubicBezTo>
                    <a:pt x="635" y="750"/>
                    <a:pt x="624" y="781"/>
                    <a:pt x="614" y="812"/>
                  </a:cubicBezTo>
                  <a:cubicBezTo>
                    <a:pt x="593" y="833"/>
                    <a:pt x="572" y="864"/>
                    <a:pt x="541" y="885"/>
                  </a:cubicBezTo>
                  <a:cubicBezTo>
                    <a:pt x="520" y="906"/>
                    <a:pt x="478" y="927"/>
                    <a:pt x="437" y="937"/>
                  </a:cubicBezTo>
                  <a:cubicBezTo>
                    <a:pt x="395" y="948"/>
                    <a:pt x="343" y="958"/>
                    <a:pt x="291" y="958"/>
                  </a:cubicBezTo>
                  <a:cubicBezTo>
                    <a:pt x="239" y="958"/>
                    <a:pt x="197" y="958"/>
                    <a:pt x="166" y="948"/>
                  </a:cubicBezTo>
                  <a:cubicBezTo>
                    <a:pt x="124" y="937"/>
                    <a:pt x="93" y="917"/>
                    <a:pt x="72" y="906"/>
                  </a:cubicBezTo>
                  <a:cubicBezTo>
                    <a:pt x="51" y="885"/>
                    <a:pt x="31" y="864"/>
                    <a:pt x="20" y="844"/>
                  </a:cubicBezTo>
                  <a:cubicBezTo>
                    <a:pt x="10" y="823"/>
                    <a:pt x="0" y="802"/>
                    <a:pt x="0" y="781"/>
                  </a:cubicBezTo>
                  <a:cubicBezTo>
                    <a:pt x="0" y="760"/>
                    <a:pt x="10" y="729"/>
                    <a:pt x="20" y="698"/>
                  </a:cubicBezTo>
                  <a:cubicBezTo>
                    <a:pt x="41" y="677"/>
                    <a:pt x="62" y="646"/>
                    <a:pt x="103" y="625"/>
                  </a:cubicBezTo>
                  <a:cubicBezTo>
                    <a:pt x="124" y="614"/>
                    <a:pt x="145" y="604"/>
                    <a:pt x="166" y="594"/>
                  </a:cubicBezTo>
                  <a:cubicBezTo>
                    <a:pt x="197" y="594"/>
                    <a:pt x="218" y="583"/>
                    <a:pt x="239" y="583"/>
                  </a:cubicBezTo>
                  <a:cubicBezTo>
                    <a:pt x="260" y="573"/>
                    <a:pt x="281" y="573"/>
                    <a:pt x="301" y="573"/>
                  </a:cubicBezTo>
                  <a:cubicBezTo>
                    <a:pt x="322" y="573"/>
                    <a:pt x="343" y="573"/>
                    <a:pt x="353" y="573"/>
                  </a:cubicBezTo>
                  <a:cubicBezTo>
                    <a:pt x="353" y="552"/>
                    <a:pt x="343" y="542"/>
                    <a:pt x="333" y="531"/>
                  </a:cubicBezTo>
                  <a:cubicBezTo>
                    <a:pt x="322" y="521"/>
                    <a:pt x="322" y="500"/>
                    <a:pt x="322" y="479"/>
                  </a:cubicBezTo>
                  <a:cubicBezTo>
                    <a:pt x="322" y="469"/>
                    <a:pt x="322" y="459"/>
                    <a:pt x="322" y="459"/>
                  </a:cubicBezTo>
                  <a:cubicBezTo>
                    <a:pt x="322" y="448"/>
                    <a:pt x="333" y="438"/>
                    <a:pt x="333" y="438"/>
                  </a:cubicBezTo>
                  <a:cubicBezTo>
                    <a:pt x="322" y="438"/>
                    <a:pt x="322" y="438"/>
                    <a:pt x="312" y="438"/>
                  </a:cubicBezTo>
                  <a:cubicBezTo>
                    <a:pt x="301" y="438"/>
                    <a:pt x="301" y="438"/>
                    <a:pt x="291" y="438"/>
                  </a:cubicBezTo>
                  <a:cubicBezTo>
                    <a:pt x="260" y="438"/>
                    <a:pt x="218" y="427"/>
                    <a:pt x="197" y="417"/>
                  </a:cubicBezTo>
                  <a:cubicBezTo>
                    <a:pt x="166" y="406"/>
                    <a:pt x="145" y="396"/>
                    <a:pt x="124" y="375"/>
                  </a:cubicBezTo>
                  <a:cubicBezTo>
                    <a:pt x="103" y="354"/>
                    <a:pt x="93" y="334"/>
                    <a:pt x="83" y="313"/>
                  </a:cubicBezTo>
                  <a:cubicBezTo>
                    <a:pt x="72" y="292"/>
                    <a:pt x="62" y="261"/>
                    <a:pt x="62" y="240"/>
                  </a:cubicBezTo>
                  <a:cubicBezTo>
                    <a:pt x="62" y="209"/>
                    <a:pt x="72" y="177"/>
                    <a:pt x="93" y="156"/>
                  </a:cubicBezTo>
                  <a:cubicBezTo>
                    <a:pt x="103" y="125"/>
                    <a:pt x="124" y="94"/>
                    <a:pt x="156" y="73"/>
                  </a:cubicBezTo>
                  <a:cubicBezTo>
                    <a:pt x="187" y="42"/>
                    <a:pt x="228" y="21"/>
                    <a:pt x="270" y="21"/>
                  </a:cubicBezTo>
                  <a:cubicBezTo>
                    <a:pt x="312" y="11"/>
                    <a:pt x="353" y="0"/>
                    <a:pt x="395" y="0"/>
                  </a:cubicBezTo>
                  <a:cubicBezTo>
                    <a:pt x="666" y="0"/>
                    <a:pt x="666" y="0"/>
                    <a:pt x="666" y="0"/>
                  </a:cubicBezTo>
                  <a:lnTo>
                    <a:pt x="583" y="52"/>
                  </a:lnTo>
                  <a:close/>
                  <a:moveTo>
                    <a:pt x="551" y="771"/>
                  </a:moveTo>
                  <a:cubicBezTo>
                    <a:pt x="551" y="750"/>
                    <a:pt x="541" y="739"/>
                    <a:pt x="541" y="729"/>
                  </a:cubicBezTo>
                  <a:cubicBezTo>
                    <a:pt x="531" y="708"/>
                    <a:pt x="531" y="698"/>
                    <a:pt x="520" y="687"/>
                  </a:cubicBezTo>
                  <a:cubicBezTo>
                    <a:pt x="510" y="677"/>
                    <a:pt x="489" y="667"/>
                    <a:pt x="468" y="646"/>
                  </a:cubicBezTo>
                  <a:cubicBezTo>
                    <a:pt x="458" y="635"/>
                    <a:pt x="426" y="625"/>
                    <a:pt x="406" y="604"/>
                  </a:cubicBezTo>
                  <a:lnTo>
                    <a:pt x="395" y="604"/>
                  </a:lnTo>
                  <a:cubicBezTo>
                    <a:pt x="374" y="604"/>
                    <a:pt x="374" y="604"/>
                    <a:pt x="374" y="604"/>
                  </a:cubicBezTo>
                  <a:cubicBezTo>
                    <a:pt x="374" y="604"/>
                    <a:pt x="364" y="604"/>
                    <a:pt x="353" y="604"/>
                  </a:cubicBezTo>
                  <a:cubicBezTo>
                    <a:pt x="343" y="604"/>
                    <a:pt x="333" y="604"/>
                    <a:pt x="322" y="604"/>
                  </a:cubicBezTo>
                  <a:cubicBezTo>
                    <a:pt x="312" y="604"/>
                    <a:pt x="291" y="604"/>
                    <a:pt x="281" y="614"/>
                  </a:cubicBezTo>
                  <a:cubicBezTo>
                    <a:pt x="260" y="614"/>
                    <a:pt x="249" y="614"/>
                    <a:pt x="239" y="625"/>
                  </a:cubicBezTo>
                  <a:cubicBezTo>
                    <a:pt x="228" y="625"/>
                    <a:pt x="218" y="625"/>
                    <a:pt x="208" y="635"/>
                  </a:cubicBezTo>
                  <a:cubicBezTo>
                    <a:pt x="187" y="635"/>
                    <a:pt x="176" y="646"/>
                    <a:pt x="166" y="656"/>
                  </a:cubicBezTo>
                  <a:cubicBezTo>
                    <a:pt x="156" y="667"/>
                    <a:pt x="145" y="677"/>
                    <a:pt x="135" y="698"/>
                  </a:cubicBezTo>
                  <a:cubicBezTo>
                    <a:pt x="124" y="708"/>
                    <a:pt x="124" y="729"/>
                    <a:pt x="124" y="750"/>
                  </a:cubicBezTo>
                  <a:cubicBezTo>
                    <a:pt x="124" y="771"/>
                    <a:pt x="124" y="792"/>
                    <a:pt x="135" y="812"/>
                  </a:cubicBezTo>
                  <a:cubicBezTo>
                    <a:pt x="145" y="833"/>
                    <a:pt x="166" y="844"/>
                    <a:pt x="187" y="854"/>
                  </a:cubicBezTo>
                  <a:cubicBezTo>
                    <a:pt x="208" y="875"/>
                    <a:pt x="228" y="885"/>
                    <a:pt x="260" y="896"/>
                  </a:cubicBezTo>
                  <a:cubicBezTo>
                    <a:pt x="281" y="896"/>
                    <a:pt x="322" y="906"/>
                    <a:pt x="353" y="906"/>
                  </a:cubicBezTo>
                  <a:cubicBezTo>
                    <a:pt x="416" y="906"/>
                    <a:pt x="468" y="885"/>
                    <a:pt x="499" y="864"/>
                  </a:cubicBezTo>
                  <a:cubicBezTo>
                    <a:pt x="531" y="844"/>
                    <a:pt x="551" y="802"/>
                    <a:pt x="551" y="771"/>
                  </a:cubicBezTo>
                  <a:close/>
                  <a:moveTo>
                    <a:pt x="437" y="365"/>
                  </a:moveTo>
                  <a:cubicBezTo>
                    <a:pt x="458" y="354"/>
                    <a:pt x="468" y="334"/>
                    <a:pt x="468" y="323"/>
                  </a:cubicBezTo>
                  <a:cubicBezTo>
                    <a:pt x="468" y="302"/>
                    <a:pt x="478" y="292"/>
                    <a:pt x="478" y="271"/>
                  </a:cubicBezTo>
                  <a:cubicBezTo>
                    <a:pt x="478" y="250"/>
                    <a:pt x="468" y="229"/>
                    <a:pt x="468" y="198"/>
                  </a:cubicBezTo>
                  <a:cubicBezTo>
                    <a:pt x="458" y="177"/>
                    <a:pt x="447" y="146"/>
                    <a:pt x="437" y="125"/>
                  </a:cubicBezTo>
                  <a:cubicBezTo>
                    <a:pt x="416" y="104"/>
                    <a:pt x="406" y="84"/>
                    <a:pt x="385" y="73"/>
                  </a:cubicBezTo>
                  <a:cubicBezTo>
                    <a:pt x="364" y="52"/>
                    <a:pt x="333" y="42"/>
                    <a:pt x="312" y="42"/>
                  </a:cubicBezTo>
                  <a:cubicBezTo>
                    <a:pt x="291" y="42"/>
                    <a:pt x="270" y="52"/>
                    <a:pt x="260" y="63"/>
                  </a:cubicBezTo>
                  <a:cubicBezTo>
                    <a:pt x="239" y="63"/>
                    <a:pt x="228" y="73"/>
                    <a:pt x="218" y="84"/>
                  </a:cubicBezTo>
                  <a:cubicBezTo>
                    <a:pt x="208" y="104"/>
                    <a:pt x="197" y="115"/>
                    <a:pt x="197" y="136"/>
                  </a:cubicBezTo>
                  <a:cubicBezTo>
                    <a:pt x="187" y="146"/>
                    <a:pt x="187" y="167"/>
                    <a:pt x="187" y="177"/>
                  </a:cubicBezTo>
                  <a:cubicBezTo>
                    <a:pt x="187" y="198"/>
                    <a:pt x="187" y="219"/>
                    <a:pt x="197" y="250"/>
                  </a:cubicBezTo>
                  <a:cubicBezTo>
                    <a:pt x="208" y="271"/>
                    <a:pt x="208" y="302"/>
                    <a:pt x="228" y="323"/>
                  </a:cubicBezTo>
                  <a:cubicBezTo>
                    <a:pt x="239" y="344"/>
                    <a:pt x="260" y="365"/>
                    <a:pt x="281" y="375"/>
                  </a:cubicBezTo>
                  <a:cubicBezTo>
                    <a:pt x="301" y="396"/>
                    <a:pt x="322" y="396"/>
                    <a:pt x="353" y="396"/>
                  </a:cubicBezTo>
                  <a:cubicBezTo>
                    <a:pt x="364" y="396"/>
                    <a:pt x="385" y="396"/>
                    <a:pt x="406" y="396"/>
                  </a:cubicBezTo>
                  <a:cubicBezTo>
                    <a:pt x="416" y="386"/>
                    <a:pt x="426" y="375"/>
                    <a:pt x="437" y="365"/>
                  </a:cubicBezTo>
                  <a:close/>
                  <a:moveTo>
                    <a:pt x="437" y="365"/>
                  </a:moveTo>
                  <a:lnTo>
                    <a:pt x="437" y="3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238"/>
            <p:cNvSpPr>
              <a:spLocks noChangeArrowheads="1"/>
            </p:cNvSpPr>
            <p:nvPr/>
          </p:nvSpPr>
          <p:spPr bwMode="auto">
            <a:xfrm>
              <a:off x="4868186" y="2298589"/>
              <a:ext cx="353025" cy="687469"/>
            </a:xfrm>
            <a:custGeom>
              <a:avLst/>
              <a:gdLst>
                <a:gd name="T0" fmla="*/ 502 w 503"/>
                <a:gd name="T1" fmla="*/ 351 h 980"/>
                <a:gd name="T2" fmla="*/ 318 w 503"/>
                <a:gd name="T3" fmla="*/ 351 h 980"/>
                <a:gd name="T4" fmla="*/ 318 w 503"/>
                <a:gd name="T5" fmla="*/ 260 h 980"/>
                <a:gd name="T6" fmla="*/ 368 w 503"/>
                <a:gd name="T7" fmla="*/ 176 h 980"/>
                <a:gd name="T8" fmla="*/ 485 w 503"/>
                <a:gd name="T9" fmla="*/ 176 h 980"/>
                <a:gd name="T10" fmla="*/ 485 w 503"/>
                <a:gd name="T11" fmla="*/ 0 h 980"/>
                <a:gd name="T12" fmla="*/ 284 w 503"/>
                <a:gd name="T13" fmla="*/ 0 h 980"/>
                <a:gd name="T14" fmla="*/ 117 w 503"/>
                <a:gd name="T15" fmla="*/ 168 h 980"/>
                <a:gd name="T16" fmla="*/ 117 w 503"/>
                <a:gd name="T17" fmla="*/ 351 h 980"/>
                <a:gd name="T18" fmla="*/ 0 w 503"/>
                <a:gd name="T19" fmla="*/ 351 h 980"/>
                <a:gd name="T20" fmla="*/ 0 w 503"/>
                <a:gd name="T21" fmla="*/ 494 h 980"/>
                <a:gd name="T22" fmla="*/ 117 w 503"/>
                <a:gd name="T23" fmla="*/ 494 h 980"/>
                <a:gd name="T24" fmla="*/ 117 w 503"/>
                <a:gd name="T25" fmla="*/ 979 h 980"/>
                <a:gd name="T26" fmla="*/ 318 w 503"/>
                <a:gd name="T27" fmla="*/ 979 h 980"/>
                <a:gd name="T28" fmla="*/ 318 w 503"/>
                <a:gd name="T29" fmla="*/ 494 h 980"/>
                <a:gd name="T30" fmla="*/ 451 w 503"/>
                <a:gd name="T31" fmla="*/ 494 h 980"/>
                <a:gd name="T32" fmla="*/ 502 w 503"/>
                <a:gd name="T33" fmla="*/ 351 h 980"/>
                <a:gd name="T34" fmla="*/ 502 w 503"/>
                <a:gd name="T35" fmla="*/ 351 h 980"/>
                <a:gd name="T36" fmla="*/ 502 w 503"/>
                <a:gd name="T37" fmla="*/ 351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3" h="980">
                  <a:moveTo>
                    <a:pt x="502" y="351"/>
                  </a:moveTo>
                  <a:cubicBezTo>
                    <a:pt x="318" y="351"/>
                    <a:pt x="318" y="351"/>
                    <a:pt x="318" y="351"/>
                  </a:cubicBezTo>
                  <a:cubicBezTo>
                    <a:pt x="318" y="260"/>
                    <a:pt x="318" y="260"/>
                    <a:pt x="318" y="260"/>
                  </a:cubicBezTo>
                  <a:cubicBezTo>
                    <a:pt x="318" y="260"/>
                    <a:pt x="309" y="176"/>
                    <a:pt x="368" y="176"/>
                  </a:cubicBezTo>
                  <a:cubicBezTo>
                    <a:pt x="485" y="176"/>
                    <a:pt x="485" y="176"/>
                    <a:pt x="485" y="176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84" y="0"/>
                    <a:pt x="117" y="0"/>
                    <a:pt x="117" y="168"/>
                  </a:cubicBezTo>
                  <a:cubicBezTo>
                    <a:pt x="117" y="209"/>
                    <a:pt x="117" y="268"/>
                    <a:pt x="117" y="351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117" y="494"/>
                    <a:pt x="117" y="494"/>
                    <a:pt x="117" y="494"/>
                  </a:cubicBezTo>
                  <a:cubicBezTo>
                    <a:pt x="117" y="719"/>
                    <a:pt x="117" y="979"/>
                    <a:pt x="117" y="979"/>
                  </a:cubicBezTo>
                  <a:cubicBezTo>
                    <a:pt x="318" y="979"/>
                    <a:pt x="318" y="979"/>
                    <a:pt x="318" y="979"/>
                  </a:cubicBezTo>
                  <a:cubicBezTo>
                    <a:pt x="318" y="494"/>
                    <a:pt x="318" y="494"/>
                    <a:pt x="318" y="494"/>
                  </a:cubicBezTo>
                  <a:cubicBezTo>
                    <a:pt x="451" y="494"/>
                    <a:pt x="451" y="494"/>
                    <a:pt x="451" y="494"/>
                  </a:cubicBezTo>
                  <a:lnTo>
                    <a:pt x="502" y="351"/>
                  </a:lnTo>
                  <a:close/>
                  <a:moveTo>
                    <a:pt x="502" y="351"/>
                  </a:moveTo>
                  <a:lnTo>
                    <a:pt x="502" y="3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66"/>
            <p:cNvSpPr>
              <a:spLocks noChangeArrowheads="1"/>
            </p:cNvSpPr>
            <p:nvPr/>
          </p:nvSpPr>
          <p:spPr bwMode="auto">
            <a:xfrm>
              <a:off x="4805994" y="4875552"/>
              <a:ext cx="338117" cy="492149"/>
            </a:xfrm>
            <a:custGeom>
              <a:avLst/>
              <a:gdLst>
                <a:gd name="T0" fmla="*/ 396 w 793"/>
                <a:gd name="T1" fmla="*/ 146 h 1157"/>
                <a:gd name="T2" fmla="*/ 553 w 793"/>
                <a:gd name="T3" fmla="*/ 209 h 1157"/>
                <a:gd name="T4" fmla="*/ 615 w 793"/>
                <a:gd name="T5" fmla="*/ 365 h 1157"/>
                <a:gd name="T6" fmla="*/ 553 w 793"/>
                <a:gd name="T7" fmla="*/ 511 h 1157"/>
                <a:gd name="T8" fmla="*/ 396 w 793"/>
                <a:gd name="T9" fmla="*/ 709 h 1157"/>
                <a:gd name="T10" fmla="*/ 240 w 793"/>
                <a:gd name="T11" fmla="*/ 511 h 1157"/>
                <a:gd name="T12" fmla="*/ 178 w 793"/>
                <a:gd name="T13" fmla="*/ 365 h 1157"/>
                <a:gd name="T14" fmla="*/ 240 w 793"/>
                <a:gd name="T15" fmla="*/ 209 h 1157"/>
                <a:gd name="T16" fmla="*/ 396 w 793"/>
                <a:gd name="T17" fmla="*/ 146 h 1157"/>
                <a:gd name="T18" fmla="*/ 396 w 793"/>
                <a:gd name="T19" fmla="*/ 0 h 1157"/>
                <a:gd name="T20" fmla="*/ 136 w 793"/>
                <a:gd name="T21" fmla="*/ 105 h 1157"/>
                <a:gd name="T22" fmla="*/ 136 w 793"/>
                <a:gd name="T23" fmla="*/ 615 h 1157"/>
                <a:gd name="T24" fmla="*/ 396 w 793"/>
                <a:gd name="T25" fmla="*/ 1156 h 1157"/>
                <a:gd name="T26" fmla="*/ 646 w 793"/>
                <a:gd name="T27" fmla="*/ 615 h 1157"/>
                <a:gd name="T28" fmla="*/ 646 w 793"/>
                <a:gd name="T29" fmla="*/ 105 h 1157"/>
                <a:gd name="T30" fmla="*/ 396 w 793"/>
                <a:gd name="T31" fmla="*/ 0 h 1157"/>
                <a:gd name="T32" fmla="*/ 396 w 793"/>
                <a:gd name="T33" fmla="*/ 146 h 1157"/>
                <a:gd name="T34" fmla="*/ 396 w 793"/>
                <a:gd name="T35" fmla="*/ 0 h 1157"/>
                <a:gd name="T36" fmla="*/ 396 w 793"/>
                <a:gd name="T37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3" h="1157">
                  <a:moveTo>
                    <a:pt x="396" y="146"/>
                  </a:moveTo>
                  <a:cubicBezTo>
                    <a:pt x="448" y="146"/>
                    <a:pt x="511" y="167"/>
                    <a:pt x="553" y="209"/>
                  </a:cubicBezTo>
                  <a:cubicBezTo>
                    <a:pt x="584" y="250"/>
                    <a:pt x="615" y="302"/>
                    <a:pt x="615" y="365"/>
                  </a:cubicBezTo>
                  <a:cubicBezTo>
                    <a:pt x="615" y="417"/>
                    <a:pt x="584" y="469"/>
                    <a:pt x="553" y="511"/>
                  </a:cubicBezTo>
                  <a:cubicBezTo>
                    <a:pt x="542" y="521"/>
                    <a:pt x="469" y="594"/>
                    <a:pt x="396" y="709"/>
                  </a:cubicBezTo>
                  <a:cubicBezTo>
                    <a:pt x="323" y="594"/>
                    <a:pt x="250" y="521"/>
                    <a:pt x="240" y="511"/>
                  </a:cubicBezTo>
                  <a:cubicBezTo>
                    <a:pt x="198" y="469"/>
                    <a:pt x="178" y="417"/>
                    <a:pt x="178" y="365"/>
                  </a:cubicBezTo>
                  <a:cubicBezTo>
                    <a:pt x="178" y="302"/>
                    <a:pt x="198" y="250"/>
                    <a:pt x="240" y="209"/>
                  </a:cubicBezTo>
                  <a:cubicBezTo>
                    <a:pt x="282" y="167"/>
                    <a:pt x="334" y="146"/>
                    <a:pt x="396" y="146"/>
                  </a:cubicBezTo>
                  <a:lnTo>
                    <a:pt x="396" y="0"/>
                  </a:lnTo>
                  <a:cubicBezTo>
                    <a:pt x="303" y="0"/>
                    <a:pt x="209" y="32"/>
                    <a:pt x="136" y="105"/>
                  </a:cubicBezTo>
                  <a:cubicBezTo>
                    <a:pt x="0" y="250"/>
                    <a:pt x="0" y="480"/>
                    <a:pt x="136" y="615"/>
                  </a:cubicBezTo>
                  <a:cubicBezTo>
                    <a:pt x="136" y="615"/>
                    <a:pt x="396" y="865"/>
                    <a:pt x="396" y="1156"/>
                  </a:cubicBezTo>
                  <a:cubicBezTo>
                    <a:pt x="396" y="865"/>
                    <a:pt x="646" y="615"/>
                    <a:pt x="646" y="615"/>
                  </a:cubicBezTo>
                  <a:cubicBezTo>
                    <a:pt x="792" y="480"/>
                    <a:pt x="792" y="250"/>
                    <a:pt x="646" y="105"/>
                  </a:cubicBezTo>
                  <a:cubicBezTo>
                    <a:pt x="584" y="32"/>
                    <a:pt x="490" y="0"/>
                    <a:pt x="396" y="0"/>
                  </a:cubicBezTo>
                  <a:lnTo>
                    <a:pt x="396" y="146"/>
                  </a:lnTo>
                  <a:close/>
                  <a:moveTo>
                    <a:pt x="396" y="0"/>
                  </a:moveTo>
                  <a:lnTo>
                    <a:pt x="3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67"/>
            <p:cNvSpPr>
              <a:spLocks noChangeArrowheads="1"/>
            </p:cNvSpPr>
            <p:nvPr/>
          </p:nvSpPr>
          <p:spPr bwMode="auto">
            <a:xfrm>
              <a:off x="4943119" y="4999528"/>
              <a:ext cx="61989" cy="61988"/>
            </a:xfrm>
            <a:custGeom>
              <a:avLst/>
              <a:gdLst>
                <a:gd name="T0" fmla="*/ 146 w 147"/>
                <a:gd name="T1" fmla="*/ 73 h 147"/>
                <a:gd name="T2" fmla="*/ 73 w 147"/>
                <a:gd name="T3" fmla="*/ 146 h 147"/>
                <a:gd name="T4" fmla="*/ 0 w 147"/>
                <a:gd name="T5" fmla="*/ 73 h 147"/>
                <a:gd name="T6" fmla="*/ 73 w 147"/>
                <a:gd name="T7" fmla="*/ 0 h 147"/>
                <a:gd name="T8" fmla="*/ 146 w 147"/>
                <a:gd name="T9" fmla="*/ 73 h 147"/>
                <a:gd name="T10" fmla="*/ 146 w 147"/>
                <a:gd name="T11" fmla="*/ 73 h 147"/>
                <a:gd name="T12" fmla="*/ 146 w 147"/>
                <a:gd name="T1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7">
                  <a:moveTo>
                    <a:pt x="146" y="73"/>
                  </a:moveTo>
                  <a:cubicBezTo>
                    <a:pt x="146" y="104"/>
                    <a:pt x="115" y="146"/>
                    <a:pt x="73" y="146"/>
                  </a:cubicBezTo>
                  <a:cubicBezTo>
                    <a:pt x="32" y="146"/>
                    <a:pt x="0" y="104"/>
                    <a:pt x="0" y="73"/>
                  </a:cubicBezTo>
                  <a:cubicBezTo>
                    <a:pt x="0" y="31"/>
                    <a:pt x="32" y="0"/>
                    <a:pt x="73" y="0"/>
                  </a:cubicBezTo>
                  <a:cubicBezTo>
                    <a:pt x="115" y="0"/>
                    <a:pt x="146" y="31"/>
                    <a:pt x="146" y="73"/>
                  </a:cubicBezTo>
                  <a:close/>
                  <a:moveTo>
                    <a:pt x="146" y="73"/>
                  </a:moveTo>
                  <a:lnTo>
                    <a:pt x="146" y="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TextBox 6"/>
          <p:cNvSpPr txBox="1"/>
          <p:nvPr/>
        </p:nvSpPr>
        <p:spPr>
          <a:xfrm>
            <a:off x="1096010" y="1553210"/>
            <a:ext cx="1648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2925"/>
            <a:r>
              <a:rPr lang="zh-CN" altLang="en-US" sz="4000" b="1" dirty="0" smtClean="0">
                <a:solidFill>
                  <a:srgbClr val="EC572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展望</a:t>
            </a:r>
            <a:endParaRPr lang="zh-CN" altLang="en-US" sz="4000" b="1" dirty="0">
              <a:solidFill>
                <a:srgbClr val="EC572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2" name="Straight Connector 113"/>
          <p:cNvCxnSpPr/>
          <p:nvPr/>
        </p:nvCxnSpPr>
        <p:spPr>
          <a:xfrm>
            <a:off x="1146948" y="2283819"/>
            <a:ext cx="1756899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13"/>
          <p:cNvSpPr txBox="1"/>
          <p:nvPr/>
        </p:nvSpPr>
        <p:spPr>
          <a:xfrm>
            <a:off x="1146810" y="2618740"/>
            <a:ext cx="5338445" cy="1981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希望在未来的一段时间里，通过对首页框架的迁移，能够尽快完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善自己的前端的知识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体系，了解部门开发的各方面内容，更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加高效的完成领导安排的工作，能够归纳总结自己工作中遇到的种种问题，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不断的提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升自己。</a:t>
            </a:r>
            <a:endParaRPr lang="zh-CN" altLang="en-US" sz="2000" dirty="0">
              <a:solidFill>
                <a:srgbClr val="000000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552575"/>
            <a:ext cx="215900" cy="71056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52575"/>
            <a:ext cx="215900" cy="71056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7426112" y="1691655"/>
            <a:ext cx="4478021" cy="5166345"/>
            <a:chOff x="3777539" y="1726776"/>
            <a:chExt cx="4478021" cy="5166345"/>
          </a:xfrm>
        </p:grpSpPr>
        <p:sp>
          <p:nvSpPr>
            <p:cNvPr id="6" name="Freeform 6"/>
            <p:cNvSpPr/>
            <p:nvPr/>
          </p:nvSpPr>
          <p:spPr bwMode="auto">
            <a:xfrm>
              <a:off x="7162080" y="31825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20"/>
            <p:cNvSpPr/>
            <p:nvPr/>
          </p:nvSpPr>
          <p:spPr bwMode="auto">
            <a:xfrm>
              <a:off x="3777539" y="3652850"/>
              <a:ext cx="710739" cy="578978"/>
            </a:xfrm>
            <a:custGeom>
              <a:avLst/>
              <a:gdLst>
                <a:gd name="T0" fmla="*/ 280 w 280"/>
                <a:gd name="T1" fmla="*/ 27 h 228"/>
                <a:gd name="T2" fmla="*/ 247 w 280"/>
                <a:gd name="T3" fmla="*/ 36 h 228"/>
                <a:gd name="T4" fmla="*/ 272 w 280"/>
                <a:gd name="T5" fmla="*/ 5 h 228"/>
                <a:gd name="T6" fmla="*/ 236 w 280"/>
                <a:gd name="T7" fmla="*/ 19 h 228"/>
                <a:gd name="T8" fmla="*/ 194 w 280"/>
                <a:gd name="T9" fmla="*/ 0 h 228"/>
                <a:gd name="T10" fmla="*/ 136 w 280"/>
                <a:gd name="T11" fmla="*/ 58 h 228"/>
                <a:gd name="T12" fmla="*/ 138 w 280"/>
                <a:gd name="T13" fmla="*/ 71 h 228"/>
                <a:gd name="T14" fmla="*/ 19 w 280"/>
                <a:gd name="T15" fmla="*/ 11 h 228"/>
                <a:gd name="T16" fmla="*/ 12 w 280"/>
                <a:gd name="T17" fmla="*/ 40 h 228"/>
                <a:gd name="T18" fmla="*/ 37 w 280"/>
                <a:gd name="T19" fmla="*/ 88 h 228"/>
                <a:gd name="T20" fmla="*/ 11 w 280"/>
                <a:gd name="T21" fmla="*/ 80 h 228"/>
                <a:gd name="T22" fmla="*/ 11 w 280"/>
                <a:gd name="T23" fmla="*/ 81 h 228"/>
                <a:gd name="T24" fmla="*/ 57 w 280"/>
                <a:gd name="T25" fmla="*/ 138 h 228"/>
                <a:gd name="T26" fmla="*/ 42 w 280"/>
                <a:gd name="T27" fmla="*/ 140 h 228"/>
                <a:gd name="T28" fmla="*/ 31 w 280"/>
                <a:gd name="T29" fmla="*/ 139 h 228"/>
                <a:gd name="T30" fmla="*/ 85 w 280"/>
                <a:gd name="T31" fmla="*/ 178 h 228"/>
                <a:gd name="T32" fmla="*/ 14 w 280"/>
                <a:gd name="T33" fmla="*/ 203 h 228"/>
                <a:gd name="T34" fmla="*/ 0 w 280"/>
                <a:gd name="T35" fmla="*/ 202 h 228"/>
                <a:gd name="T36" fmla="*/ 88 w 280"/>
                <a:gd name="T37" fmla="*/ 228 h 228"/>
                <a:gd name="T38" fmla="*/ 251 w 280"/>
                <a:gd name="T39" fmla="*/ 65 h 228"/>
                <a:gd name="T40" fmla="*/ 251 w 280"/>
                <a:gd name="T41" fmla="*/ 57 h 228"/>
                <a:gd name="T42" fmla="*/ 280 w 280"/>
                <a:gd name="T43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228">
                  <a:moveTo>
                    <a:pt x="280" y="27"/>
                  </a:moveTo>
                  <a:cubicBezTo>
                    <a:pt x="270" y="32"/>
                    <a:pt x="259" y="35"/>
                    <a:pt x="247" y="36"/>
                  </a:cubicBezTo>
                  <a:cubicBezTo>
                    <a:pt x="259" y="29"/>
                    <a:pt x="268" y="18"/>
                    <a:pt x="272" y="5"/>
                  </a:cubicBezTo>
                  <a:cubicBezTo>
                    <a:pt x="261" y="11"/>
                    <a:pt x="249" y="16"/>
                    <a:pt x="236" y="19"/>
                  </a:cubicBezTo>
                  <a:cubicBezTo>
                    <a:pt x="225" y="7"/>
                    <a:pt x="210" y="0"/>
                    <a:pt x="194" y="0"/>
                  </a:cubicBezTo>
                  <a:cubicBezTo>
                    <a:pt x="162" y="0"/>
                    <a:pt x="136" y="26"/>
                    <a:pt x="136" y="58"/>
                  </a:cubicBezTo>
                  <a:cubicBezTo>
                    <a:pt x="136" y="62"/>
                    <a:pt x="137" y="67"/>
                    <a:pt x="138" y="71"/>
                  </a:cubicBezTo>
                  <a:cubicBezTo>
                    <a:pt x="90" y="69"/>
                    <a:pt x="48" y="46"/>
                    <a:pt x="19" y="11"/>
                  </a:cubicBezTo>
                  <a:cubicBezTo>
                    <a:pt x="14" y="19"/>
                    <a:pt x="12" y="29"/>
                    <a:pt x="12" y="40"/>
                  </a:cubicBezTo>
                  <a:cubicBezTo>
                    <a:pt x="12" y="60"/>
                    <a:pt x="22" y="77"/>
                    <a:pt x="37" y="88"/>
                  </a:cubicBezTo>
                  <a:cubicBezTo>
                    <a:pt x="28" y="87"/>
                    <a:pt x="19" y="85"/>
                    <a:pt x="11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109"/>
                    <a:pt x="31" y="132"/>
                    <a:pt x="57" y="138"/>
                  </a:cubicBezTo>
                  <a:cubicBezTo>
                    <a:pt x="52" y="139"/>
                    <a:pt x="47" y="140"/>
                    <a:pt x="42" y="140"/>
                  </a:cubicBezTo>
                  <a:cubicBezTo>
                    <a:pt x="38" y="140"/>
                    <a:pt x="35" y="139"/>
                    <a:pt x="31" y="139"/>
                  </a:cubicBezTo>
                  <a:cubicBezTo>
                    <a:pt x="39" y="161"/>
                    <a:pt x="60" y="178"/>
                    <a:pt x="85" y="178"/>
                  </a:cubicBezTo>
                  <a:cubicBezTo>
                    <a:pt x="65" y="194"/>
                    <a:pt x="40" y="203"/>
                    <a:pt x="14" y="203"/>
                  </a:cubicBezTo>
                  <a:cubicBezTo>
                    <a:pt x="9" y="203"/>
                    <a:pt x="4" y="203"/>
                    <a:pt x="0" y="202"/>
                  </a:cubicBezTo>
                  <a:cubicBezTo>
                    <a:pt x="25" y="219"/>
                    <a:pt x="55" y="228"/>
                    <a:pt x="88" y="228"/>
                  </a:cubicBezTo>
                  <a:cubicBezTo>
                    <a:pt x="194" y="228"/>
                    <a:pt x="251" y="140"/>
                    <a:pt x="251" y="65"/>
                  </a:cubicBezTo>
                  <a:cubicBezTo>
                    <a:pt x="251" y="62"/>
                    <a:pt x="251" y="60"/>
                    <a:pt x="251" y="57"/>
                  </a:cubicBezTo>
                  <a:cubicBezTo>
                    <a:pt x="263" y="49"/>
                    <a:pt x="272" y="39"/>
                    <a:pt x="28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37"/>
            <p:cNvSpPr/>
            <p:nvPr/>
          </p:nvSpPr>
          <p:spPr bwMode="auto">
            <a:xfrm>
              <a:off x="4919987" y="3503938"/>
              <a:ext cx="1972790" cy="3389183"/>
            </a:xfrm>
            <a:custGeom>
              <a:avLst/>
              <a:gdLst>
                <a:gd name="T0" fmla="*/ 470 w 588"/>
                <a:gd name="T1" fmla="*/ 274 h 1010"/>
                <a:gd name="T2" fmla="*/ 543 w 588"/>
                <a:gd name="T3" fmla="*/ 164 h 1010"/>
                <a:gd name="T4" fmla="*/ 588 w 588"/>
                <a:gd name="T5" fmla="*/ 13 h 1010"/>
                <a:gd name="T6" fmla="*/ 580 w 588"/>
                <a:gd name="T7" fmla="*/ 9 h 1010"/>
                <a:gd name="T8" fmla="*/ 531 w 588"/>
                <a:gd name="T9" fmla="*/ 143 h 1010"/>
                <a:gd name="T10" fmla="*/ 456 w 588"/>
                <a:gd name="T11" fmla="*/ 237 h 1010"/>
                <a:gd name="T12" fmla="*/ 454 w 588"/>
                <a:gd name="T13" fmla="*/ 238 h 1010"/>
                <a:gd name="T14" fmla="*/ 310 w 588"/>
                <a:gd name="T15" fmla="*/ 0 h 1010"/>
                <a:gd name="T16" fmla="*/ 272 w 588"/>
                <a:gd name="T17" fmla="*/ 25 h 1010"/>
                <a:gd name="T18" fmla="*/ 401 w 588"/>
                <a:gd name="T19" fmla="*/ 434 h 1010"/>
                <a:gd name="T20" fmla="*/ 234 w 588"/>
                <a:gd name="T21" fmla="*/ 365 h 1010"/>
                <a:gd name="T22" fmla="*/ 106 w 588"/>
                <a:gd name="T23" fmla="*/ 257 h 1010"/>
                <a:gd name="T24" fmla="*/ 12 w 588"/>
                <a:gd name="T25" fmla="*/ 95 h 1010"/>
                <a:gd name="T26" fmla="*/ 0 w 588"/>
                <a:gd name="T27" fmla="*/ 101 h 1010"/>
                <a:gd name="T28" fmla="*/ 90 w 588"/>
                <a:gd name="T29" fmla="*/ 284 h 1010"/>
                <a:gd name="T30" fmla="*/ 218 w 588"/>
                <a:gd name="T31" fmla="*/ 413 h 1010"/>
                <a:gd name="T32" fmla="*/ 406 w 588"/>
                <a:gd name="T33" fmla="*/ 511 h 1010"/>
                <a:gd name="T34" fmla="*/ 331 w 588"/>
                <a:gd name="T35" fmla="*/ 1010 h 1010"/>
                <a:gd name="T36" fmla="*/ 557 w 588"/>
                <a:gd name="T37" fmla="*/ 1010 h 1010"/>
                <a:gd name="T38" fmla="*/ 546 w 588"/>
                <a:gd name="T39" fmla="*/ 509 h 1010"/>
                <a:gd name="T40" fmla="*/ 470 w 588"/>
                <a:gd name="T41" fmla="*/ 274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8" h="1010">
                  <a:moveTo>
                    <a:pt x="470" y="274"/>
                  </a:moveTo>
                  <a:cubicBezTo>
                    <a:pt x="498" y="243"/>
                    <a:pt x="523" y="207"/>
                    <a:pt x="543" y="164"/>
                  </a:cubicBezTo>
                  <a:cubicBezTo>
                    <a:pt x="564" y="120"/>
                    <a:pt x="581" y="71"/>
                    <a:pt x="588" y="13"/>
                  </a:cubicBezTo>
                  <a:cubicBezTo>
                    <a:pt x="580" y="9"/>
                    <a:pt x="580" y="9"/>
                    <a:pt x="580" y="9"/>
                  </a:cubicBezTo>
                  <a:cubicBezTo>
                    <a:pt x="571" y="60"/>
                    <a:pt x="552" y="106"/>
                    <a:pt x="531" y="143"/>
                  </a:cubicBezTo>
                  <a:cubicBezTo>
                    <a:pt x="509" y="181"/>
                    <a:pt x="483" y="212"/>
                    <a:pt x="456" y="237"/>
                  </a:cubicBezTo>
                  <a:cubicBezTo>
                    <a:pt x="455" y="238"/>
                    <a:pt x="455" y="238"/>
                    <a:pt x="454" y="238"/>
                  </a:cubicBezTo>
                  <a:cubicBezTo>
                    <a:pt x="415" y="153"/>
                    <a:pt x="366" y="73"/>
                    <a:pt x="310" y="0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346" y="158"/>
                    <a:pt x="386" y="295"/>
                    <a:pt x="401" y="434"/>
                  </a:cubicBezTo>
                  <a:cubicBezTo>
                    <a:pt x="344" y="419"/>
                    <a:pt x="287" y="397"/>
                    <a:pt x="234" y="365"/>
                  </a:cubicBezTo>
                  <a:cubicBezTo>
                    <a:pt x="188" y="337"/>
                    <a:pt x="145" y="301"/>
                    <a:pt x="106" y="257"/>
                  </a:cubicBezTo>
                  <a:cubicBezTo>
                    <a:pt x="68" y="212"/>
                    <a:pt x="32" y="157"/>
                    <a:pt x="12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8" y="172"/>
                    <a:pt x="52" y="232"/>
                    <a:pt x="90" y="284"/>
                  </a:cubicBezTo>
                  <a:cubicBezTo>
                    <a:pt x="128" y="335"/>
                    <a:pt x="172" y="378"/>
                    <a:pt x="218" y="413"/>
                  </a:cubicBezTo>
                  <a:cubicBezTo>
                    <a:pt x="278" y="457"/>
                    <a:pt x="341" y="489"/>
                    <a:pt x="406" y="511"/>
                  </a:cubicBezTo>
                  <a:cubicBezTo>
                    <a:pt x="412" y="679"/>
                    <a:pt x="383" y="847"/>
                    <a:pt x="331" y="1010"/>
                  </a:cubicBezTo>
                  <a:cubicBezTo>
                    <a:pt x="557" y="1010"/>
                    <a:pt x="557" y="1010"/>
                    <a:pt x="557" y="1010"/>
                  </a:cubicBezTo>
                  <a:cubicBezTo>
                    <a:pt x="583" y="820"/>
                    <a:pt x="587" y="695"/>
                    <a:pt x="546" y="509"/>
                  </a:cubicBezTo>
                  <a:cubicBezTo>
                    <a:pt x="528" y="428"/>
                    <a:pt x="503" y="349"/>
                    <a:pt x="470" y="2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956291" y="3011059"/>
              <a:ext cx="383633" cy="382363"/>
            </a:xfrm>
            <a:custGeom>
              <a:avLst/>
              <a:gdLst>
                <a:gd name="T0" fmla="*/ 106 w 114"/>
                <a:gd name="T1" fmla="*/ 0 h 114"/>
                <a:gd name="T2" fmla="*/ 8 w 114"/>
                <a:gd name="T3" fmla="*/ 0 h 114"/>
                <a:gd name="T4" fmla="*/ 0 w 114"/>
                <a:gd name="T5" fmla="*/ 8 h 114"/>
                <a:gd name="T6" fmla="*/ 0 w 114"/>
                <a:gd name="T7" fmla="*/ 106 h 114"/>
                <a:gd name="T8" fmla="*/ 8 w 114"/>
                <a:gd name="T9" fmla="*/ 114 h 114"/>
                <a:gd name="T10" fmla="*/ 106 w 114"/>
                <a:gd name="T11" fmla="*/ 114 h 114"/>
                <a:gd name="T12" fmla="*/ 114 w 114"/>
                <a:gd name="T13" fmla="*/ 106 h 114"/>
                <a:gd name="T14" fmla="*/ 114 w 114"/>
                <a:gd name="T15" fmla="*/ 8 h 114"/>
                <a:gd name="T16" fmla="*/ 106 w 114"/>
                <a:gd name="T17" fmla="*/ 0 h 114"/>
                <a:gd name="T18" fmla="*/ 35 w 114"/>
                <a:gd name="T19" fmla="*/ 96 h 114"/>
                <a:gd name="T20" fmla="*/ 17 w 114"/>
                <a:gd name="T21" fmla="*/ 96 h 114"/>
                <a:gd name="T22" fmla="*/ 17 w 114"/>
                <a:gd name="T23" fmla="*/ 44 h 114"/>
                <a:gd name="T24" fmla="*/ 35 w 114"/>
                <a:gd name="T25" fmla="*/ 44 h 114"/>
                <a:gd name="T26" fmla="*/ 35 w 114"/>
                <a:gd name="T27" fmla="*/ 96 h 114"/>
                <a:gd name="T28" fmla="*/ 26 w 114"/>
                <a:gd name="T29" fmla="*/ 37 h 114"/>
                <a:gd name="T30" fmla="*/ 26 w 114"/>
                <a:gd name="T31" fmla="*/ 37 h 114"/>
                <a:gd name="T32" fmla="*/ 16 w 114"/>
                <a:gd name="T33" fmla="*/ 28 h 114"/>
                <a:gd name="T34" fmla="*/ 26 w 114"/>
                <a:gd name="T35" fmla="*/ 19 h 114"/>
                <a:gd name="T36" fmla="*/ 36 w 114"/>
                <a:gd name="T37" fmla="*/ 28 h 114"/>
                <a:gd name="T38" fmla="*/ 26 w 114"/>
                <a:gd name="T39" fmla="*/ 37 h 114"/>
                <a:gd name="T40" fmla="*/ 97 w 114"/>
                <a:gd name="T41" fmla="*/ 96 h 114"/>
                <a:gd name="T42" fmla="*/ 80 w 114"/>
                <a:gd name="T43" fmla="*/ 96 h 114"/>
                <a:gd name="T44" fmla="*/ 80 w 114"/>
                <a:gd name="T45" fmla="*/ 68 h 114"/>
                <a:gd name="T46" fmla="*/ 71 w 114"/>
                <a:gd name="T47" fmla="*/ 56 h 114"/>
                <a:gd name="T48" fmla="*/ 62 w 114"/>
                <a:gd name="T49" fmla="*/ 63 h 114"/>
                <a:gd name="T50" fmla="*/ 61 w 114"/>
                <a:gd name="T51" fmla="*/ 67 h 114"/>
                <a:gd name="T52" fmla="*/ 61 w 114"/>
                <a:gd name="T53" fmla="*/ 96 h 114"/>
                <a:gd name="T54" fmla="*/ 44 w 114"/>
                <a:gd name="T55" fmla="*/ 96 h 114"/>
                <a:gd name="T56" fmla="*/ 44 w 114"/>
                <a:gd name="T57" fmla="*/ 44 h 114"/>
                <a:gd name="T58" fmla="*/ 61 w 114"/>
                <a:gd name="T59" fmla="*/ 44 h 114"/>
                <a:gd name="T60" fmla="*/ 61 w 114"/>
                <a:gd name="T61" fmla="*/ 51 h 114"/>
                <a:gd name="T62" fmla="*/ 77 w 114"/>
                <a:gd name="T63" fmla="*/ 43 h 114"/>
                <a:gd name="T64" fmla="*/ 97 w 114"/>
                <a:gd name="T65" fmla="*/ 66 h 114"/>
                <a:gd name="T66" fmla="*/ 97 w 114"/>
                <a:gd name="T67" fmla="*/ 9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114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1"/>
                    <a:pt x="4" y="114"/>
                    <a:pt x="8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0" y="114"/>
                    <a:pt x="114" y="111"/>
                    <a:pt x="114" y="106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3"/>
                    <a:pt x="110" y="0"/>
                    <a:pt x="106" y="0"/>
                  </a:cubicBezTo>
                  <a:close/>
                  <a:moveTo>
                    <a:pt x="35" y="96"/>
                  </a:moveTo>
                  <a:cubicBezTo>
                    <a:pt x="17" y="96"/>
                    <a:pt x="17" y="96"/>
                    <a:pt x="17" y="96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35" y="44"/>
                    <a:pt x="35" y="44"/>
                    <a:pt x="35" y="44"/>
                  </a:cubicBezTo>
                  <a:lnTo>
                    <a:pt x="35" y="96"/>
                  </a:lnTo>
                  <a:close/>
                  <a:moveTo>
                    <a:pt x="26" y="37"/>
                  </a:moveTo>
                  <a:cubicBezTo>
                    <a:pt x="26" y="37"/>
                    <a:pt x="26" y="37"/>
                    <a:pt x="26" y="37"/>
                  </a:cubicBezTo>
                  <a:cubicBezTo>
                    <a:pt x="20" y="37"/>
                    <a:pt x="16" y="33"/>
                    <a:pt x="16" y="28"/>
                  </a:cubicBezTo>
                  <a:cubicBezTo>
                    <a:pt x="16" y="23"/>
                    <a:pt x="20" y="19"/>
                    <a:pt x="26" y="19"/>
                  </a:cubicBezTo>
                  <a:cubicBezTo>
                    <a:pt x="32" y="19"/>
                    <a:pt x="36" y="23"/>
                    <a:pt x="36" y="28"/>
                  </a:cubicBezTo>
                  <a:cubicBezTo>
                    <a:pt x="36" y="33"/>
                    <a:pt x="32" y="37"/>
                    <a:pt x="26" y="37"/>
                  </a:cubicBezTo>
                  <a:close/>
                  <a:moveTo>
                    <a:pt x="97" y="96"/>
                  </a:moveTo>
                  <a:cubicBezTo>
                    <a:pt x="80" y="96"/>
                    <a:pt x="80" y="96"/>
                    <a:pt x="80" y="96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1"/>
                    <a:pt x="77" y="56"/>
                    <a:pt x="71" y="56"/>
                  </a:cubicBezTo>
                  <a:cubicBezTo>
                    <a:pt x="66" y="56"/>
                    <a:pt x="63" y="59"/>
                    <a:pt x="62" y="63"/>
                  </a:cubicBezTo>
                  <a:cubicBezTo>
                    <a:pt x="61" y="64"/>
                    <a:pt x="61" y="65"/>
                    <a:pt x="61" y="67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6"/>
                    <a:pt x="44" y="49"/>
                    <a:pt x="44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4" y="48"/>
                    <a:pt x="68" y="43"/>
                    <a:pt x="77" y="43"/>
                  </a:cubicBezTo>
                  <a:cubicBezTo>
                    <a:pt x="88" y="43"/>
                    <a:pt x="97" y="50"/>
                    <a:pt x="97" y="6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7087133" y="5024498"/>
              <a:ext cx="77489" cy="15370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7235759" y="4849195"/>
              <a:ext cx="20325" cy="87651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7258625" y="5024498"/>
              <a:ext cx="63515" cy="15370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7174785" y="5065147"/>
              <a:ext cx="67327" cy="11305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6880073" y="4652297"/>
              <a:ext cx="727887" cy="727886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7336113" y="5061336"/>
              <a:ext cx="67327" cy="120679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32"/>
            <p:cNvSpPr>
              <a:spLocks noEditPoints="1"/>
            </p:cNvSpPr>
            <p:nvPr/>
          </p:nvSpPr>
          <p:spPr bwMode="auto">
            <a:xfrm>
              <a:off x="5000017" y="3503939"/>
              <a:ext cx="799024" cy="400146"/>
            </a:xfrm>
            <a:custGeom>
              <a:avLst/>
              <a:gdLst>
                <a:gd name="T0" fmla="*/ 101 w 238"/>
                <a:gd name="T1" fmla="*/ 35 h 119"/>
                <a:gd name="T2" fmla="*/ 190 w 238"/>
                <a:gd name="T3" fmla="*/ 50 h 119"/>
                <a:gd name="T4" fmla="*/ 157 w 238"/>
                <a:gd name="T5" fmla="*/ 59 h 119"/>
                <a:gd name="T6" fmla="*/ 147 w 238"/>
                <a:gd name="T7" fmla="*/ 41 h 119"/>
                <a:gd name="T8" fmla="*/ 116 w 238"/>
                <a:gd name="T9" fmla="*/ 41 h 119"/>
                <a:gd name="T10" fmla="*/ 139 w 238"/>
                <a:gd name="T11" fmla="*/ 87 h 119"/>
                <a:gd name="T12" fmla="*/ 238 w 238"/>
                <a:gd name="T13" fmla="*/ 59 h 119"/>
                <a:gd name="T14" fmla="*/ 95 w 238"/>
                <a:gd name="T15" fmla="*/ 21 h 119"/>
                <a:gd name="T16" fmla="*/ 93 w 238"/>
                <a:gd name="T17" fmla="*/ 21 h 119"/>
                <a:gd name="T18" fmla="*/ 83 w 238"/>
                <a:gd name="T19" fmla="*/ 0 h 119"/>
                <a:gd name="T20" fmla="*/ 52 w 238"/>
                <a:gd name="T21" fmla="*/ 4 h 119"/>
                <a:gd name="T22" fmla="*/ 65 w 238"/>
                <a:gd name="T23" fmla="*/ 29 h 119"/>
                <a:gd name="T24" fmla="*/ 29 w 238"/>
                <a:gd name="T25" fmla="*/ 119 h 119"/>
                <a:gd name="T26" fmla="*/ 128 w 238"/>
                <a:gd name="T27" fmla="*/ 91 h 119"/>
                <a:gd name="T28" fmla="*/ 101 w 238"/>
                <a:gd name="T29" fmla="*/ 35 h 119"/>
                <a:gd name="T30" fmla="*/ 56 w 238"/>
                <a:gd name="T31" fmla="*/ 86 h 119"/>
                <a:gd name="T32" fmla="*/ 74 w 238"/>
                <a:gd name="T33" fmla="*/ 47 h 119"/>
                <a:gd name="T34" fmla="*/ 89 w 238"/>
                <a:gd name="T35" fmla="*/ 78 h 119"/>
                <a:gd name="T36" fmla="*/ 56 w 238"/>
                <a:gd name="T37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119">
                  <a:moveTo>
                    <a:pt x="101" y="35"/>
                  </a:moveTo>
                  <a:cubicBezTo>
                    <a:pt x="149" y="21"/>
                    <a:pt x="190" y="50"/>
                    <a:pt x="190" y="50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38" y="40"/>
                    <a:pt x="127" y="39"/>
                    <a:pt x="116" y="41"/>
                  </a:cubicBezTo>
                  <a:cubicBezTo>
                    <a:pt x="139" y="87"/>
                    <a:pt x="139" y="87"/>
                    <a:pt x="139" y="87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238" y="59"/>
                    <a:pt x="202" y="3"/>
                    <a:pt x="95" y="21"/>
                  </a:cubicBezTo>
                  <a:cubicBezTo>
                    <a:pt x="95" y="21"/>
                    <a:pt x="94" y="21"/>
                    <a:pt x="93" y="2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0" y="56"/>
                    <a:pt x="29" y="119"/>
                    <a:pt x="29" y="119"/>
                  </a:cubicBezTo>
                  <a:cubicBezTo>
                    <a:pt x="128" y="91"/>
                    <a:pt x="128" y="91"/>
                    <a:pt x="128" y="91"/>
                  </a:cubicBezTo>
                  <a:lnTo>
                    <a:pt x="101" y="35"/>
                  </a:lnTo>
                  <a:close/>
                  <a:moveTo>
                    <a:pt x="56" y="86"/>
                  </a:moveTo>
                  <a:cubicBezTo>
                    <a:pt x="56" y="86"/>
                    <a:pt x="46" y="65"/>
                    <a:pt x="74" y="47"/>
                  </a:cubicBezTo>
                  <a:cubicBezTo>
                    <a:pt x="89" y="78"/>
                    <a:pt x="89" y="78"/>
                    <a:pt x="89" y="78"/>
                  </a:cubicBezTo>
                  <a:lnTo>
                    <a:pt x="56" y="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39"/>
            <p:cNvSpPr/>
            <p:nvPr/>
          </p:nvSpPr>
          <p:spPr bwMode="auto">
            <a:xfrm>
              <a:off x="6107725" y="3213037"/>
              <a:ext cx="698670" cy="673263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7795198" y="2582797"/>
              <a:ext cx="390249" cy="388558"/>
            </a:xfrm>
            <a:custGeom>
              <a:avLst/>
              <a:gdLst>
                <a:gd name="T0" fmla="*/ 168 w 175"/>
                <a:gd name="T1" fmla="*/ 53 h 174"/>
                <a:gd name="T2" fmla="*/ 149 w 175"/>
                <a:gd name="T3" fmla="*/ 25 h 174"/>
                <a:gd name="T4" fmla="*/ 121 w 175"/>
                <a:gd name="T5" fmla="*/ 6 h 174"/>
                <a:gd name="T6" fmla="*/ 87 w 175"/>
                <a:gd name="T7" fmla="*/ 0 h 174"/>
                <a:gd name="T8" fmla="*/ 53 w 175"/>
                <a:gd name="T9" fmla="*/ 6 h 174"/>
                <a:gd name="T10" fmla="*/ 26 w 175"/>
                <a:gd name="T11" fmla="*/ 25 h 174"/>
                <a:gd name="T12" fmla="*/ 7 w 175"/>
                <a:gd name="T13" fmla="*/ 53 h 174"/>
                <a:gd name="T14" fmla="*/ 0 w 175"/>
                <a:gd name="T15" fmla="*/ 87 h 174"/>
                <a:gd name="T16" fmla="*/ 7 w 175"/>
                <a:gd name="T17" fmla="*/ 121 h 174"/>
                <a:gd name="T18" fmla="*/ 26 w 175"/>
                <a:gd name="T19" fmla="*/ 149 h 174"/>
                <a:gd name="T20" fmla="*/ 53 w 175"/>
                <a:gd name="T21" fmla="*/ 167 h 174"/>
                <a:gd name="T22" fmla="*/ 87 w 175"/>
                <a:gd name="T23" fmla="*/ 174 h 174"/>
                <a:gd name="T24" fmla="*/ 121 w 175"/>
                <a:gd name="T25" fmla="*/ 167 h 174"/>
                <a:gd name="T26" fmla="*/ 149 w 175"/>
                <a:gd name="T27" fmla="*/ 149 h 174"/>
                <a:gd name="T28" fmla="*/ 168 w 175"/>
                <a:gd name="T29" fmla="*/ 121 h 174"/>
                <a:gd name="T30" fmla="*/ 175 w 175"/>
                <a:gd name="T31" fmla="*/ 87 h 174"/>
                <a:gd name="T32" fmla="*/ 162 w 175"/>
                <a:gd name="T33" fmla="*/ 86 h 174"/>
                <a:gd name="T34" fmla="*/ 108 w 175"/>
                <a:gd name="T35" fmla="*/ 80 h 174"/>
                <a:gd name="T36" fmla="*/ 145 w 175"/>
                <a:gd name="T37" fmla="*/ 40 h 174"/>
                <a:gd name="T38" fmla="*/ 137 w 175"/>
                <a:gd name="T39" fmla="*/ 31 h 174"/>
                <a:gd name="T40" fmla="*/ 70 w 175"/>
                <a:gd name="T41" fmla="*/ 14 h 174"/>
                <a:gd name="T42" fmla="*/ 137 w 175"/>
                <a:gd name="T43" fmla="*/ 31 h 174"/>
                <a:gd name="T44" fmla="*/ 70 w 175"/>
                <a:gd name="T45" fmla="*/ 14 h 174"/>
                <a:gd name="T46" fmla="*/ 70 w 175"/>
                <a:gd name="T47" fmla="*/ 14 h 174"/>
                <a:gd name="T48" fmla="*/ 83 w 175"/>
                <a:gd name="T49" fmla="*/ 62 h 174"/>
                <a:gd name="T50" fmla="*/ 56 w 175"/>
                <a:gd name="T51" fmla="*/ 19 h 174"/>
                <a:gd name="T52" fmla="*/ 13 w 175"/>
                <a:gd name="T53" fmla="*/ 85 h 174"/>
                <a:gd name="T54" fmla="*/ 96 w 175"/>
                <a:gd name="T55" fmla="*/ 87 h 174"/>
                <a:gd name="T56" fmla="*/ 32 w 175"/>
                <a:gd name="T57" fmla="*/ 137 h 174"/>
                <a:gd name="T58" fmla="*/ 13 w 175"/>
                <a:gd name="T59" fmla="*/ 87 h 174"/>
                <a:gd name="T60" fmla="*/ 40 w 175"/>
                <a:gd name="T61" fmla="*/ 144 h 174"/>
                <a:gd name="T62" fmla="*/ 100 w 175"/>
                <a:gd name="T63" fmla="*/ 99 h 174"/>
                <a:gd name="T64" fmla="*/ 117 w 175"/>
                <a:gd name="T65" fmla="*/ 156 h 174"/>
                <a:gd name="T66" fmla="*/ 129 w 175"/>
                <a:gd name="T67" fmla="*/ 149 h 174"/>
                <a:gd name="T68" fmla="*/ 161 w 175"/>
                <a:gd name="T69" fmla="*/ 9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4">
                  <a:moveTo>
                    <a:pt x="173" y="69"/>
                  </a:moveTo>
                  <a:cubicBezTo>
                    <a:pt x="172" y="64"/>
                    <a:pt x="170" y="58"/>
                    <a:pt x="168" y="53"/>
                  </a:cubicBezTo>
                  <a:cubicBezTo>
                    <a:pt x="166" y="48"/>
                    <a:pt x="163" y="43"/>
                    <a:pt x="160" y="38"/>
                  </a:cubicBezTo>
                  <a:cubicBezTo>
                    <a:pt x="157" y="33"/>
                    <a:pt x="153" y="29"/>
                    <a:pt x="149" y="25"/>
                  </a:cubicBezTo>
                  <a:cubicBezTo>
                    <a:pt x="145" y="21"/>
                    <a:pt x="141" y="18"/>
                    <a:pt x="136" y="14"/>
                  </a:cubicBezTo>
                  <a:cubicBezTo>
                    <a:pt x="132" y="11"/>
                    <a:pt x="127" y="9"/>
                    <a:pt x="121" y="6"/>
                  </a:cubicBezTo>
                  <a:cubicBezTo>
                    <a:pt x="116" y="4"/>
                    <a:pt x="111" y="2"/>
                    <a:pt x="105" y="1"/>
                  </a:cubicBezTo>
                  <a:cubicBezTo>
                    <a:pt x="99" y="0"/>
                    <a:pt x="93" y="0"/>
                    <a:pt x="87" y="0"/>
                  </a:cubicBezTo>
                  <a:cubicBezTo>
                    <a:pt x="82" y="0"/>
                    <a:pt x="76" y="0"/>
                    <a:pt x="70" y="1"/>
                  </a:cubicBezTo>
                  <a:cubicBezTo>
                    <a:pt x="64" y="2"/>
                    <a:pt x="59" y="4"/>
                    <a:pt x="53" y="6"/>
                  </a:cubicBezTo>
                  <a:cubicBezTo>
                    <a:pt x="48" y="9"/>
                    <a:pt x="43" y="11"/>
                    <a:pt x="39" y="14"/>
                  </a:cubicBezTo>
                  <a:cubicBezTo>
                    <a:pt x="34" y="18"/>
                    <a:pt x="30" y="21"/>
                    <a:pt x="26" y="25"/>
                  </a:cubicBezTo>
                  <a:cubicBezTo>
                    <a:pt x="22" y="29"/>
                    <a:pt x="18" y="33"/>
                    <a:pt x="15" y="38"/>
                  </a:cubicBezTo>
                  <a:cubicBezTo>
                    <a:pt x="12" y="43"/>
                    <a:pt x="9" y="48"/>
                    <a:pt x="7" y="53"/>
                  </a:cubicBezTo>
                  <a:cubicBezTo>
                    <a:pt x="5" y="58"/>
                    <a:pt x="3" y="64"/>
                    <a:pt x="2" y="69"/>
                  </a:cubicBezTo>
                  <a:cubicBezTo>
                    <a:pt x="1" y="75"/>
                    <a:pt x="0" y="81"/>
                    <a:pt x="0" y="87"/>
                  </a:cubicBezTo>
                  <a:cubicBezTo>
                    <a:pt x="0" y="93"/>
                    <a:pt x="1" y="99"/>
                    <a:pt x="2" y="105"/>
                  </a:cubicBezTo>
                  <a:cubicBezTo>
                    <a:pt x="3" y="110"/>
                    <a:pt x="5" y="116"/>
                    <a:pt x="7" y="121"/>
                  </a:cubicBezTo>
                  <a:cubicBezTo>
                    <a:pt x="9" y="126"/>
                    <a:pt x="12" y="131"/>
                    <a:pt x="15" y="136"/>
                  </a:cubicBezTo>
                  <a:cubicBezTo>
                    <a:pt x="18" y="140"/>
                    <a:pt x="22" y="145"/>
                    <a:pt x="26" y="149"/>
                  </a:cubicBezTo>
                  <a:cubicBezTo>
                    <a:pt x="30" y="153"/>
                    <a:pt x="34" y="156"/>
                    <a:pt x="39" y="159"/>
                  </a:cubicBezTo>
                  <a:cubicBezTo>
                    <a:pt x="43" y="163"/>
                    <a:pt x="48" y="165"/>
                    <a:pt x="53" y="167"/>
                  </a:cubicBezTo>
                  <a:cubicBezTo>
                    <a:pt x="59" y="170"/>
                    <a:pt x="64" y="171"/>
                    <a:pt x="70" y="173"/>
                  </a:cubicBezTo>
                  <a:cubicBezTo>
                    <a:pt x="76" y="174"/>
                    <a:pt x="82" y="174"/>
                    <a:pt x="87" y="174"/>
                  </a:cubicBezTo>
                  <a:cubicBezTo>
                    <a:pt x="93" y="174"/>
                    <a:pt x="99" y="174"/>
                    <a:pt x="105" y="173"/>
                  </a:cubicBezTo>
                  <a:cubicBezTo>
                    <a:pt x="111" y="171"/>
                    <a:pt x="116" y="170"/>
                    <a:pt x="121" y="167"/>
                  </a:cubicBezTo>
                  <a:cubicBezTo>
                    <a:pt x="127" y="165"/>
                    <a:pt x="132" y="163"/>
                    <a:pt x="136" y="159"/>
                  </a:cubicBezTo>
                  <a:cubicBezTo>
                    <a:pt x="141" y="156"/>
                    <a:pt x="145" y="153"/>
                    <a:pt x="149" y="149"/>
                  </a:cubicBezTo>
                  <a:cubicBezTo>
                    <a:pt x="153" y="145"/>
                    <a:pt x="157" y="140"/>
                    <a:pt x="160" y="136"/>
                  </a:cubicBezTo>
                  <a:cubicBezTo>
                    <a:pt x="163" y="131"/>
                    <a:pt x="166" y="126"/>
                    <a:pt x="168" y="121"/>
                  </a:cubicBezTo>
                  <a:cubicBezTo>
                    <a:pt x="170" y="116"/>
                    <a:pt x="172" y="110"/>
                    <a:pt x="173" y="105"/>
                  </a:cubicBezTo>
                  <a:cubicBezTo>
                    <a:pt x="174" y="99"/>
                    <a:pt x="175" y="93"/>
                    <a:pt x="175" y="87"/>
                  </a:cubicBezTo>
                  <a:cubicBezTo>
                    <a:pt x="175" y="81"/>
                    <a:pt x="174" y="75"/>
                    <a:pt x="173" y="69"/>
                  </a:cubicBezTo>
                  <a:close/>
                  <a:moveTo>
                    <a:pt x="162" y="86"/>
                  </a:moveTo>
                  <a:cubicBezTo>
                    <a:pt x="161" y="86"/>
                    <a:pt x="136" y="81"/>
                    <a:pt x="110" y="84"/>
                  </a:cubicBezTo>
                  <a:cubicBezTo>
                    <a:pt x="110" y="82"/>
                    <a:pt x="109" y="81"/>
                    <a:pt x="108" y="80"/>
                  </a:cubicBezTo>
                  <a:cubicBezTo>
                    <a:pt x="107" y="76"/>
                    <a:pt x="105" y="73"/>
                    <a:pt x="104" y="69"/>
                  </a:cubicBezTo>
                  <a:cubicBezTo>
                    <a:pt x="133" y="57"/>
                    <a:pt x="145" y="40"/>
                    <a:pt x="145" y="40"/>
                  </a:cubicBezTo>
                  <a:cubicBezTo>
                    <a:pt x="156" y="52"/>
                    <a:pt x="162" y="68"/>
                    <a:pt x="162" y="86"/>
                  </a:cubicBezTo>
                  <a:close/>
                  <a:moveTo>
                    <a:pt x="137" y="31"/>
                  </a:moveTo>
                  <a:cubicBezTo>
                    <a:pt x="137" y="31"/>
                    <a:pt x="126" y="47"/>
                    <a:pt x="98" y="58"/>
                  </a:cubicBezTo>
                  <a:cubicBezTo>
                    <a:pt x="85" y="35"/>
                    <a:pt x="71" y="16"/>
                    <a:pt x="70" y="14"/>
                  </a:cubicBezTo>
                  <a:cubicBezTo>
                    <a:pt x="76" y="13"/>
                    <a:pt x="81" y="12"/>
                    <a:pt x="87" y="12"/>
                  </a:cubicBezTo>
                  <a:cubicBezTo>
                    <a:pt x="106" y="12"/>
                    <a:pt x="124" y="19"/>
                    <a:pt x="137" y="31"/>
                  </a:cubicBezTo>
                  <a:close/>
                  <a:moveTo>
                    <a:pt x="70" y="14"/>
                  </a:move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5"/>
                    <a:pt x="69" y="15"/>
                  </a:cubicBezTo>
                  <a:cubicBezTo>
                    <a:pt x="69" y="15"/>
                    <a:pt x="70" y="15"/>
                    <a:pt x="70" y="14"/>
                  </a:cubicBezTo>
                  <a:close/>
                  <a:moveTo>
                    <a:pt x="56" y="19"/>
                  </a:moveTo>
                  <a:cubicBezTo>
                    <a:pt x="57" y="21"/>
                    <a:pt x="70" y="39"/>
                    <a:pt x="83" y="62"/>
                  </a:cubicBezTo>
                  <a:cubicBezTo>
                    <a:pt x="47" y="72"/>
                    <a:pt x="16" y="72"/>
                    <a:pt x="14" y="72"/>
                  </a:cubicBezTo>
                  <a:cubicBezTo>
                    <a:pt x="19" y="48"/>
                    <a:pt x="35" y="29"/>
                    <a:pt x="56" y="19"/>
                  </a:cubicBezTo>
                  <a:close/>
                  <a:moveTo>
                    <a:pt x="13" y="87"/>
                  </a:moveTo>
                  <a:cubicBezTo>
                    <a:pt x="13" y="86"/>
                    <a:pt x="13" y="85"/>
                    <a:pt x="13" y="85"/>
                  </a:cubicBezTo>
                  <a:cubicBezTo>
                    <a:pt x="14" y="85"/>
                    <a:pt x="51" y="85"/>
                    <a:pt x="90" y="74"/>
                  </a:cubicBezTo>
                  <a:cubicBezTo>
                    <a:pt x="92" y="78"/>
                    <a:pt x="94" y="82"/>
                    <a:pt x="96" y="87"/>
                  </a:cubicBezTo>
                  <a:cubicBezTo>
                    <a:pt x="95" y="87"/>
                    <a:pt x="94" y="87"/>
                    <a:pt x="93" y="88"/>
                  </a:cubicBezTo>
                  <a:cubicBezTo>
                    <a:pt x="52" y="101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0" y="124"/>
                    <a:pt x="13" y="106"/>
                    <a:pt x="13" y="87"/>
                  </a:cubicBezTo>
                  <a:close/>
                  <a:moveTo>
                    <a:pt x="87" y="162"/>
                  </a:moveTo>
                  <a:cubicBezTo>
                    <a:pt x="69" y="162"/>
                    <a:pt x="53" y="155"/>
                    <a:pt x="40" y="144"/>
                  </a:cubicBezTo>
                  <a:cubicBezTo>
                    <a:pt x="41" y="145"/>
                    <a:pt x="42" y="146"/>
                    <a:pt x="42" y="146"/>
                  </a:cubicBezTo>
                  <a:cubicBezTo>
                    <a:pt x="42" y="146"/>
                    <a:pt x="56" y="115"/>
                    <a:pt x="100" y="99"/>
                  </a:cubicBezTo>
                  <a:cubicBezTo>
                    <a:pt x="100" y="99"/>
                    <a:pt x="100" y="99"/>
                    <a:pt x="101" y="99"/>
                  </a:cubicBezTo>
                  <a:cubicBezTo>
                    <a:pt x="111" y="126"/>
                    <a:pt x="115" y="149"/>
                    <a:pt x="117" y="156"/>
                  </a:cubicBezTo>
                  <a:cubicBezTo>
                    <a:pt x="108" y="159"/>
                    <a:pt x="98" y="162"/>
                    <a:pt x="87" y="162"/>
                  </a:cubicBezTo>
                  <a:close/>
                  <a:moveTo>
                    <a:pt x="129" y="149"/>
                  </a:moveTo>
                  <a:cubicBezTo>
                    <a:pt x="128" y="144"/>
                    <a:pt x="124" y="122"/>
                    <a:pt x="115" y="96"/>
                  </a:cubicBezTo>
                  <a:cubicBezTo>
                    <a:pt x="139" y="92"/>
                    <a:pt x="160" y="98"/>
                    <a:pt x="161" y="99"/>
                  </a:cubicBezTo>
                  <a:cubicBezTo>
                    <a:pt x="158" y="120"/>
                    <a:pt x="146" y="138"/>
                    <a:pt x="129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5247398" y="4997934"/>
              <a:ext cx="765997" cy="76218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7570864" y="3120799"/>
              <a:ext cx="684696" cy="683426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6446898" y="1853807"/>
              <a:ext cx="419202" cy="574179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6248730" y="2064678"/>
              <a:ext cx="130842" cy="3124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6"/>
            <p:cNvSpPr/>
            <p:nvPr/>
          </p:nvSpPr>
          <p:spPr bwMode="auto">
            <a:xfrm>
              <a:off x="5348084" y="2618644"/>
              <a:ext cx="668557" cy="735510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7"/>
            <p:cNvSpPr/>
            <p:nvPr/>
          </p:nvSpPr>
          <p:spPr bwMode="auto">
            <a:xfrm>
              <a:off x="5815778" y="2584182"/>
              <a:ext cx="262894" cy="53661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8"/>
            <p:cNvSpPr/>
            <p:nvPr/>
          </p:nvSpPr>
          <p:spPr bwMode="auto">
            <a:xfrm>
              <a:off x="5256514" y="3034153"/>
              <a:ext cx="159508" cy="210708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52"/>
            <p:cNvSpPr/>
            <p:nvPr/>
          </p:nvSpPr>
          <p:spPr bwMode="auto">
            <a:xfrm>
              <a:off x="3918983" y="2796376"/>
              <a:ext cx="490339" cy="590693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52"/>
            <p:cNvSpPr/>
            <p:nvPr/>
          </p:nvSpPr>
          <p:spPr bwMode="auto">
            <a:xfrm>
              <a:off x="7258625" y="2223869"/>
              <a:ext cx="436269" cy="525556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4225072" y="4061133"/>
              <a:ext cx="815538" cy="815538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36"/>
            <p:cNvSpPr/>
            <p:nvPr/>
          </p:nvSpPr>
          <p:spPr bwMode="auto">
            <a:xfrm>
              <a:off x="6849585" y="3501397"/>
              <a:ext cx="472555" cy="627533"/>
            </a:xfrm>
            <a:custGeom>
              <a:avLst/>
              <a:gdLst>
                <a:gd name="T0" fmla="*/ 3 w 141"/>
                <a:gd name="T1" fmla="*/ 157 h 187"/>
                <a:gd name="T2" fmla="*/ 3 w 141"/>
                <a:gd name="T3" fmla="*/ 155 h 187"/>
                <a:gd name="T4" fmla="*/ 36 w 141"/>
                <a:gd name="T5" fmla="*/ 131 h 187"/>
                <a:gd name="T6" fmla="*/ 38 w 141"/>
                <a:gd name="T7" fmla="*/ 130 h 187"/>
                <a:gd name="T8" fmla="*/ 60 w 141"/>
                <a:gd name="T9" fmla="*/ 139 h 187"/>
                <a:gd name="T10" fmla="*/ 87 w 141"/>
                <a:gd name="T11" fmla="*/ 105 h 187"/>
                <a:gd name="T12" fmla="*/ 99 w 141"/>
                <a:gd name="T13" fmla="*/ 65 h 187"/>
                <a:gd name="T14" fmla="*/ 79 w 141"/>
                <a:gd name="T15" fmla="*/ 50 h 187"/>
                <a:gd name="T16" fmla="*/ 80 w 141"/>
                <a:gd name="T17" fmla="*/ 10 h 187"/>
                <a:gd name="T18" fmla="*/ 82 w 141"/>
                <a:gd name="T19" fmla="*/ 8 h 187"/>
                <a:gd name="T20" fmla="*/ 96 w 141"/>
                <a:gd name="T21" fmla="*/ 0 h 187"/>
                <a:gd name="T22" fmla="*/ 100 w 141"/>
                <a:gd name="T23" fmla="*/ 1 h 187"/>
                <a:gd name="T24" fmla="*/ 123 w 141"/>
                <a:gd name="T25" fmla="*/ 15 h 187"/>
                <a:gd name="T26" fmla="*/ 113 w 141"/>
                <a:gd name="T27" fmla="*/ 123 h 187"/>
                <a:gd name="T28" fmla="*/ 32 w 141"/>
                <a:gd name="T29" fmla="*/ 187 h 187"/>
                <a:gd name="T30" fmla="*/ 32 w 141"/>
                <a:gd name="T31" fmla="*/ 187 h 187"/>
                <a:gd name="T32" fmla="*/ 31 w 141"/>
                <a:gd name="T33" fmla="*/ 187 h 187"/>
                <a:gd name="T34" fmla="*/ 7 w 141"/>
                <a:gd name="T35" fmla="*/ 176 h 187"/>
                <a:gd name="T36" fmla="*/ 3 w 141"/>
                <a:gd name="T37" fmla="*/ 15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" h="187">
                  <a:moveTo>
                    <a:pt x="3" y="157"/>
                  </a:moveTo>
                  <a:cubicBezTo>
                    <a:pt x="3" y="155"/>
                    <a:pt x="3" y="155"/>
                    <a:pt x="3" y="155"/>
                  </a:cubicBezTo>
                  <a:cubicBezTo>
                    <a:pt x="4" y="148"/>
                    <a:pt x="33" y="131"/>
                    <a:pt x="36" y="131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42" y="130"/>
                    <a:pt x="48" y="133"/>
                    <a:pt x="60" y="139"/>
                  </a:cubicBezTo>
                  <a:cubicBezTo>
                    <a:pt x="70" y="132"/>
                    <a:pt x="82" y="114"/>
                    <a:pt x="87" y="105"/>
                  </a:cubicBezTo>
                  <a:cubicBezTo>
                    <a:pt x="92" y="94"/>
                    <a:pt x="99" y="77"/>
                    <a:pt x="99" y="65"/>
                  </a:cubicBezTo>
                  <a:cubicBezTo>
                    <a:pt x="86" y="58"/>
                    <a:pt x="80" y="55"/>
                    <a:pt x="79" y="50"/>
                  </a:cubicBezTo>
                  <a:cubicBezTo>
                    <a:pt x="78" y="48"/>
                    <a:pt x="76" y="14"/>
                    <a:pt x="80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5" y="5"/>
                    <a:pt x="89" y="0"/>
                    <a:pt x="96" y="0"/>
                  </a:cubicBezTo>
                  <a:cubicBezTo>
                    <a:pt x="97" y="0"/>
                    <a:pt x="99" y="0"/>
                    <a:pt x="100" y="1"/>
                  </a:cubicBezTo>
                  <a:cubicBezTo>
                    <a:pt x="105" y="2"/>
                    <a:pt x="117" y="7"/>
                    <a:pt x="123" y="15"/>
                  </a:cubicBezTo>
                  <a:cubicBezTo>
                    <a:pt x="127" y="20"/>
                    <a:pt x="141" y="70"/>
                    <a:pt x="113" y="123"/>
                  </a:cubicBezTo>
                  <a:cubicBezTo>
                    <a:pt x="85" y="174"/>
                    <a:pt x="39" y="187"/>
                    <a:pt x="32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21" y="186"/>
                    <a:pt x="11" y="179"/>
                    <a:pt x="7" y="176"/>
                  </a:cubicBezTo>
                  <a:cubicBezTo>
                    <a:pt x="0" y="171"/>
                    <a:pt x="2" y="162"/>
                    <a:pt x="3" y="157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38"/>
            <p:cNvSpPr>
              <a:spLocks noEditPoints="1"/>
            </p:cNvSpPr>
            <p:nvPr/>
          </p:nvSpPr>
          <p:spPr bwMode="auto">
            <a:xfrm>
              <a:off x="5396352" y="3937113"/>
              <a:ext cx="654209" cy="664370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44"/>
            <p:cNvSpPr>
              <a:spLocks noEditPoints="1"/>
            </p:cNvSpPr>
            <p:nvPr/>
          </p:nvSpPr>
          <p:spPr bwMode="auto">
            <a:xfrm>
              <a:off x="4409323" y="3014870"/>
              <a:ext cx="647857" cy="650398"/>
            </a:xfrm>
            <a:custGeom>
              <a:avLst/>
              <a:gdLst>
                <a:gd name="T0" fmla="*/ 192 w 193"/>
                <a:gd name="T1" fmla="*/ 81 h 194"/>
                <a:gd name="T2" fmla="*/ 191 w 193"/>
                <a:gd name="T3" fmla="*/ 77 h 194"/>
                <a:gd name="T4" fmla="*/ 188 w 193"/>
                <a:gd name="T5" fmla="*/ 75 h 194"/>
                <a:gd name="T6" fmla="*/ 162 w 193"/>
                <a:gd name="T7" fmla="*/ 71 h 194"/>
                <a:gd name="T8" fmla="*/ 157 w 193"/>
                <a:gd name="T9" fmla="*/ 54 h 194"/>
                <a:gd name="T10" fmla="*/ 151 w 193"/>
                <a:gd name="T11" fmla="*/ 34 h 194"/>
                <a:gd name="T12" fmla="*/ 104 w 193"/>
                <a:gd name="T13" fmla="*/ 0 h 194"/>
                <a:gd name="T14" fmla="*/ 61 w 193"/>
                <a:gd name="T15" fmla="*/ 0 h 194"/>
                <a:gd name="T16" fmla="*/ 0 w 193"/>
                <a:gd name="T17" fmla="*/ 61 h 194"/>
                <a:gd name="T18" fmla="*/ 0 w 193"/>
                <a:gd name="T19" fmla="*/ 133 h 194"/>
                <a:gd name="T20" fmla="*/ 61 w 193"/>
                <a:gd name="T21" fmla="*/ 194 h 194"/>
                <a:gd name="T22" fmla="*/ 131 w 193"/>
                <a:gd name="T23" fmla="*/ 194 h 194"/>
                <a:gd name="T24" fmla="*/ 192 w 193"/>
                <a:gd name="T25" fmla="*/ 133 h 194"/>
                <a:gd name="T26" fmla="*/ 193 w 193"/>
                <a:gd name="T27" fmla="*/ 83 h 194"/>
                <a:gd name="T28" fmla="*/ 192 w 193"/>
                <a:gd name="T29" fmla="*/ 81 h 194"/>
                <a:gd name="T30" fmla="*/ 62 w 193"/>
                <a:gd name="T31" fmla="*/ 50 h 194"/>
                <a:gd name="T32" fmla="*/ 96 w 193"/>
                <a:gd name="T33" fmla="*/ 50 h 194"/>
                <a:gd name="T34" fmla="*/ 108 w 193"/>
                <a:gd name="T35" fmla="*/ 62 h 194"/>
                <a:gd name="T36" fmla="*/ 96 w 193"/>
                <a:gd name="T37" fmla="*/ 73 h 194"/>
                <a:gd name="T38" fmla="*/ 62 w 193"/>
                <a:gd name="T39" fmla="*/ 73 h 194"/>
                <a:gd name="T40" fmla="*/ 50 w 193"/>
                <a:gd name="T41" fmla="*/ 62 h 194"/>
                <a:gd name="T42" fmla="*/ 62 w 193"/>
                <a:gd name="T43" fmla="*/ 50 h 194"/>
                <a:gd name="T44" fmla="*/ 131 w 193"/>
                <a:gd name="T45" fmla="*/ 143 h 194"/>
                <a:gd name="T46" fmla="*/ 62 w 193"/>
                <a:gd name="T47" fmla="*/ 143 h 194"/>
                <a:gd name="T48" fmla="*/ 50 w 193"/>
                <a:gd name="T49" fmla="*/ 132 h 194"/>
                <a:gd name="T50" fmla="*/ 62 w 193"/>
                <a:gd name="T51" fmla="*/ 120 h 194"/>
                <a:gd name="T52" fmla="*/ 131 w 193"/>
                <a:gd name="T53" fmla="*/ 120 h 194"/>
                <a:gd name="T54" fmla="*/ 142 w 193"/>
                <a:gd name="T55" fmla="*/ 132 h 194"/>
                <a:gd name="T56" fmla="*/ 131 w 193"/>
                <a:gd name="T57" fmla="*/ 14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3" h="194">
                  <a:moveTo>
                    <a:pt x="192" y="81"/>
                  </a:moveTo>
                  <a:cubicBezTo>
                    <a:pt x="191" y="77"/>
                    <a:pt x="191" y="77"/>
                    <a:pt x="191" y="77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4" y="72"/>
                    <a:pt x="166" y="75"/>
                    <a:pt x="162" y="71"/>
                  </a:cubicBezTo>
                  <a:cubicBezTo>
                    <a:pt x="158" y="68"/>
                    <a:pt x="158" y="62"/>
                    <a:pt x="157" y="54"/>
                  </a:cubicBezTo>
                  <a:cubicBezTo>
                    <a:pt x="155" y="39"/>
                    <a:pt x="153" y="39"/>
                    <a:pt x="151" y="34"/>
                  </a:cubicBezTo>
                  <a:cubicBezTo>
                    <a:pt x="143" y="16"/>
                    <a:pt x="120" y="2"/>
                    <a:pt x="10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66"/>
                    <a:pt x="28" y="194"/>
                    <a:pt x="6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65" y="194"/>
                    <a:pt x="192" y="166"/>
                    <a:pt x="192" y="133"/>
                  </a:cubicBezTo>
                  <a:cubicBezTo>
                    <a:pt x="193" y="83"/>
                    <a:pt x="193" y="83"/>
                    <a:pt x="193" y="83"/>
                  </a:cubicBezTo>
                  <a:lnTo>
                    <a:pt x="192" y="81"/>
                  </a:lnTo>
                  <a:close/>
                  <a:moveTo>
                    <a:pt x="62" y="50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102" y="50"/>
                    <a:pt x="108" y="55"/>
                    <a:pt x="108" y="62"/>
                  </a:cubicBezTo>
                  <a:cubicBezTo>
                    <a:pt x="108" y="68"/>
                    <a:pt x="102" y="73"/>
                    <a:pt x="96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6" y="73"/>
                    <a:pt x="50" y="68"/>
                    <a:pt x="50" y="62"/>
                  </a:cubicBezTo>
                  <a:cubicBezTo>
                    <a:pt x="50" y="55"/>
                    <a:pt x="56" y="50"/>
                    <a:pt x="62" y="50"/>
                  </a:cubicBezTo>
                  <a:close/>
                  <a:moveTo>
                    <a:pt x="131" y="143"/>
                  </a:moveTo>
                  <a:cubicBezTo>
                    <a:pt x="62" y="143"/>
                    <a:pt x="62" y="143"/>
                    <a:pt x="62" y="143"/>
                  </a:cubicBezTo>
                  <a:cubicBezTo>
                    <a:pt x="56" y="143"/>
                    <a:pt x="50" y="138"/>
                    <a:pt x="50" y="132"/>
                  </a:cubicBezTo>
                  <a:cubicBezTo>
                    <a:pt x="50" y="125"/>
                    <a:pt x="56" y="120"/>
                    <a:pt x="6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7" y="120"/>
                    <a:pt x="142" y="125"/>
                    <a:pt x="142" y="132"/>
                  </a:cubicBezTo>
                  <a:cubicBezTo>
                    <a:pt x="142" y="138"/>
                    <a:pt x="137" y="143"/>
                    <a:pt x="131" y="143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5329026" y="1726776"/>
              <a:ext cx="586883" cy="542421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5402704" y="1829671"/>
              <a:ext cx="708832" cy="674533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6158228" y="2681194"/>
              <a:ext cx="615455" cy="561061"/>
            </a:xfrm>
            <a:custGeom>
              <a:avLst/>
              <a:gdLst>
                <a:gd name="T0" fmla="*/ 189 w 255"/>
                <a:gd name="T1" fmla="*/ 10 h 233"/>
                <a:gd name="T2" fmla="*/ 104 w 255"/>
                <a:gd name="T3" fmla="*/ 16 h 233"/>
                <a:gd name="T4" fmla="*/ 18 w 255"/>
                <a:gd name="T5" fmla="*/ 30 h 233"/>
                <a:gd name="T6" fmla="*/ 6 w 255"/>
                <a:gd name="T7" fmla="*/ 30 h 233"/>
                <a:gd name="T8" fmla="*/ 3 w 255"/>
                <a:gd name="T9" fmla="*/ 46 h 233"/>
                <a:gd name="T10" fmla="*/ 115 w 255"/>
                <a:gd name="T11" fmla="*/ 228 h 233"/>
                <a:gd name="T12" fmla="*/ 124 w 255"/>
                <a:gd name="T13" fmla="*/ 233 h 233"/>
                <a:gd name="T14" fmla="*/ 130 w 255"/>
                <a:gd name="T15" fmla="*/ 231 h 233"/>
                <a:gd name="T16" fmla="*/ 134 w 255"/>
                <a:gd name="T17" fmla="*/ 216 h 233"/>
                <a:gd name="T18" fmla="*/ 84 w 255"/>
                <a:gd name="T19" fmla="*/ 135 h 233"/>
                <a:gd name="T20" fmla="*/ 170 w 255"/>
                <a:gd name="T21" fmla="*/ 121 h 233"/>
                <a:gd name="T22" fmla="*/ 255 w 255"/>
                <a:gd name="T23" fmla="*/ 115 h 233"/>
                <a:gd name="T24" fmla="*/ 189 w 255"/>
                <a:gd name="T25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33">
                  <a:moveTo>
                    <a:pt x="189" y="10"/>
                  </a:moveTo>
                  <a:cubicBezTo>
                    <a:pt x="189" y="10"/>
                    <a:pt x="146" y="31"/>
                    <a:pt x="104" y="16"/>
                  </a:cubicBezTo>
                  <a:cubicBezTo>
                    <a:pt x="58" y="0"/>
                    <a:pt x="37" y="6"/>
                    <a:pt x="18" y="30"/>
                  </a:cubicBezTo>
                  <a:cubicBezTo>
                    <a:pt x="14" y="28"/>
                    <a:pt x="10" y="28"/>
                    <a:pt x="6" y="30"/>
                  </a:cubicBezTo>
                  <a:cubicBezTo>
                    <a:pt x="1" y="33"/>
                    <a:pt x="0" y="40"/>
                    <a:pt x="3" y="4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7" y="231"/>
                    <a:pt x="121" y="233"/>
                    <a:pt x="124" y="233"/>
                  </a:cubicBezTo>
                  <a:cubicBezTo>
                    <a:pt x="126" y="233"/>
                    <a:pt x="128" y="232"/>
                    <a:pt x="130" y="231"/>
                  </a:cubicBezTo>
                  <a:cubicBezTo>
                    <a:pt x="135" y="228"/>
                    <a:pt x="137" y="221"/>
                    <a:pt x="134" y="216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104" y="111"/>
                    <a:pt x="124" y="105"/>
                    <a:pt x="170" y="121"/>
                  </a:cubicBezTo>
                  <a:cubicBezTo>
                    <a:pt x="213" y="135"/>
                    <a:pt x="255" y="115"/>
                    <a:pt x="255" y="115"/>
                  </a:cubicBezTo>
                  <a:lnTo>
                    <a:pt x="189" y="10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26"/>
            <p:cNvSpPr>
              <a:spLocks noChangeArrowheads="1"/>
            </p:cNvSpPr>
            <p:nvPr/>
          </p:nvSpPr>
          <p:spPr bwMode="auto">
            <a:xfrm>
              <a:off x="7429042" y="3933300"/>
              <a:ext cx="561280" cy="535600"/>
            </a:xfrm>
            <a:custGeom>
              <a:avLst/>
              <a:gdLst>
                <a:gd name="T0" fmla="*/ 1347 w 1348"/>
                <a:gd name="T1" fmla="*/ 786 h 1289"/>
                <a:gd name="T2" fmla="*/ 1347 w 1348"/>
                <a:gd name="T3" fmla="*/ 1288 h 1289"/>
                <a:gd name="T4" fmla="*/ 1054 w 1348"/>
                <a:gd name="T5" fmla="*/ 1288 h 1289"/>
                <a:gd name="T6" fmla="*/ 1054 w 1348"/>
                <a:gd name="T7" fmla="*/ 819 h 1289"/>
                <a:gd name="T8" fmla="*/ 912 w 1348"/>
                <a:gd name="T9" fmla="*/ 627 h 1289"/>
                <a:gd name="T10" fmla="*/ 761 w 1348"/>
                <a:gd name="T11" fmla="*/ 736 h 1289"/>
                <a:gd name="T12" fmla="*/ 753 w 1348"/>
                <a:gd name="T13" fmla="*/ 803 h 1289"/>
                <a:gd name="T14" fmla="*/ 753 w 1348"/>
                <a:gd name="T15" fmla="*/ 1288 h 1289"/>
                <a:gd name="T16" fmla="*/ 468 w 1348"/>
                <a:gd name="T17" fmla="*/ 1288 h 1289"/>
                <a:gd name="T18" fmla="*/ 468 w 1348"/>
                <a:gd name="T19" fmla="*/ 418 h 1289"/>
                <a:gd name="T20" fmla="*/ 753 w 1348"/>
                <a:gd name="T21" fmla="*/ 418 h 1289"/>
                <a:gd name="T22" fmla="*/ 753 w 1348"/>
                <a:gd name="T23" fmla="*/ 543 h 1289"/>
                <a:gd name="T24" fmla="*/ 1012 w 1348"/>
                <a:gd name="T25" fmla="*/ 401 h 1289"/>
                <a:gd name="T26" fmla="*/ 1347 w 1348"/>
                <a:gd name="T27" fmla="*/ 786 h 1289"/>
                <a:gd name="T28" fmla="*/ 167 w 1348"/>
                <a:gd name="T29" fmla="*/ 0 h 1289"/>
                <a:gd name="T30" fmla="*/ 0 w 1348"/>
                <a:gd name="T31" fmla="*/ 151 h 1289"/>
                <a:gd name="T32" fmla="*/ 159 w 1348"/>
                <a:gd name="T33" fmla="*/ 301 h 1289"/>
                <a:gd name="T34" fmla="*/ 167 w 1348"/>
                <a:gd name="T35" fmla="*/ 301 h 1289"/>
                <a:gd name="T36" fmla="*/ 326 w 1348"/>
                <a:gd name="T37" fmla="*/ 151 h 1289"/>
                <a:gd name="T38" fmla="*/ 167 w 1348"/>
                <a:gd name="T39" fmla="*/ 0 h 1289"/>
                <a:gd name="T40" fmla="*/ 17 w 1348"/>
                <a:gd name="T41" fmla="*/ 1288 h 1289"/>
                <a:gd name="T42" fmla="*/ 310 w 1348"/>
                <a:gd name="T43" fmla="*/ 1288 h 1289"/>
                <a:gd name="T44" fmla="*/ 310 w 1348"/>
                <a:gd name="T45" fmla="*/ 418 h 1289"/>
                <a:gd name="T46" fmla="*/ 17 w 1348"/>
                <a:gd name="T47" fmla="*/ 418 h 1289"/>
                <a:gd name="T48" fmla="*/ 17 w 1348"/>
                <a:gd name="T49" fmla="*/ 1288 h 1289"/>
                <a:gd name="T50" fmla="*/ 17 w 1348"/>
                <a:gd name="T51" fmla="*/ 1288 h 1289"/>
                <a:gd name="T52" fmla="*/ 17 w 1348"/>
                <a:gd name="T53" fmla="*/ 1288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8" h="1289">
                  <a:moveTo>
                    <a:pt x="1347" y="786"/>
                  </a:moveTo>
                  <a:cubicBezTo>
                    <a:pt x="1347" y="1288"/>
                    <a:pt x="1347" y="1288"/>
                    <a:pt x="1347" y="1288"/>
                  </a:cubicBezTo>
                  <a:cubicBezTo>
                    <a:pt x="1054" y="1288"/>
                    <a:pt x="1054" y="1288"/>
                    <a:pt x="1054" y="1288"/>
                  </a:cubicBezTo>
                  <a:cubicBezTo>
                    <a:pt x="1054" y="819"/>
                    <a:pt x="1054" y="819"/>
                    <a:pt x="1054" y="819"/>
                  </a:cubicBezTo>
                  <a:cubicBezTo>
                    <a:pt x="1054" y="702"/>
                    <a:pt x="1020" y="627"/>
                    <a:pt x="912" y="627"/>
                  </a:cubicBezTo>
                  <a:cubicBezTo>
                    <a:pt x="836" y="627"/>
                    <a:pt x="786" y="677"/>
                    <a:pt x="761" y="736"/>
                  </a:cubicBezTo>
                  <a:cubicBezTo>
                    <a:pt x="761" y="752"/>
                    <a:pt x="753" y="777"/>
                    <a:pt x="753" y="803"/>
                  </a:cubicBezTo>
                  <a:cubicBezTo>
                    <a:pt x="753" y="1288"/>
                    <a:pt x="753" y="1288"/>
                    <a:pt x="753" y="1288"/>
                  </a:cubicBezTo>
                  <a:cubicBezTo>
                    <a:pt x="468" y="1288"/>
                    <a:pt x="468" y="1288"/>
                    <a:pt x="468" y="1288"/>
                  </a:cubicBezTo>
                  <a:cubicBezTo>
                    <a:pt x="468" y="1288"/>
                    <a:pt x="468" y="502"/>
                    <a:pt x="468" y="418"/>
                  </a:cubicBezTo>
                  <a:cubicBezTo>
                    <a:pt x="753" y="418"/>
                    <a:pt x="753" y="418"/>
                    <a:pt x="753" y="418"/>
                  </a:cubicBezTo>
                  <a:cubicBezTo>
                    <a:pt x="753" y="543"/>
                    <a:pt x="753" y="543"/>
                    <a:pt x="753" y="543"/>
                  </a:cubicBezTo>
                  <a:cubicBezTo>
                    <a:pt x="795" y="485"/>
                    <a:pt x="862" y="401"/>
                    <a:pt x="1012" y="401"/>
                  </a:cubicBezTo>
                  <a:cubicBezTo>
                    <a:pt x="1204" y="401"/>
                    <a:pt x="1347" y="527"/>
                    <a:pt x="1347" y="786"/>
                  </a:cubicBezTo>
                  <a:close/>
                  <a:moveTo>
                    <a:pt x="167" y="0"/>
                  </a:moveTo>
                  <a:cubicBezTo>
                    <a:pt x="67" y="0"/>
                    <a:pt x="0" y="67"/>
                    <a:pt x="0" y="151"/>
                  </a:cubicBezTo>
                  <a:cubicBezTo>
                    <a:pt x="0" y="234"/>
                    <a:pt x="67" y="301"/>
                    <a:pt x="159" y="301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268" y="301"/>
                    <a:pt x="326" y="234"/>
                    <a:pt x="326" y="151"/>
                  </a:cubicBezTo>
                  <a:cubicBezTo>
                    <a:pt x="326" y="67"/>
                    <a:pt x="268" y="0"/>
                    <a:pt x="167" y="0"/>
                  </a:cubicBezTo>
                  <a:close/>
                  <a:moveTo>
                    <a:pt x="17" y="1288"/>
                  </a:moveTo>
                  <a:cubicBezTo>
                    <a:pt x="310" y="1288"/>
                    <a:pt x="310" y="1288"/>
                    <a:pt x="310" y="1288"/>
                  </a:cubicBezTo>
                  <a:cubicBezTo>
                    <a:pt x="310" y="418"/>
                    <a:pt x="310" y="418"/>
                    <a:pt x="310" y="418"/>
                  </a:cubicBezTo>
                  <a:cubicBezTo>
                    <a:pt x="17" y="418"/>
                    <a:pt x="17" y="418"/>
                    <a:pt x="17" y="418"/>
                  </a:cubicBezTo>
                  <a:lnTo>
                    <a:pt x="17" y="1288"/>
                  </a:lnTo>
                  <a:close/>
                  <a:moveTo>
                    <a:pt x="17" y="1288"/>
                  </a:moveTo>
                  <a:lnTo>
                    <a:pt x="17" y="1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AutoShape 64"/>
            <p:cNvSpPr/>
            <p:nvPr/>
          </p:nvSpPr>
          <p:spPr bwMode="auto">
            <a:xfrm>
              <a:off x="6806395" y="4235037"/>
              <a:ext cx="392149" cy="3905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1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25396" tIns="25396" rIns="25396" bIns="25396" anchor="ctr"/>
            <a:lstStyle/>
            <a:p>
              <a:pPr defTabSz="227965">
                <a:defRPr/>
              </a:pPr>
              <a:endParaRPr lang="es-ES" sz="145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234"/>
            <p:cNvSpPr>
              <a:spLocks noChangeArrowheads="1"/>
            </p:cNvSpPr>
            <p:nvPr/>
          </p:nvSpPr>
          <p:spPr bwMode="auto">
            <a:xfrm>
              <a:off x="6958467" y="2251443"/>
              <a:ext cx="283643" cy="407619"/>
            </a:xfrm>
            <a:custGeom>
              <a:avLst/>
              <a:gdLst>
                <a:gd name="T0" fmla="*/ 499 w 667"/>
                <a:gd name="T1" fmla="*/ 52 h 959"/>
                <a:gd name="T2" fmla="*/ 551 w 667"/>
                <a:gd name="T3" fmla="*/ 104 h 959"/>
                <a:gd name="T4" fmla="*/ 593 w 667"/>
                <a:gd name="T5" fmla="*/ 219 h 959"/>
                <a:gd name="T6" fmla="*/ 562 w 667"/>
                <a:gd name="T7" fmla="*/ 323 h 959"/>
                <a:gd name="T8" fmla="*/ 478 w 667"/>
                <a:gd name="T9" fmla="*/ 396 h 959"/>
                <a:gd name="T10" fmla="*/ 437 w 667"/>
                <a:gd name="T11" fmla="*/ 459 h 959"/>
                <a:gd name="T12" fmla="*/ 478 w 667"/>
                <a:gd name="T13" fmla="*/ 511 h 959"/>
                <a:gd name="T14" fmla="*/ 572 w 667"/>
                <a:gd name="T15" fmla="*/ 583 h 959"/>
                <a:gd name="T16" fmla="*/ 624 w 667"/>
                <a:gd name="T17" fmla="*/ 667 h 959"/>
                <a:gd name="T18" fmla="*/ 614 w 667"/>
                <a:gd name="T19" fmla="*/ 812 h 959"/>
                <a:gd name="T20" fmla="*/ 437 w 667"/>
                <a:gd name="T21" fmla="*/ 937 h 959"/>
                <a:gd name="T22" fmla="*/ 166 w 667"/>
                <a:gd name="T23" fmla="*/ 948 h 959"/>
                <a:gd name="T24" fmla="*/ 20 w 667"/>
                <a:gd name="T25" fmla="*/ 844 h 959"/>
                <a:gd name="T26" fmla="*/ 20 w 667"/>
                <a:gd name="T27" fmla="*/ 698 h 959"/>
                <a:gd name="T28" fmla="*/ 166 w 667"/>
                <a:gd name="T29" fmla="*/ 594 h 959"/>
                <a:gd name="T30" fmla="*/ 301 w 667"/>
                <a:gd name="T31" fmla="*/ 573 h 959"/>
                <a:gd name="T32" fmla="*/ 333 w 667"/>
                <a:gd name="T33" fmla="*/ 531 h 959"/>
                <a:gd name="T34" fmla="*/ 322 w 667"/>
                <a:gd name="T35" fmla="*/ 459 h 959"/>
                <a:gd name="T36" fmla="*/ 312 w 667"/>
                <a:gd name="T37" fmla="*/ 438 h 959"/>
                <a:gd name="T38" fmla="*/ 197 w 667"/>
                <a:gd name="T39" fmla="*/ 417 h 959"/>
                <a:gd name="T40" fmla="*/ 83 w 667"/>
                <a:gd name="T41" fmla="*/ 313 h 959"/>
                <a:gd name="T42" fmla="*/ 93 w 667"/>
                <a:gd name="T43" fmla="*/ 156 h 959"/>
                <a:gd name="T44" fmla="*/ 270 w 667"/>
                <a:gd name="T45" fmla="*/ 21 h 959"/>
                <a:gd name="T46" fmla="*/ 666 w 667"/>
                <a:gd name="T47" fmla="*/ 0 h 959"/>
                <a:gd name="T48" fmla="*/ 551 w 667"/>
                <a:gd name="T49" fmla="*/ 771 h 959"/>
                <a:gd name="T50" fmla="*/ 520 w 667"/>
                <a:gd name="T51" fmla="*/ 687 h 959"/>
                <a:gd name="T52" fmla="*/ 406 w 667"/>
                <a:gd name="T53" fmla="*/ 604 h 959"/>
                <a:gd name="T54" fmla="*/ 374 w 667"/>
                <a:gd name="T55" fmla="*/ 604 h 959"/>
                <a:gd name="T56" fmla="*/ 322 w 667"/>
                <a:gd name="T57" fmla="*/ 604 h 959"/>
                <a:gd name="T58" fmla="*/ 239 w 667"/>
                <a:gd name="T59" fmla="*/ 625 h 959"/>
                <a:gd name="T60" fmla="*/ 166 w 667"/>
                <a:gd name="T61" fmla="*/ 656 h 959"/>
                <a:gd name="T62" fmla="*/ 124 w 667"/>
                <a:gd name="T63" fmla="*/ 750 h 959"/>
                <a:gd name="T64" fmla="*/ 187 w 667"/>
                <a:gd name="T65" fmla="*/ 854 h 959"/>
                <a:gd name="T66" fmla="*/ 353 w 667"/>
                <a:gd name="T67" fmla="*/ 906 h 959"/>
                <a:gd name="T68" fmla="*/ 551 w 667"/>
                <a:gd name="T69" fmla="*/ 771 h 959"/>
                <a:gd name="T70" fmla="*/ 468 w 667"/>
                <a:gd name="T71" fmla="*/ 323 h 959"/>
                <a:gd name="T72" fmla="*/ 468 w 667"/>
                <a:gd name="T73" fmla="*/ 198 h 959"/>
                <a:gd name="T74" fmla="*/ 385 w 667"/>
                <a:gd name="T75" fmla="*/ 73 h 959"/>
                <a:gd name="T76" fmla="*/ 260 w 667"/>
                <a:gd name="T77" fmla="*/ 63 h 959"/>
                <a:gd name="T78" fmla="*/ 197 w 667"/>
                <a:gd name="T79" fmla="*/ 136 h 959"/>
                <a:gd name="T80" fmla="*/ 197 w 667"/>
                <a:gd name="T81" fmla="*/ 250 h 959"/>
                <a:gd name="T82" fmla="*/ 281 w 667"/>
                <a:gd name="T83" fmla="*/ 375 h 959"/>
                <a:gd name="T84" fmla="*/ 406 w 667"/>
                <a:gd name="T85" fmla="*/ 396 h 959"/>
                <a:gd name="T86" fmla="*/ 437 w 667"/>
                <a:gd name="T87" fmla="*/ 36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7" h="959">
                  <a:moveTo>
                    <a:pt x="583" y="52"/>
                  </a:moveTo>
                  <a:cubicBezTo>
                    <a:pt x="499" y="52"/>
                    <a:pt x="499" y="52"/>
                    <a:pt x="499" y="52"/>
                  </a:cubicBezTo>
                  <a:cubicBezTo>
                    <a:pt x="520" y="73"/>
                    <a:pt x="520" y="73"/>
                    <a:pt x="520" y="73"/>
                  </a:cubicBezTo>
                  <a:cubicBezTo>
                    <a:pt x="531" y="84"/>
                    <a:pt x="541" y="94"/>
                    <a:pt x="551" y="104"/>
                  </a:cubicBezTo>
                  <a:cubicBezTo>
                    <a:pt x="562" y="125"/>
                    <a:pt x="572" y="136"/>
                    <a:pt x="583" y="156"/>
                  </a:cubicBezTo>
                  <a:cubicBezTo>
                    <a:pt x="593" y="177"/>
                    <a:pt x="593" y="198"/>
                    <a:pt x="593" y="219"/>
                  </a:cubicBezTo>
                  <a:cubicBezTo>
                    <a:pt x="593" y="240"/>
                    <a:pt x="593" y="261"/>
                    <a:pt x="583" y="281"/>
                  </a:cubicBezTo>
                  <a:cubicBezTo>
                    <a:pt x="572" y="292"/>
                    <a:pt x="572" y="313"/>
                    <a:pt x="562" y="323"/>
                  </a:cubicBezTo>
                  <a:cubicBezTo>
                    <a:pt x="551" y="344"/>
                    <a:pt x="531" y="354"/>
                    <a:pt x="520" y="365"/>
                  </a:cubicBezTo>
                  <a:cubicBezTo>
                    <a:pt x="478" y="396"/>
                    <a:pt x="478" y="396"/>
                    <a:pt x="478" y="396"/>
                  </a:cubicBezTo>
                  <a:cubicBezTo>
                    <a:pt x="468" y="406"/>
                    <a:pt x="458" y="417"/>
                    <a:pt x="458" y="417"/>
                  </a:cubicBezTo>
                  <a:cubicBezTo>
                    <a:pt x="447" y="427"/>
                    <a:pt x="437" y="438"/>
                    <a:pt x="437" y="459"/>
                  </a:cubicBezTo>
                  <a:cubicBezTo>
                    <a:pt x="437" y="469"/>
                    <a:pt x="447" y="479"/>
                    <a:pt x="458" y="490"/>
                  </a:cubicBezTo>
                  <a:cubicBezTo>
                    <a:pt x="468" y="500"/>
                    <a:pt x="478" y="511"/>
                    <a:pt x="478" y="511"/>
                  </a:cubicBezTo>
                  <a:cubicBezTo>
                    <a:pt x="531" y="542"/>
                    <a:pt x="531" y="542"/>
                    <a:pt x="531" y="542"/>
                  </a:cubicBezTo>
                  <a:cubicBezTo>
                    <a:pt x="541" y="552"/>
                    <a:pt x="562" y="573"/>
                    <a:pt x="572" y="583"/>
                  </a:cubicBezTo>
                  <a:cubicBezTo>
                    <a:pt x="583" y="594"/>
                    <a:pt x="593" y="604"/>
                    <a:pt x="603" y="614"/>
                  </a:cubicBezTo>
                  <a:cubicBezTo>
                    <a:pt x="614" y="635"/>
                    <a:pt x="614" y="646"/>
                    <a:pt x="624" y="667"/>
                  </a:cubicBezTo>
                  <a:cubicBezTo>
                    <a:pt x="624" y="677"/>
                    <a:pt x="635" y="698"/>
                    <a:pt x="635" y="719"/>
                  </a:cubicBezTo>
                  <a:cubicBezTo>
                    <a:pt x="635" y="750"/>
                    <a:pt x="624" y="781"/>
                    <a:pt x="614" y="812"/>
                  </a:cubicBezTo>
                  <a:cubicBezTo>
                    <a:pt x="593" y="833"/>
                    <a:pt x="572" y="864"/>
                    <a:pt x="541" y="885"/>
                  </a:cubicBezTo>
                  <a:cubicBezTo>
                    <a:pt x="520" y="906"/>
                    <a:pt x="478" y="927"/>
                    <a:pt x="437" y="937"/>
                  </a:cubicBezTo>
                  <a:cubicBezTo>
                    <a:pt x="395" y="948"/>
                    <a:pt x="343" y="958"/>
                    <a:pt x="291" y="958"/>
                  </a:cubicBezTo>
                  <a:cubicBezTo>
                    <a:pt x="239" y="958"/>
                    <a:pt x="197" y="958"/>
                    <a:pt x="166" y="948"/>
                  </a:cubicBezTo>
                  <a:cubicBezTo>
                    <a:pt x="124" y="937"/>
                    <a:pt x="93" y="917"/>
                    <a:pt x="72" y="906"/>
                  </a:cubicBezTo>
                  <a:cubicBezTo>
                    <a:pt x="51" y="885"/>
                    <a:pt x="31" y="864"/>
                    <a:pt x="20" y="844"/>
                  </a:cubicBezTo>
                  <a:cubicBezTo>
                    <a:pt x="10" y="823"/>
                    <a:pt x="0" y="802"/>
                    <a:pt x="0" y="781"/>
                  </a:cubicBezTo>
                  <a:cubicBezTo>
                    <a:pt x="0" y="760"/>
                    <a:pt x="10" y="729"/>
                    <a:pt x="20" y="698"/>
                  </a:cubicBezTo>
                  <a:cubicBezTo>
                    <a:pt x="41" y="677"/>
                    <a:pt x="62" y="646"/>
                    <a:pt x="103" y="625"/>
                  </a:cubicBezTo>
                  <a:cubicBezTo>
                    <a:pt x="124" y="614"/>
                    <a:pt x="145" y="604"/>
                    <a:pt x="166" y="594"/>
                  </a:cubicBezTo>
                  <a:cubicBezTo>
                    <a:pt x="197" y="594"/>
                    <a:pt x="218" y="583"/>
                    <a:pt x="239" y="583"/>
                  </a:cubicBezTo>
                  <a:cubicBezTo>
                    <a:pt x="260" y="573"/>
                    <a:pt x="281" y="573"/>
                    <a:pt x="301" y="573"/>
                  </a:cubicBezTo>
                  <a:cubicBezTo>
                    <a:pt x="322" y="573"/>
                    <a:pt x="343" y="573"/>
                    <a:pt x="353" y="573"/>
                  </a:cubicBezTo>
                  <a:cubicBezTo>
                    <a:pt x="353" y="552"/>
                    <a:pt x="343" y="542"/>
                    <a:pt x="333" y="531"/>
                  </a:cubicBezTo>
                  <a:cubicBezTo>
                    <a:pt x="322" y="521"/>
                    <a:pt x="322" y="500"/>
                    <a:pt x="322" y="479"/>
                  </a:cubicBezTo>
                  <a:cubicBezTo>
                    <a:pt x="322" y="469"/>
                    <a:pt x="322" y="459"/>
                    <a:pt x="322" y="459"/>
                  </a:cubicBezTo>
                  <a:cubicBezTo>
                    <a:pt x="322" y="448"/>
                    <a:pt x="333" y="438"/>
                    <a:pt x="333" y="438"/>
                  </a:cubicBezTo>
                  <a:cubicBezTo>
                    <a:pt x="322" y="438"/>
                    <a:pt x="322" y="438"/>
                    <a:pt x="312" y="438"/>
                  </a:cubicBezTo>
                  <a:cubicBezTo>
                    <a:pt x="301" y="438"/>
                    <a:pt x="301" y="438"/>
                    <a:pt x="291" y="438"/>
                  </a:cubicBezTo>
                  <a:cubicBezTo>
                    <a:pt x="260" y="438"/>
                    <a:pt x="218" y="427"/>
                    <a:pt x="197" y="417"/>
                  </a:cubicBezTo>
                  <a:cubicBezTo>
                    <a:pt x="166" y="406"/>
                    <a:pt x="145" y="396"/>
                    <a:pt x="124" y="375"/>
                  </a:cubicBezTo>
                  <a:cubicBezTo>
                    <a:pt x="103" y="354"/>
                    <a:pt x="93" y="334"/>
                    <a:pt x="83" y="313"/>
                  </a:cubicBezTo>
                  <a:cubicBezTo>
                    <a:pt x="72" y="292"/>
                    <a:pt x="62" y="261"/>
                    <a:pt x="62" y="240"/>
                  </a:cubicBezTo>
                  <a:cubicBezTo>
                    <a:pt x="62" y="209"/>
                    <a:pt x="72" y="177"/>
                    <a:pt x="93" y="156"/>
                  </a:cubicBezTo>
                  <a:cubicBezTo>
                    <a:pt x="103" y="125"/>
                    <a:pt x="124" y="94"/>
                    <a:pt x="156" y="73"/>
                  </a:cubicBezTo>
                  <a:cubicBezTo>
                    <a:pt x="187" y="42"/>
                    <a:pt x="228" y="21"/>
                    <a:pt x="270" y="21"/>
                  </a:cubicBezTo>
                  <a:cubicBezTo>
                    <a:pt x="312" y="11"/>
                    <a:pt x="353" y="0"/>
                    <a:pt x="395" y="0"/>
                  </a:cubicBezTo>
                  <a:cubicBezTo>
                    <a:pt x="666" y="0"/>
                    <a:pt x="666" y="0"/>
                    <a:pt x="666" y="0"/>
                  </a:cubicBezTo>
                  <a:lnTo>
                    <a:pt x="583" y="52"/>
                  </a:lnTo>
                  <a:close/>
                  <a:moveTo>
                    <a:pt x="551" y="771"/>
                  </a:moveTo>
                  <a:cubicBezTo>
                    <a:pt x="551" y="750"/>
                    <a:pt x="541" y="739"/>
                    <a:pt x="541" y="729"/>
                  </a:cubicBezTo>
                  <a:cubicBezTo>
                    <a:pt x="531" y="708"/>
                    <a:pt x="531" y="698"/>
                    <a:pt x="520" y="687"/>
                  </a:cubicBezTo>
                  <a:cubicBezTo>
                    <a:pt x="510" y="677"/>
                    <a:pt x="489" y="667"/>
                    <a:pt x="468" y="646"/>
                  </a:cubicBezTo>
                  <a:cubicBezTo>
                    <a:pt x="458" y="635"/>
                    <a:pt x="426" y="625"/>
                    <a:pt x="406" y="604"/>
                  </a:cubicBezTo>
                  <a:lnTo>
                    <a:pt x="395" y="604"/>
                  </a:lnTo>
                  <a:cubicBezTo>
                    <a:pt x="374" y="604"/>
                    <a:pt x="374" y="604"/>
                    <a:pt x="374" y="604"/>
                  </a:cubicBezTo>
                  <a:cubicBezTo>
                    <a:pt x="374" y="604"/>
                    <a:pt x="364" y="604"/>
                    <a:pt x="353" y="604"/>
                  </a:cubicBezTo>
                  <a:cubicBezTo>
                    <a:pt x="343" y="604"/>
                    <a:pt x="333" y="604"/>
                    <a:pt x="322" y="604"/>
                  </a:cubicBezTo>
                  <a:cubicBezTo>
                    <a:pt x="312" y="604"/>
                    <a:pt x="291" y="604"/>
                    <a:pt x="281" y="614"/>
                  </a:cubicBezTo>
                  <a:cubicBezTo>
                    <a:pt x="260" y="614"/>
                    <a:pt x="249" y="614"/>
                    <a:pt x="239" y="625"/>
                  </a:cubicBezTo>
                  <a:cubicBezTo>
                    <a:pt x="228" y="625"/>
                    <a:pt x="218" y="625"/>
                    <a:pt x="208" y="635"/>
                  </a:cubicBezTo>
                  <a:cubicBezTo>
                    <a:pt x="187" y="635"/>
                    <a:pt x="176" y="646"/>
                    <a:pt x="166" y="656"/>
                  </a:cubicBezTo>
                  <a:cubicBezTo>
                    <a:pt x="156" y="667"/>
                    <a:pt x="145" y="677"/>
                    <a:pt x="135" y="698"/>
                  </a:cubicBezTo>
                  <a:cubicBezTo>
                    <a:pt x="124" y="708"/>
                    <a:pt x="124" y="729"/>
                    <a:pt x="124" y="750"/>
                  </a:cubicBezTo>
                  <a:cubicBezTo>
                    <a:pt x="124" y="771"/>
                    <a:pt x="124" y="792"/>
                    <a:pt x="135" y="812"/>
                  </a:cubicBezTo>
                  <a:cubicBezTo>
                    <a:pt x="145" y="833"/>
                    <a:pt x="166" y="844"/>
                    <a:pt x="187" y="854"/>
                  </a:cubicBezTo>
                  <a:cubicBezTo>
                    <a:pt x="208" y="875"/>
                    <a:pt x="228" y="885"/>
                    <a:pt x="260" y="896"/>
                  </a:cubicBezTo>
                  <a:cubicBezTo>
                    <a:pt x="281" y="896"/>
                    <a:pt x="322" y="906"/>
                    <a:pt x="353" y="906"/>
                  </a:cubicBezTo>
                  <a:cubicBezTo>
                    <a:pt x="416" y="906"/>
                    <a:pt x="468" y="885"/>
                    <a:pt x="499" y="864"/>
                  </a:cubicBezTo>
                  <a:cubicBezTo>
                    <a:pt x="531" y="844"/>
                    <a:pt x="551" y="802"/>
                    <a:pt x="551" y="771"/>
                  </a:cubicBezTo>
                  <a:close/>
                  <a:moveTo>
                    <a:pt x="437" y="365"/>
                  </a:moveTo>
                  <a:cubicBezTo>
                    <a:pt x="458" y="354"/>
                    <a:pt x="468" y="334"/>
                    <a:pt x="468" y="323"/>
                  </a:cubicBezTo>
                  <a:cubicBezTo>
                    <a:pt x="468" y="302"/>
                    <a:pt x="478" y="292"/>
                    <a:pt x="478" y="271"/>
                  </a:cubicBezTo>
                  <a:cubicBezTo>
                    <a:pt x="478" y="250"/>
                    <a:pt x="468" y="229"/>
                    <a:pt x="468" y="198"/>
                  </a:cubicBezTo>
                  <a:cubicBezTo>
                    <a:pt x="458" y="177"/>
                    <a:pt x="447" y="146"/>
                    <a:pt x="437" y="125"/>
                  </a:cubicBezTo>
                  <a:cubicBezTo>
                    <a:pt x="416" y="104"/>
                    <a:pt x="406" y="84"/>
                    <a:pt x="385" y="73"/>
                  </a:cubicBezTo>
                  <a:cubicBezTo>
                    <a:pt x="364" y="52"/>
                    <a:pt x="333" y="42"/>
                    <a:pt x="312" y="42"/>
                  </a:cubicBezTo>
                  <a:cubicBezTo>
                    <a:pt x="291" y="42"/>
                    <a:pt x="270" y="52"/>
                    <a:pt x="260" y="63"/>
                  </a:cubicBezTo>
                  <a:cubicBezTo>
                    <a:pt x="239" y="63"/>
                    <a:pt x="228" y="73"/>
                    <a:pt x="218" y="84"/>
                  </a:cubicBezTo>
                  <a:cubicBezTo>
                    <a:pt x="208" y="104"/>
                    <a:pt x="197" y="115"/>
                    <a:pt x="197" y="136"/>
                  </a:cubicBezTo>
                  <a:cubicBezTo>
                    <a:pt x="187" y="146"/>
                    <a:pt x="187" y="167"/>
                    <a:pt x="187" y="177"/>
                  </a:cubicBezTo>
                  <a:cubicBezTo>
                    <a:pt x="187" y="198"/>
                    <a:pt x="187" y="219"/>
                    <a:pt x="197" y="250"/>
                  </a:cubicBezTo>
                  <a:cubicBezTo>
                    <a:pt x="208" y="271"/>
                    <a:pt x="208" y="302"/>
                    <a:pt x="228" y="323"/>
                  </a:cubicBezTo>
                  <a:cubicBezTo>
                    <a:pt x="239" y="344"/>
                    <a:pt x="260" y="365"/>
                    <a:pt x="281" y="375"/>
                  </a:cubicBezTo>
                  <a:cubicBezTo>
                    <a:pt x="301" y="396"/>
                    <a:pt x="322" y="396"/>
                    <a:pt x="353" y="396"/>
                  </a:cubicBezTo>
                  <a:cubicBezTo>
                    <a:pt x="364" y="396"/>
                    <a:pt x="385" y="396"/>
                    <a:pt x="406" y="396"/>
                  </a:cubicBezTo>
                  <a:cubicBezTo>
                    <a:pt x="416" y="386"/>
                    <a:pt x="426" y="375"/>
                    <a:pt x="437" y="365"/>
                  </a:cubicBezTo>
                  <a:close/>
                  <a:moveTo>
                    <a:pt x="437" y="365"/>
                  </a:moveTo>
                  <a:lnTo>
                    <a:pt x="437" y="3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238"/>
            <p:cNvSpPr>
              <a:spLocks noChangeArrowheads="1"/>
            </p:cNvSpPr>
            <p:nvPr/>
          </p:nvSpPr>
          <p:spPr bwMode="auto">
            <a:xfrm>
              <a:off x="4868186" y="2298589"/>
              <a:ext cx="353025" cy="687469"/>
            </a:xfrm>
            <a:custGeom>
              <a:avLst/>
              <a:gdLst>
                <a:gd name="T0" fmla="*/ 502 w 503"/>
                <a:gd name="T1" fmla="*/ 351 h 980"/>
                <a:gd name="T2" fmla="*/ 318 w 503"/>
                <a:gd name="T3" fmla="*/ 351 h 980"/>
                <a:gd name="T4" fmla="*/ 318 w 503"/>
                <a:gd name="T5" fmla="*/ 260 h 980"/>
                <a:gd name="T6" fmla="*/ 368 w 503"/>
                <a:gd name="T7" fmla="*/ 176 h 980"/>
                <a:gd name="T8" fmla="*/ 485 w 503"/>
                <a:gd name="T9" fmla="*/ 176 h 980"/>
                <a:gd name="T10" fmla="*/ 485 w 503"/>
                <a:gd name="T11" fmla="*/ 0 h 980"/>
                <a:gd name="T12" fmla="*/ 284 w 503"/>
                <a:gd name="T13" fmla="*/ 0 h 980"/>
                <a:gd name="T14" fmla="*/ 117 w 503"/>
                <a:gd name="T15" fmla="*/ 168 h 980"/>
                <a:gd name="T16" fmla="*/ 117 w 503"/>
                <a:gd name="T17" fmla="*/ 351 h 980"/>
                <a:gd name="T18" fmla="*/ 0 w 503"/>
                <a:gd name="T19" fmla="*/ 351 h 980"/>
                <a:gd name="T20" fmla="*/ 0 w 503"/>
                <a:gd name="T21" fmla="*/ 494 h 980"/>
                <a:gd name="T22" fmla="*/ 117 w 503"/>
                <a:gd name="T23" fmla="*/ 494 h 980"/>
                <a:gd name="T24" fmla="*/ 117 w 503"/>
                <a:gd name="T25" fmla="*/ 979 h 980"/>
                <a:gd name="T26" fmla="*/ 318 w 503"/>
                <a:gd name="T27" fmla="*/ 979 h 980"/>
                <a:gd name="T28" fmla="*/ 318 w 503"/>
                <a:gd name="T29" fmla="*/ 494 h 980"/>
                <a:gd name="T30" fmla="*/ 451 w 503"/>
                <a:gd name="T31" fmla="*/ 494 h 980"/>
                <a:gd name="T32" fmla="*/ 502 w 503"/>
                <a:gd name="T33" fmla="*/ 351 h 980"/>
                <a:gd name="T34" fmla="*/ 502 w 503"/>
                <a:gd name="T35" fmla="*/ 351 h 980"/>
                <a:gd name="T36" fmla="*/ 502 w 503"/>
                <a:gd name="T37" fmla="*/ 351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3" h="980">
                  <a:moveTo>
                    <a:pt x="502" y="351"/>
                  </a:moveTo>
                  <a:cubicBezTo>
                    <a:pt x="318" y="351"/>
                    <a:pt x="318" y="351"/>
                    <a:pt x="318" y="351"/>
                  </a:cubicBezTo>
                  <a:cubicBezTo>
                    <a:pt x="318" y="260"/>
                    <a:pt x="318" y="260"/>
                    <a:pt x="318" y="260"/>
                  </a:cubicBezTo>
                  <a:cubicBezTo>
                    <a:pt x="318" y="260"/>
                    <a:pt x="309" y="176"/>
                    <a:pt x="368" y="176"/>
                  </a:cubicBezTo>
                  <a:cubicBezTo>
                    <a:pt x="485" y="176"/>
                    <a:pt x="485" y="176"/>
                    <a:pt x="485" y="176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84" y="0"/>
                    <a:pt x="117" y="0"/>
                    <a:pt x="117" y="168"/>
                  </a:cubicBezTo>
                  <a:cubicBezTo>
                    <a:pt x="117" y="209"/>
                    <a:pt x="117" y="268"/>
                    <a:pt x="117" y="351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117" y="494"/>
                    <a:pt x="117" y="494"/>
                    <a:pt x="117" y="494"/>
                  </a:cubicBezTo>
                  <a:cubicBezTo>
                    <a:pt x="117" y="719"/>
                    <a:pt x="117" y="979"/>
                    <a:pt x="117" y="979"/>
                  </a:cubicBezTo>
                  <a:cubicBezTo>
                    <a:pt x="318" y="979"/>
                    <a:pt x="318" y="979"/>
                    <a:pt x="318" y="979"/>
                  </a:cubicBezTo>
                  <a:cubicBezTo>
                    <a:pt x="318" y="494"/>
                    <a:pt x="318" y="494"/>
                    <a:pt x="318" y="494"/>
                  </a:cubicBezTo>
                  <a:cubicBezTo>
                    <a:pt x="451" y="494"/>
                    <a:pt x="451" y="494"/>
                    <a:pt x="451" y="494"/>
                  </a:cubicBezTo>
                  <a:lnTo>
                    <a:pt x="502" y="351"/>
                  </a:lnTo>
                  <a:close/>
                  <a:moveTo>
                    <a:pt x="502" y="351"/>
                  </a:moveTo>
                  <a:lnTo>
                    <a:pt x="502" y="3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66"/>
            <p:cNvSpPr>
              <a:spLocks noChangeArrowheads="1"/>
            </p:cNvSpPr>
            <p:nvPr/>
          </p:nvSpPr>
          <p:spPr bwMode="auto">
            <a:xfrm>
              <a:off x="4805994" y="4875552"/>
              <a:ext cx="338117" cy="492149"/>
            </a:xfrm>
            <a:custGeom>
              <a:avLst/>
              <a:gdLst>
                <a:gd name="T0" fmla="*/ 396 w 793"/>
                <a:gd name="T1" fmla="*/ 146 h 1157"/>
                <a:gd name="T2" fmla="*/ 553 w 793"/>
                <a:gd name="T3" fmla="*/ 209 h 1157"/>
                <a:gd name="T4" fmla="*/ 615 w 793"/>
                <a:gd name="T5" fmla="*/ 365 h 1157"/>
                <a:gd name="T6" fmla="*/ 553 w 793"/>
                <a:gd name="T7" fmla="*/ 511 h 1157"/>
                <a:gd name="T8" fmla="*/ 396 w 793"/>
                <a:gd name="T9" fmla="*/ 709 h 1157"/>
                <a:gd name="T10" fmla="*/ 240 w 793"/>
                <a:gd name="T11" fmla="*/ 511 h 1157"/>
                <a:gd name="T12" fmla="*/ 178 w 793"/>
                <a:gd name="T13" fmla="*/ 365 h 1157"/>
                <a:gd name="T14" fmla="*/ 240 w 793"/>
                <a:gd name="T15" fmla="*/ 209 h 1157"/>
                <a:gd name="T16" fmla="*/ 396 w 793"/>
                <a:gd name="T17" fmla="*/ 146 h 1157"/>
                <a:gd name="T18" fmla="*/ 396 w 793"/>
                <a:gd name="T19" fmla="*/ 0 h 1157"/>
                <a:gd name="T20" fmla="*/ 136 w 793"/>
                <a:gd name="T21" fmla="*/ 105 h 1157"/>
                <a:gd name="T22" fmla="*/ 136 w 793"/>
                <a:gd name="T23" fmla="*/ 615 h 1157"/>
                <a:gd name="T24" fmla="*/ 396 w 793"/>
                <a:gd name="T25" fmla="*/ 1156 h 1157"/>
                <a:gd name="T26" fmla="*/ 646 w 793"/>
                <a:gd name="T27" fmla="*/ 615 h 1157"/>
                <a:gd name="T28" fmla="*/ 646 w 793"/>
                <a:gd name="T29" fmla="*/ 105 h 1157"/>
                <a:gd name="T30" fmla="*/ 396 w 793"/>
                <a:gd name="T31" fmla="*/ 0 h 1157"/>
                <a:gd name="T32" fmla="*/ 396 w 793"/>
                <a:gd name="T33" fmla="*/ 146 h 1157"/>
                <a:gd name="T34" fmla="*/ 396 w 793"/>
                <a:gd name="T35" fmla="*/ 0 h 1157"/>
                <a:gd name="T36" fmla="*/ 396 w 793"/>
                <a:gd name="T37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3" h="1157">
                  <a:moveTo>
                    <a:pt x="396" y="146"/>
                  </a:moveTo>
                  <a:cubicBezTo>
                    <a:pt x="448" y="146"/>
                    <a:pt x="511" y="167"/>
                    <a:pt x="553" y="209"/>
                  </a:cubicBezTo>
                  <a:cubicBezTo>
                    <a:pt x="584" y="250"/>
                    <a:pt x="615" y="302"/>
                    <a:pt x="615" y="365"/>
                  </a:cubicBezTo>
                  <a:cubicBezTo>
                    <a:pt x="615" y="417"/>
                    <a:pt x="584" y="469"/>
                    <a:pt x="553" y="511"/>
                  </a:cubicBezTo>
                  <a:cubicBezTo>
                    <a:pt x="542" y="521"/>
                    <a:pt x="469" y="594"/>
                    <a:pt x="396" y="709"/>
                  </a:cubicBezTo>
                  <a:cubicBezTo>
                    <a:pt x="323" y="594"/>
                    <a:pt x="250" y="521"/>
                    <a:pt x="240" y="511"/>
                  </a:cubicBezTo>
                  <a:cubicBezTo>
                    <a:pt x="198" y="469"/>
                    <a:pt x="178" y="417"/>
                    <a:pt x="178" y="365"/>
                  </a:cubicBezTo>
                  <a:cubicBezTo>
                    <a:pt x="178" y="302"/>
                    <a:pt x="198" y="250"/>
                    <a:pt x="240" y="209"/>
                  </a:cubicBezTo>
                  <a:cubicBezTo>
                    <a:pt x="282" y="167"/>
                    <a:pt x="334" y="146"/>
                    <a:pt x="396" y="146"/>
                  </a:cubicBezTo>
                  <a:lnTo>
                    <a:pt x="396" y="0"/>
                  </a:lnTo>
                  <a:cubicBezTo>
                    <a:pt x="303" y="0"/>
                    <a:pt x="209" y="32"/>
                    <a:pt x="136" y="105"/>
                  </a:cubicBezTo>
                  <a:cubicBezTo>
                    <a:pt x="0" y="250"/>
                    <a:pt x="0" y="480"/>
                    <a:pt x="136" y="615"/>
                  </a:cubicBezTo>
                  <a:cubicBezTo>
                    <a:pt x="136" y="615"/>
                    <a:pt x="396" y="865"/>
                    <a:pt x="396" y="1156"/>
                  </a:cubicBezTo>
                  <a:cubicBezTo>
                    <a:pt x="396" y="865"/>
                    <a:pt x="646" y="615"/>
                    <a:pt x="646" y="615"/>
                  </a:cubicBezTo>
                  <a:cubicBezTo>
                    <a:pt x="792" y="480"/>
                    <a:pt x="792" y="250"/>
                    <a:pt x="646" y="105"/>
                  </a:cubicBezTo>
                  <a:cubicBezTo>
                    <a:pt x="584" y="32"/>
                    <a:pt x="490" y="0"/>
                    <a:pt x="396" y="0"/>
                  </a:cubicBezTo>
                  <a:lnTo>
                    <a:pt x="396" y="146"/>
                  </a:lnTo>
                  <a:close/>
                  <a:moveTo>
                    <a:pt x="396" y="0"/>
                  </a:moveTo>
                  <a:lnTo>
                    <a:pt x="3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67"/>
            <p:cNvSpPr>
              <a:spLocks noChangeArrowheads="1"/>
            </p:cNvSpPr>
            <p:nvPr/>
          </p:nvSpPr>
          <p:spPr bwMode="auto">
            <a:xfrm>
              <a:off x="4943119" y="4999528"/>
              <a:ext cx="61989" cy="61988"/>
            </a:xfrm>
            <a:custGeom>
              <a:avLst/>
              <a:gdLst>
                <a:gd name="T0" fmla="*/ 146 w 147"/>
                <a:gd name="T1" fmla="*/ 73 h 147"/>
                <a:gd name="T2" fmla="*/ 73 w 147"/>
                <a:gd name="T3" fmla="*/ 146 h 147"/>
                <a:gd name="T4" fmla="*/ 0 w 147"/>
                <a:gd name="T5" fmla="*/ 73 h 147"/>
                <a:gd name="T6" fmla="*/ 73 w 147"/>
                <a:gd name="T7" fmla="*/ 0 h 147"/>
                <a:gd name="T8" fmla="*/ 146 w 147"/>
                <a:gd name="T9" fmla="*/ 73 h 147"/>
                <a:gd name="T10" fmla="*/ 146 w 147"/>
                <a:gd name="T11" fmla="*/ 73 h 147"/>
                <a:gd name="T12" fmla="*/ 146 w 147"/>
                <a:gd name="T1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7">
                  <a:moveTo>
                    <a:pt x="146" y="73"/>
                  </a:moveTo>
                  <a:cubicBezTo>
                    <a:pt x="146" y="104"/>
                    <a:pt x="115" y="146"/>
                    <a:pt x="73" y="146"/>
                  </a:cubicBezTo>
                  <a:cubicBezTo>
                    <a:pt x="32" y="146"/>
                    <a:pt x="0" y="104"/>
                    <a:pt x="0" y="73"/>
                  </a:cubicBezTo>
                  <a:cubicBezTo>
                    <a:pt x="0" y="31"/>
                    <a:pt x="32" y="0"/>
                    <a:pt x="73" y="0"/>
                  </a:cubicBezTo>
                  <a:cubicBezTo>
                    <a:pt x="115" y="0"/>
                    <a:pt x="146" y="31"/>
                    <a:pt x="146" y="73"/>
                  </a:cubicBezTo>
                  <a:close/>
                  <a:moveTo>
                    <a:pt x="146" y="73"/>
                  </a:moveTo>
                  <a:lnTo>
                    <a:pt x="146" y="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TextBox 6"/>
          <p:cNvSpPr txBox="1"/>
          <p:nvPr/>
        </p:nvSpPr>
        <p:spPr>
          <a:xfrm>
            <a:off x="1096010" y="1553210"/>
            <a:ext cx="1648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2925"/>
            <a:r>
              <a:rPr lang="zh-CN" altLang="en-US" sz="4000" b="1" dirty="0" smtClean="0">
                <a:solidFill>
                  <a:srgbClr val="EC572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感谢</a:t>
            </a:r>
            <a:endParaRPr lang="zh-CN" altLang="en-US" sz="4000" b="1" dirty="0">
              <a:solidFill>
                <a:srgbClr val="EC572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2" name="Straight Connector 113"/>
          <p:cNvCxnSpPr/>
          <p:nvPr/>
        </p:nvCxnSpPr>
        <p:spPr>
          <a:xfrm>
            <a:off x="1146948" y="2283819"/>
            <a:ext cx="1756899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13"/>
          <p:cNvSpPr txBox="1"/>
          <p:nvPr/>
        </p:nvSpPr>
        <p:spPr>
          <a:xfrm>
            <a:off x="1146810" y="2623820"/>
            <a:ext cx="5365115" cy="7924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dirty="0"/>
              <a:t>感谢师傅，可爱温柔有耐心</a:t>
            </a:r>
            <a:endParaRPr kumimoji="1" lang="en-US" altLang="zh-CN" sz="2000" dirty="0"/>
          </a:p>
          <a:p>
            <a:pPr algn="l">
              <a:lnSpc>
                <a:spcPct val="130000"/>
              </a:lnSpc>
            </a:pPr>
            <a:r>
              <a:rPr kumimoji="1" lang="zh-CN" altLang="en-US" sz="2000" dirty="0"/>
              <a:t>感谢大家，热情开朗有激情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4155"/>
            <a:ext cx="162560" cy="72072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2560" y="325993"/>
            <a:ext cx="2296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我的工作</a:t>
            </a:r>
            <a:endParaRPr lang="zh-CN" altLang="en-US" sz="2800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84035" y="1823720"/>
            <a:ext cx="5254625" cy="4091940"/>
            <a:chOff x="10841" y="2872"/>
            <a:chExt cx="8275" cy="6444"/>
          </a:xfrm>
        </p:grpSpPr>
        <p:grpSp>
          <p:nvGrpSpPr>
            <p:cNvPr id="20" name="组合 19"/>
            <p:cNvGrpSpPr/>
            <p:nvPr/>
          </p:nvGrpSpPr>
          <p:grpSpPr>
            <a:xfrm>
              <a:off x="10841" y="2872"/>
              <a:ext cx="8275" cy="6444"/>
              <a:chOff x="6396643" y="1686474"/>
              <a:chExt cx="5254824" cy="409194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1" cstate="email"/>
              <a:stretch>
                <a:fillRect/>
              </a:stretch>
            </p:blipFill>
            <p:spPr>
              <a:xfrm>
                <a:off x="6396643" y="1686474"/>
                <a:ext cx="5254824" cy="4091943"/>
              </a:xfrm>
              <a:prstGeom prst="rect">
                <a:avLst/>
              </a:prstGeom>
            </p:spPr>
          </p:pic>
          <p:grpSp>
            <p:nvGrpSpPr>
              <p:cNvPr id="22" name="组合 21"/>
              <p:cNvGrpSpPr/>
              <p:nvPr/>
            </p:nvGrpSpPr>
            <p:grpSpPr>
              <a:xfrm>
                <a:off x="6940957" y="2068643"/>
                <a:ext cx="4174083" cy="2442398"/>
                <a:chOff x="4744720" y="1645920"/>
                <a:chExt cx="2580640" cy="339344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4744720" y="1645920"/>
                  <a:ext cx="2580640" cy="3393440"/>
                </a:xfrm>
                <a:prstGeom prst="rect">
                  <a:avLst/>
                </a:prstGeom>
                <a:solidFill>
                  <a:srgbClr val="7ACD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直角三角形 26"/>
                <p:cNvSpPr/>
                <p:nvPr/>
              </p:nvSpPr>
              <p:spPr>
                <a:xfrm>
                  <a:off x="4744720" y="1645920"/>
                  <a:ext cx="2580640" cy="3393440"/>
                </a:xfrm>
                <a:prstGeom prst="rtTriangle">
                  <a:avLst/>
                </a:prstGeom>
                <a:solidFill>
                  <a:srgbClr val="1CA8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8558285" y="2824072"/>
                <a:ext cx="931539" cy="931539"/>
                <a:chOff x="5530221" y="2981507"/>
                <a:chExt cx="1188330" cy="1188330"/>
              </a:xfrm>
            </p:grpSpPr>
            <p:sp>
              <p:nvSpPr>
                <p:cNvPr id="24" name="Freeform 112"/>
                <p:cNvSpPr>
                  <a:spLocks noEditPoints="1"/>
                </p:cNvSpPr>
                <p:nvPr/>
              </p:nvSpPr>
              <p:spPr bwMode="auto">
                <a:xfrm>
                  <a:off x="5797562" y="3263107"/>
                  <a:ext cx="653648" cy="657657"/>
                </a:xfrm>
                <a:custGeom>
                  <a:avLst/>
                  <a:gdLst>
                    <a:gd name="T0" fmla="*/ 179 w 288"/>
                    <a:gd name="T1" fmla="*/ 120 h 288"/>
                    <a:gd name="T2" fmla="*/ 183 w 288"/>
                    <a:gd name="T3" fmla="*/ 92 h 288"/>
                    <a:gd name="T4" fmla="*/ 92 w 288"/>
                    <a:gd name="T5" fmla="*/ 0 h 288"/>
                    <a:gd name="T6" fmla="*/ 0 w 288"/>
                    <a:gd name="T7" fmla="*/ 92 h 288"/>
                    <a:gd name="T8" fmla="*/ 92 w 288"/>
                    <a:gd name="T9" fmla="*/ 183 h 288"/>
                    <a:gd name="T10" fmla="*/ 121 w 288"/>
                    <a:gd name="T11" fmla="*/ 178 h 288"/>
                    <a:gd name="T12" fmla="*/ 142 w 288"/>
                    <a:gd name="T13" fmla="*/ 199 h 288"/>
                    <a:gd name="T14" fmla="*/ 186 w 288"/>
                    <a:gd name="T15" fmla="*/ 199 h 288"/>
                    <a:gd name="T16" fmla="*/ 186 w 288"/>
                    <a:gd name="T17" fmla="*/ 244 h 288"/>
                    <a:gd name="T18" fmla="*/ 186 w 288"/>
                    <a:gd name="T19" fmla="*/ 244 h 288"/>
                    <a:gd name="T20" fmla="*/ 230 w 288"/>
                    <a:gd name="T21" fmla="*/ 244 h 288"/>
                    <a:gd name="T22" fmla="*/ 230 w 288"/>
                    <a:gd name="T23" fmla="*/ 288 h 288"/>
                    <a:gd name="T24" fmla="*/ 230 w 288"/>
                    <a:gd name="T25" fmla="*/ 288 h 288"/>
                    <a:gd name="T26" fmla="*/ 288 w 288"/>
                    <a:gd name="T27" fmla="*/ 288 h 288"/>
                    <a:gd name="T28" fmla="*/ 288 w 288"/>
                    <a:gd name="T29" fmla="*/ 288 h 288"/>
                    <a:gd name="T30" fmla="*/ 288 w 288"/>
                    <a:gd name="T31" fmla="*/ 288 h 288"/>
                    <a:gd name="T32" fmla="*/ 288 w 288"/>
                    <a:gd name="T33" fmla="*/ 230 h 288"/>
                    <a:gd name="T34" fmla="*/ 179 w 288"/>
                    <a:gd name="T35" fmla="*/ 120 h 288"/>
                    <a:gd name="T36" fmla="*/ 73 w 288"/>
                    <a:gd name="T37" fmla="*/ 103 h 288"/>
                    <a:gd name="T38" fmla="*/ 42 w 288"/>
                    <a:gd name="T39" fmla="*/ 72 h 288"/>
                    <a:gd name="T40" fmla="*/ 73 w 288"/>
                    <a:gd name="T41" fmla="*/ 41 h 288"/>
                    <a:gd name="T42" fmla="*/ 104 w 288"/>
                    <a:gd name="T43" fmla="*/ 72 h 288"/>
                    <a:gd name="T44" fmla="*/ 73 w 288"/>
                    <a:gd name="T45" fmla="*/ 10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8" h="288">
                      <a:moveTo>
                        <a:pt x="179" y="120"/>
                      </a:moveTo>
                      <a:cubicBezTo>
                        <a:pt x="182" y="111"/>
                        <a:pt x="183" y="102"/>
                        <a:pt x="183" y="92"/>
                      </a:cubicBezTo>
                      <a:cubicBezTo>
                        <a:pt x="183" y="41"/>
                        <a:pt x="142" y="0"/>
                        <a:pt x="92" y="0"/>
                      </a:cubicBezTo>
                      <a:cubicBezTo>
                        <a:pt x="41" y="0"/>
                        <a:pt x="0" y="41"/>
                        <a:pt x="0" y="92"/>
                      </a:cubicBezTo>
                      <a:cubicBezTo>
                        <a:pt x="0" y="142"/>
                        <a:pt x="41" y="183"/>
                        <a:pt x="92" y="183"/>
                      </a:cubicBezTo>
                      <a:cubicBezTo>
                        <a:pt x="102" y="183"/>
                        <a:pt x="112" y="181"/>
                        <a:pt x="121" y="178"/>
                      </a:cubicBezTo>
                      <a:cubicBezTo>
                        <a:pt x="142" y="199"/>
                        <a:pt x="142" y="199"/>
                        <a:pt x="142" y="199"/>
                      </a:cubicBezTo>
                      <a:cubicBezTo>
                        <a:pt x="186" y="199"/>
                        <a:pt x="186" y="199"/>
                        <a:pt x="186" y="199"/>
                      </a:cubicBezTo>
                      <a:cubicBezTo>
                        <a:pt x="186" y="244"/>
                        <a:pt x="186" y="244"/>
                        <a:pt x="186" y="244"/>
                      </a:cubicBezTo>
                      <a:cubicBezTo>
                        <a:pt x="186" y="244"/>
                        <a:pt x="186" y="244"/>
                        <a:pt x="186" y="244"/>
                      </a:cubicBezTo>
                      <a:cubicBezTo>
                        <a:pt x="230" y="244"/>
                        <a:pt x="230" y="244"/>
                        <a:pt x="230" y="244"/>
                      </a:cubicBezTo>
                      <a:cubicBezTo>
                        <a:pt x="230" y="288"/>
                        <a:pt x="230" y="288"/>
                        <a:pt x="230" y="288"/>
                      </a:cubicBezTo>
                      <a:cubicBezTo>
                        <a:pt x="230" y="288"/>
                        <a:pt x="230" y="288"/>
                        <a:pt x="230" y="288"/>
                      </a:cubicBezTo>
                      <a:cubicBezTo>
                        <a:pt x="288" y="288"/>
                        <a:pt x="288" y="288"/>
                        <a:pt x="288" y="288"/>
                      </a:cubicBezTo>
                      <a:cubicBezTo>
                        <a:pt x="288" y="288"/>
                        <a:pt x="288" y="288"/>
                        <a:pt x="288" y="288"/>
                      </a:cubicBezTo>
                      <a:cubicBezTo>
                        <a:pt x="288" y="288"/>
                        <a:pt x="288" y="288"/>
                        <a:pt x="288" y="288"/>
                      </a:cubicBezTo>
                      <a:cubicBezTo>
                        <a:pt x="288" y="230"/>
                        <a:pt x="288" y="230"/>
                        <a:pt x="288" y="230"/>
                      </a:cubicBezTo>
                      <a:lnTo>
                        <a:pt x="179" y="120"/>
                      </a:lnTo>
                      <a:close/>
                      <a:moveTo>
                        <a:pt x="73" y="103"/>
                      </a:moveTo>
                      <a:cubicBezTo>
                        <a:pt x="56" y="103"/>
                        <a:pt x="42" y="89"/>
                        <a:pt x="42" y="72"/>
                      </a:cubicBezTo>
                      <a:cubicBezTo>
                        <a:pt x="42" y="55"/>
                        <a:pt x="56" y="41"/>
                        <a:pt x="73" y="41"/>
                      </a:cubicBezTo>
                      <a:cubicBezTo>
                        <a:pt x="90" y="41"/>
                        <a:pt x="104" y="55"/>
                        <a:pt x="104" y="72"/>
                      </a:cubicBezTo>
                      <a:cubicBezTo>
                        <a:pt x="104" y="89"/>
                        <a:pt x="90" y="103"/>
                        <a:pt x="73" y="10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5530221" y="2981507"/>
                  <a:ext cx="1188330" cy="1188330"/>
                </a:xfrm>
                <a:prstGeom prst="ellipse">
                  <a:avLst/>
                </a:prstGeom>
                <a:noFill/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2" name="图片 1" descr="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6" y="3490"/>
              <a:ext cx="6584" cy="3855"/>
            </a:xfrm>
            <a:prstGeom prst="rect">
              <a:avLst/>
            </a:prstGeom>
          </p:spPr>
        </p:pic>
      </p:grpSp>
      <p:grpSp>
        <p:nvGrpSpPr>
          <p:cNvPr id="76" name="组合 75"/>
          <p:cNvGrpSpPr/>
          <p:nvPr/>
        </p:nvGrpSpPr>
        <p:grpSpPr>
          <a:xfrm>
            <a:off x="430742" y="2121111"/>
            <a:ext cx="6186170" cy="852805"/>
            <a:chOff x="256" y="2835"/>
            <a:chExt cx="9742" cy="1343"/>
          </a:xfrm>
        </p:grpSpPr>
        <p:grpSp>
          <p:nvGrpSpPr>
            <p:cNvPr id="77" name="Group 17"/>
            <p:cNvGrpSpPr/>
            <p:nvPr/>
          </p:nvGrpSpPr>
          <p:grpSpPr>
            <a:xfrm>
              <a:off x="256" y="2835"/>
              <a:ext cx="9742" cy="1343"/>
              <a:chOff x="1524000" y="1474062"/>
              <a:chExt cx="9144000" cy="1231732"/>
            </a:xfrm>
          </p:grpSpPr>
          <p:sp>
            <p:nvSpPr>
              <p:cNvPr id="78" name="Oval 65"/>
              <p:cNvSpPr>
                <a:spLocks noChangeArrowheads="1"/>
              </p:cNvSpPr>
              <p:nvPr/>
            </p:nvSpPr>
            <p:spPr bwMode="auto">
              <a:xfrm>
                <a:off x="2495600" y="2555246"/>
                <a:ext cx="7632848" cy="150548"/>
              </a:xfrm>
              <a:prstGeom prst="ellipse">
                <a:avLst/>
              </a:prstGeom>
              <a:gradFill rotWithShape="1">
                <a:gsLst>
                  <a:gs pos="90000">
                    <a:srgbClr val="656565">
                      <a:alpha val="37000"/>
                    </a:srgbClr>
                  </a:gs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pSp>
            <p:nvGrpSpPr>
              <p:cNvPr id="79" name="Group 4"/>
              <p:cNvGrpSpPr/>
              <p:nvPr/>
            </p:nvGrpSpPr>
            <p:grpSpPr>
              <a:xfrm>
                <a:off x="1524000" y="1474062"/>
                <a:ext cx="9144000" cy="1217280"/>
                <a:chOff x="1524000" y="1474062"/>
                <a:chExt cx="9144000" cy="1217280"/>
              </a:xfrm>
            </p:grpSpPr>
            <p:sp>
              <p:nvSpPr>
                <p:cNvPr id="80" name="矩形 29"/>
                <p:cNvSpPr/>
                <p:nvPr/>
              </p:nvSpPr>
              <p:spPr>
                <a:xfrm>
                  <a:off x="1524000" y="1507109"/>
                  <a:ext cx="9144000" cy="11518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矩形 31"/>
                <p:cNvSpPr/>
                <p:nvPr/>
              </p:nvSpPr>
              <p:spPr>
                <a:xfrm>
                  <a:off x="2129718" y="1474062"/>
                  <a:ext cx="1151891" cy="1217280"/>
                </a:xfrm>
                <a:prstGeom prst="rect">
                  <a:avLst/>
                </a:prstGeom>
                <a:solidFill>
                  <a:srgbClr val="86BBE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等腰三角形 32"/>
                <p:cNvSpPr/>
                <p:nvPr/>
              </p:nvSpPr>
              <p:spPr>
                <a:xfrm rot="5400000">
                  <a:off x="3244725" y="1924469"/>
                  <a:ext cx="367881" cy="294112"/>
                </a:xfrm>
                <a:prstGeom prst="triangle">
                  <a:avLst/>
                </a:prstGeom>
                <a:solidFill>
                  <a:srgbClr val="86BBE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3" name="Group 30"/>
                <p:cNvGrpSpPr/>
                <p:nvPr/>
              </p:nvGrpSpPr>
              <p:grpSpPr>
                <a:xfrm>
                  <a:off x="2473094" y="1876252"/>
                  <a:ext cx="465138" cy="435769"/>
                  <a:chOff x="5368132" y="3540125"/>
                  <a:chExt cx="465138" cy="435769"/>
                </a:xfrm>
              </p:grpSpPr>
              <p:sp>
                <p:nvSpPr>
                  <p:cNvPr id="84" name="AutoShape 110"/>
                  <p:cNvSpPr/>
                  <p:nvPr/>
                </p:nvSpPr>
                <p:spPr bwMode="auto">
                  <a:xfrm>
                    <a:off x="5426869" y="3598069"/>
                    <a:ext cx="347663" cy="2325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699" y="20255"/>
                        </a:moveTo>
                        <a:lnTo>
                          <a:pt x="899" y="20255"/>
                        </a:lnTo>
                        <a:lnTo>
                          <a:pt x="899" y="1350"/>
                        </a:lnTo>
                        <a:lnTo>
                          <a:pt x="20699" y="1350"/>
                        </a:lnTo>
                        <a:cubicBezTo>
                          <a:pt x="20699" y="1350"/>
                          <a:pt x="20699" y="20255"/>
                          <a:pt x="20699" y="20255"/>
                        </a:cubicBezTo>
                        <a:close/>
                        <a:moveTo>
                          <a:pt x="20699" y="0"/>
                        </a:moveTo>
                        <a:lnTo>
                          <a:pt x="899" y="5"/>
                        </a:lnTo>
                        <a:cubicBezTo>
                          <a:pt x="402" y="5"/>
                          <a:pt x="0" y="603"/>
                          <a:pt x="0" y="1350"/>
                        </a:cubicBezTo>
                        <a:lnTo>
                          <a:pt x="0" y="20249"/>
                        </a:lnTo>
                        <a:cubicBezTo>
                          <a:pt x="0" y="20996"/>
                          <a:pt x="402" y="21599"/>
                          <a:pt x="899" y="21599"/>
                        </a:cubicBezTo>
                        <a:lnTo>
                          <a:pt x="20699" y="21599"/>
                        </a:lnTo>
                        <a:cubicBezTo>
                          <a:pt x="21197" y="21599"/>
                          <a:pt x="21600" y="20996"/>
                          <a:pt x="21600" y="20249"/>
                        </a:cubicBezTo>
                        <a:lnTo>
                          <a:pt x="21600" y="1350"/>
                        </a:lnTo>
                        <a:cubicBezTo>
                          <a:pt x="21600" y="603"/>
                          <a:pt x="21197" y="0"/>
                          <a:pt x="20699" y="0"/>
                        </a:cubicBezTo>
                      </a:path>
                    </a:pathLst>
                  </a:custGeom>
                  <a:solidFill>
                    <a:sysClr val="window" lastClr="FFFFFF"/>
                  </a:solidFill>
                  <a:ln>
                    <a:noFill/>
                  </a:ln>
                  <a:effectLst/>
                </p:spPr>
                <p:txBody>
                  <a:bodyPr lIns="19050" tIns="19050" rIns="19050" bIns="19050" anchor="ctr"/>
                  <a:lstStyle/>
                  <a:p>
                    <a:pPr marL="0" marR="0" lvl="0" indent="0" algn="ctr" defTabSz="22860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5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Gill Sans" charset="0"/>
                      <a:sym typeface="Gill Sans" charset="0"/>
                    </a:endParaRPr>
                  </a:p>
                </p:txBody>
              </p:sp>
              <p:sp>
                <p:nvSpPr>
                  <p:cNvPr id="85" name="AutoShape 111"/>
                  <p:cNvSpPr/>
                  <p:nvPr/>
                </p:nvSpPr>
                <p:spPr bwMode="auto">
                  <a:xfrm>
                    <a:off x="5368132" y="3540125"/>
                    <a:ext cx="465138" cy="4357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249" y="16562"/>
                        </a:moveTo>
                        <a:cubicBezTo>
                          <a:pt x="20249" y="16959"/>
                          <a:pt x="19946" y="17282"/>
                          <a:pt x="19575" y="17282"/>
                        </a:cubicBezTo>
                        <a:lnTo>
                          <a:pt x="13499" y="17282"/>
                        </a:lnTo>
                        <a:lnTo>
                          <a:pt x="8099" y="17282"/>
                        </a:lnTo>
                        <a:lnTo>
                          <a:pt x="2024" y="17282"/>
                        </a:lnTo>
                        <a:cubicBezTo>
                          <a:pt x="1651" y="17282"/>
                          <a:pt x="1349" y="16959"/>
                          <a:pt x="1349" y="16562"/>
                        </a:cubicBezTo>
                        <a:lnTo>
                          <a:pt x="1349" y="2160"/>
                        </a:lnTo>
                        <a:cubicBezTo>
                          <a:pt x="1349" y="1762"/>
                          <a:pt x="1651" y="1440"/>
                          <a:pt x="2024" y="1440"/>
                        </a:cubicBezTo>
                        <a:lnTo>
                          <a:pt x="19575" y="1440"/>
                        </a:lnTo>
                        <a:cubicBezTo>
                          <a:pt x="19946" y="1440"/>
                          <a:pt x="20249" y="1762"/>
                          <a:pt x="20249" y="2160"/>
                        </a:cubicBezTo>
                        <a:cubicBezTo>
                          <a:pt x="20249" y="2160"/>
                          <a:pt x="20249" y="16562"/>
                          <a:pt x="20249" y="16562"/>
                        </a:cubicBezTo>
                        <a:close/>
                        <a:moveTo>
                          <a:pt x="19575" y="0"/>
                        </a:moveTo>
                        <a:lnTo>
                          <a:pt x="2024" y="0"/>
                        </a:lnTo>
                        <a:cubicBezTo>
                          <a:pt x="905" y="0"/>
                          <a:pt x="0" y="966"/>
                          <a:pt x="0" y="2160"/>
                        </a:cubicBezTo>
                        <a:lnTo>
                          <a:pt x="0" y="16562"/>
                        </a:lnTo>
                        <a:cubicBezTo>
                          <a:pt x="0" y="17753"/>
                          <a:pt x="903" y="18718"/>
                          <a:pt x="2018" y="18721"/>
                        </a:cubicBezTo>
                        <a:lnTo>
                          <a:pt x="8774" y="18721"/>
                        </a:lnTo>
                        <a:lnTo>
                          <a:pt x="8774" y="19597"/>
                        </a:lnTo>
                        <a:lnTo>
                          <a:pt x="4561" y="20181"/>
                        </a:lnTo>
                        <a:cubicBezTo>
                          <a:pt x="4260" y="20262"/>
                          <a:pt x="4049" y="20549"/>
                          <a:pt x="4049" y="20879"/>
                        </a:cubicBezTo>
                        <a:cubicBezTo>
                          <a:pt x="4049" y="21277"/>
                          <a:pt x="4351" y="21599"/>
                          <a:pt x="4724" y="21599"/>
                        </a:cubicBezTo>
                        <a:lnTo>
                          <a:pt x="16874" y="21599"/>
                        </a:lnTo>
                        <a:cubicBezTo>
                          <a:pt x="17248" y="21599"/>
                          <a:pt x="17549" y="21277"/>
                          <a:pt x="17549" y="20879"/>
                        </a:cubicBezTo>
                        <a:cubicBezTo>
                          <a:pt x="17549" y="20549"/>
                          <a:pt x="17339" y="20262"/>
                          <a:pt x="17038" y="20181"/>
                        </a:cubicBezTo>
                        <a:lnTo>
                          <a:pt x="12824" y="19597"/>
                        </a:lnTo>
                        <a:lnTo>
                          <a:pt x="12824" y="18721"/>
                        </a:lnTo>
                        <a:lnTo>
                          <a:pt x="19581" y="18721"/>
                        </a:lnTo>
                        <a:cubicBezTo>
                          <a:pt x="20696" y="18718"/>
                          <a:pt x="21600" y="17753"/>
                          <a:pt x="21600" y="16562"/>
                        </a:cubicBezTo>
                        <a:lnTo>
                          <a:pt x="21600" y="2160"/>
                        </a:lnTo>
                        <a:cubicBezTo>
                          <a:pt x="21600" y="966"/>
                          <a:pt x="20692" y="0"/>
                          <a:pt x="19575" y="0"/>
                        </a:cubicBezTo>
                      </a:path>
                    </a:pathLst>
                  </a:custGeom>
                  <a:solidFill>
                    <a:sysClr val="window" lastClr="FFFFFF"/>
                  </a:solidFill>
                  <a:ln>
                    <a:noFill/>
                  </a:ln>
                  <a:effectLst/>
                </p:spPr>
                <p:txBody>
                  <a:bodyPr lIns="19050" tIns="19050" rIns="19050" bIns="19050" anchor="ctr"/>
                  <a:lstStyle/>
                  <a:p>
                    <a:pPr marL="0" marR="0" lvl="0" indent="0" algn="ctr" defTabSz="22860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5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Gill Sans" charset="0"/>
                      <a:sym typeface="Gill Sans" charset="0"/>
                    </a:endParaRPr>
                  </a:p>
                </p:txBody>
              </p:sp>
            </p:grpSp>
          </p:grpSp>
        </p:grpSp>
        <p:sp>
          <p:nvSpPr>
            <p:cNvPr id="86" name="矩形 85"/>
            <p:cNvSpPr/>
            <p:nvPr/>
          </p:nvSpPr>
          <p:spPr>
            <a:xfrm>
              <a:off x="2639" y="3169"/>
              <a:ext cx="5285" cy="50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榜单、酷站部分样式的调整</a:t>
              </a:r>
              <a:endPara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3385" y="1022985"/>
            <a:ext cx="6186170" cy="852170"/>
            <a:chOff x="651" y="1611"/>
            <a:chExt cx="9742" cy="1342"/>
          </a:xfrm>
        </p:grpSpPr>
        <p:grpSp>
          <p:nvGrpSpPr>
            <p:cNvPr id="75" name="组合 74"/>
            <p:cNvGrpSpPr/>
            <p:nvPr/>
          </p:nvGrpSpPr>
          <p:grpSpPr>
            <a:xfrm>
              <a:off x="651" y="1611"/>
              <a:ext cx="9742" cy="1343"/>
              <a:chOff x="256" y="2835"/>
              <a:chExt cx="9742" cy="1343"/>
            </a:xfrm>
          </p:grpSpPr>
          <p:grpSp>
            <p:nvGrpSpPr>
              <p:cNvPr id="64" name="Group 17"/>
              <p:cNvGrpSpPr/>
              <p:nvPr/>
            </p:nvGrpSpPr>
            <p:grpSpPr>
              <a:xfrm>
                <a:off x="256" y="2835"/>
                <a:ext cx="9742" cy="1343"/>
                <a:chOff x="1524282" y="1474062"/>
                <a:chExt cx="9143863" cy="1231732"/>
              </a:xfrm>
            </p:grpSpPr>
            <p:sp>
              <p:nvSpPr>
                <p:cNvPr id="65" name="Oval 65"/>
                <p:cNvSpPr>
                  <a:spLocks noChangeArrowheads="1"/>
                </p:cNvSpPr>
                <p:nvPr/>
              </p:nvSpPr>
              <p:spPr bwMode="auto">
                <a:xfrm>
                  <a:off x="2495600" y="2555246"/>
                  <a:ext cx="7632848" cy="150548"/>
                </a:xfrm>
                <a:prstGeom prst="ellipse">
                  <a:avLst/>
                </a:prstGeom>
                <a:gradFill rotWithShape="1">
                  <a:gsLst>
                    <a:gs pos="90000">
                      <a:srgbClr val="656565">
                        <a:alpha val="37000"/>
                      </a:srgbClr>
                    </a:gs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6" name="Group 4"/>
                <p:cNvGrpSpPr/>
                <p:nvPr/>
              </p:nvGrpSpPr>
              <p:grpSpPr>
                <a:xfrm>
                  <a:off x="1524282" y="1474062"/>
                  <a:ext cx="9143863" cy="1217280"/>
                  <a:chOff x="1524282" y="1474062"/>
                  <a:chExt cx="9143863" cy="1217280"/>
                </a:xfrm>
              </p:grpSpPr>
              <p:sp>
                <p:nvSpPr>
                  <p:cNvPr id="67" name="矩形 29"/>
                  <p:cNvSpPr/>
                  <p:nvPr/>
                </p:nvSpPr>
                <p:spPr>
                  <a:xfrm>
                    <a:off x="1524282" y="1507870"/>
                    <a:ext cx="9143863" cy="115204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矩形 31"/>
                  <p:cNvSpPr/>
                  <p:nvPr/>
                </p:nvSpPr>
                <p:spPr>
                  <a:xfrm>
                    <a:off x="2129718" y="1474062"/>
                    <a:ext cx="1151891" cy="1217280"/>
                  </a:xfrm>
                  <a:prstGeom prst="rect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等腰三角形 32"/>
                  <p:cNvSpPr/>
                  <p:nvPr/>
                </p:nvSpPr>
                <p:spPr>
                  <a:xfrm rot="5400000">
                    <a:off x="3244725" y="1924469"/>
                    <a:ext cx="367881" cy="294112"/>
                  </a:xfrm>
                  <a:prstGeom prst="triangle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74" name="矩形 73"/>
              <p:cNvSpPr/>
              <p:nvPr/>
            </p:nvSpPr>
            <p:spPr>
              <a:xfrm>
                <a:off x="2639" y="3169"/>
                <a:ext cx="6166" cy="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页底热播区块调整和播放器修改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1640" y="1934"/>
              <a:ext cx="617" cy="620"/>
              <a:chOff x="8340279" y="1944619"/>
              <a:chExt cx="391997" cy="393803"/>
            </a:xfrm>
            <a:noFill/>
          </p:grpSpPr>
          <p:sp>
            <p:nvSpPr>
              <p:cNvPr id="207" name="Freeform 180"/>
              <p:cNvSpPr>
                <a:spLocks noEditPoints="1"/>
              </p:cNvSpPr>
              <p:nvPr/>
            </p:nvSpPr>
            <p:spPr bwMode="auto">
              <a:xfrm>
                <a:off x="8340279" y="2025908"/>
                <a:ext cx="310707" cy="312514"/>
              </a:xfrm>
              <a:custGeom>
                <a:avLst/>
                <a:gdLst>
                  <a:gd name="T0" fmla="*/ 0 w 172"/>
                  <a:gd name="T1" fmla="*/ 93 h 173"/>
                  <a:gd name="T2" fmla="*/ 0 w 172"/>
                  <a:gd name="T3" fmla="*/ 173 h 173"/>
                  <a:gd name="T4" fmla="*/ 80 w 172"/>
                  <a:gd name="T5" fmla="*/ 173 h 173"/>
                  <a:gd name="T6" fmla="*/ 172 w 172"/>
                  <a:gd name="T7" fmla="*/ 81 h 173"/>
                  <a:gd name="T8" fmla="*/ 92 w 172"/>
                  <a:gd name="T9" fmla="*/ 0 h 173"/>
                  <a:gd name="T10" fmla="*/ 0 w 172"/>
                  <a:gd name="T11" fmla="*/ 93 h 173"/>
                  <a:gd name="T12" fmla="*/ 9 w 172"/>
                  <a:gd name="T13" fmla="*/ 102 h 173"/>
                  <a:gd name="T14" fmla="*/ 47 w 172"/>
                  <a:gd name="T15" fmla="*/ 126 h 173"/>
                  <a:gd name="T16" fmla="*/ 71 w 172"/>
                  <a:gd name="T17" fmla="*/ 164 h 173"/>
                  <a:gd name="T18" fmla="*/ 9 w 172"/>
                  <a:gd name="T19" fmla="*/ 164 h 173"/>
                  <a:gd name="T20" fmla="*/ 9 w 172"/>
                  <a:gd name="T21" fmla="*/ 102 h 173"/>
                  <a:gd name="T22" fmla="*/ 80 w 172"/>
                  <a:gd name="T23" fmla="*/ 161 h 173"/>
                  <a:gd name="T24" fmla="*/ 54 w 172"/>
                  <a:gd name="T25" fmla="*/ 119 h 173"/>
                  <a:gd name="T26" fmla="*/ 12 w 172"/>
                  <a:gd name="T27" fmla="*/ 93 h 173"/>
                  <a:gd name="T28" fmla="*/ 92 w 172"/>
                  <a:gd name="T29" fmla="*/ 15 h 173"/>
                  <a:gd name="T30" fmla="*/ 158 w 172"/>
                  <a:gd name="T31" fmla="*/ 81 h 173"/>
                  <a:gd name="T32" fmla="*/ 80 w 172"/>
                  <a:gd name="T33" fmla="*/ 16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73">
                    <a:moveTo>
                      <a:pt x="0" y="93"/>
                    </a:moveTo>
                    <a:lnTo>
                      <a:pt x="0" y="173"/>
                    </a:lnTo>
                    <a:lnTo>
                      <a:pt x="80" y="173"/>
                    </a:lnTo>
                    <a:lnTo>
                      <a:pt x="172" y="81"/>
                    </a:lnTo>
                    <a:lnTo>
                      <a:pt x="92" y="0"/>
                    </a:lnTo>
                    <a:lnTo>
                      <a:pt x="0" y="93"/>
                    </a:lnTo>
                    <a:close/>
                    <a:moveTo>
                      <a:pt x="9" y="102"/>
                    </a:moveTo>
                    <a:lnTo>
                      <a:pt x="47" y="126"/>
                    </a:lnTo>
                    <a:lnTo>
                      <a:pt x="71" y="164"/>
                    </a:lnTo>
                    <a:lnTo>
                      <a:pt x="9" y="164"/>
                    </a:lnTo>
                    <a:lnTo>
                      <a:pt x="9" y="102"/>
                    </a:lnTo>
                    <a:close/>
                    <a:moveTo>
                      <a:pt x="80" y="161"/>
                    </a:moveTo>
                    <a:lnTo>
                      <a:pt x="54" y="119"/>
                    </a:lnTo>
                    <a:lnTo>
                      <a:pt x="12" y="93"/>
                    </a:lnTo>
                    <a:lnTo>
                      <a:pt x="92" y="15"/>
                    </a:lnTo>
                    <a:lnTo>
                      <a:pt x="158" y="81"/>
                    </a:lnTo>
                    <a:lnTo>
                      <a:pt x="80" y="16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8" name="Freeform 181"/>
              <p:cNvSpPr>
                <a:spLocks noEditPoints="1"/>
              </p:cNvSpPr>
              <p:nvPr/>
            </p:nvSpPr>
            <p:spPr bwMode="auto">
              <a:xfrm>
                <a:off x="8528148" y="1944619"/>
                <a:ext cx="204128" cy="205934"/>
              </a:xfrm>
              <a:custGeom>
                <a:avLst/>
                <a:gdLst>
                  <a:gd name="T0" fmla="*/ 35 w 113"/>
                  <a:gd name="T1" fmla="*/ 0 h 114"/>
                  <a:gd name="T2" fmla="*/ 0 w 113"/>
                  <a:gd name="T3" fmla="*/ 34 h 114"/>
                  <a:gd name="T4" fmla="*/ 80 w 113"/>
                  <a:gd name="T5" fmla="*/ 114 h 114"/>
                  <a:gd name="T6" fmla="*/ 113 w 113"/>
                  <a:gd name="T7" fmla="*/ 78 h 114"/>
                  <a:gd name="T8" fmla="*/ 35 w 113"/>
                  <a:gd name="T9" fmla="*/ 0 h 114"/>
                  <a:gd name="T10" fmla="*/ 14 w 113"/>
                  <a:gd name="T11" fmla="*/ 34 h 114"/>
                  <a:gd name="T12" fmla="*/ 35 w 113"/>
                  <a:gd name="T13" fmla="*/ 12 h 114"/>
                  <a:gd name="T14" fmla="*/ 102 w 113"/>
                  <a:gd name="T15" fmla="*/ 78 h 114"/>
                  <a:gd name="T16" fmla="*/ 80 w 113"/>
                  <a:gd name="T17" fmla="*/ 100 h 114"/>
                  <a:gd name="T18" fmla="*/ 14 w 113"/>
                  <a:gd name="T19" fmla="*/ 3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14">
                    <a:moveTo>
                      <a:pt x="35" y="0"/>
                    </a:moveTo>
                    <a:lnTo>
                      <a:pt x="0" y="34"/>
                    </a:lnTo>
                    <a:lnTo>
                      <a:pt x="80" y="114"/>
                    </a:lnTo>
                    <a:lnTo>
                      <a:pt x="113" y="78"/>
                    </a:lnTo>
                    <a:lnTo>
                      <a:pt x="35" y="0"/>
                    </a:lnTo>
                    <a:close/>
                    <a:moveTo>
                      <a:pt x="14" y="34"/>
                    </a:moveTo>
                    <a:lnTo>
                      <a:pt x="35" y="12"/>
                    </a:lnTo>
                    <a:lnTo>
                      <a:pt x="102" y="78"/>
                    </a:lnTo>
                    <a:lnTo>
                      <a:pt x="80" y="100"/>
                    </a:lnTo>
                    <a:lnTo>
                      <a:pt x="14" y="3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413385" y="3225800"/>
            <a:ext cx="6186170" cy="852170"/>
            <a:chOff x="651" y="5080"/>
            <a:chExt cx="9742" cy="1342"/>
          </a:xfrm>
        </p:grpSpPr>
        <p:grpSp>
          <p:nvGrpSpPr>
            <p:cNvPr id="87" name="组合 86"/>
            <p:cNvGrpSpPr/>
            <p:nvPr/>
          </p:nvGrpSpPr>
          <p:grpSpPr>
            <a:xfrm>
              <a:off x="651" y="5080"/>
              <a:ext cx="9742" cy="1343"/>
              <a:chOff x="256" y="2835"/>
              <a:chExt cx="9742" cy="1343"/>
            </a:xfrm>
          </p:grpSpPr>
          <p:grpSp>
            <p:nvGrpSpPr>
              <p:cNvPr id="88" name="Group 17"/>
              <p:cNvGrpSpPr/>
              <p:nvPr/>
            </p:nvGrpSpPr>
            <p:grpSpPr>
              <a:xfrm>
                <a:off x="256" y="2835"/>
                <a:ext cx="9742" cy="1343"/>
                <a:chOff x="1524000" y="1474062"/>
                <a:chExt cx="9144000" cy="1231732"/>
              </a:xfrm>
            </p:grpSpPr>
            <p:sp>
              <p:nvSpPr>
                <p:cNvPr id="89" name="Oval 65"/>
                <p:cNvSpPr>
                  <a:spLocks noChangeArrowheads="1"/>
                </p:cNvSpPr>
                <p:nvPr/>
              </p:nvSpPr>
              <p:spPr bwMode="auto">
                <a:xfrm>
                  <a:off x="2495600" y="2555246"/>
                  <a:ext cx="7632848" cy="150548"/>
                </a:xfrm>
                <a:prstGeom prst="ellipse">
                  <a:avLst/>
                </a:prstGeom>
                <a:gradFill rotWithShape="1">
                  <a:gsLst>
                    <a:gs pos="90000">
                      <a:srgbClr val="656565">
                        <a:alpha val="37000"/>
                      </a:srgbClr>
                    </a:gs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0" name="Group 4"/>
                <p:cNvGrpSpPr/>
                <p:nvPr/>
              </p:nvGrpSpPr>
              <p:grpSpPr>
                <a:xfrm>
                  <a:off x="1524000" y="1474062"/>
                  <a:ext cx="9144000" cy="1217280"/>
                  <a:chOff x="1524000" y="1474062"/>
                  <a:chExt cx="9144000" cy="1217280"/>
                </a:xfrm>
              </p:grpSpPr>
              <p:sp>
                <p:nvSpPr>
                  <p:cNvPr id="91" name="矩形 29"/>
                  <p:cNvSpPr/>
                  <p:nvPr/>
                </p:nvSpPr>
                <p:spPr>
                  <a:xfrm>
                    <a:off x="1524000" y="1507784"/>
                    <a:ext cx="9144000" cy="115212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矩形 31"/>
                  <p:cNvSpPr/>
                  <p:nvPr/>
                </p:nvSpPr>
                <p:spPr>
                  <a:xfrm>
                    <a:off x="2129718" y="1474062"/>
                    <a:ext cx="1151891" cy="1217280"/>
                  </a:xfrm>
                  <a:prstGeom prst="rect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等腰三角形 32"/>
                  <p:cNvSpPr/>
                  <p:nvPr/>
                </p:nvSpPr>
                <p:spPr>
                  <a:xfrm rot="5400000">
                    <a:off x="3244725" y="1924469"/>
                    <a:ext cx="367881" cy="294112"/>
                  </a:xfrm>
                  <a:prstGeom prst="triangle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97" name="矩形 96"/>
              <p:cNvSpPr/>
              <p:nvPr/>
            </p:nvSpPr>
            <p:spPr>
              <a:xfrm>
                <a:off x="2639" y="3169"/>
                <a:ext cx="4860" cy="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页底网址添加气泡等样式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40" y="5461"/>
              <a:ext cx="592" cy="538"/>
              <a:chOff x="1768462" y="1948233"/>
              <a:chExt cx="375739" cy="341417"/>
            </a:xfrm>
          </p:grpSpPr>
          <p:sp>
            <p:nvSpPr>
              <p:cNvPr id="11" name="Freeform 50"/>
              <p:cNvSpPr>
                <a:spLocks noEditPoints="1"/>
              </p:cNvSpPr>
              <p:nvPr/>
            </p:nvSpPr>
            <p:spPr bwMode="auto">
              <a:xfrm>
                <a:off x="1768462" y="1948233"/>
                <a:ext cx="375739" cy="341417"/>
              </a:xfrm>
              <a:custGeom>
                <a:avLst/>
                <a:gdLst>
                  <a:gd name="T0" fmla="*/ 208 w 208"/>
                  <a:gd name="T1" fmla="*/ 133 h 189"/>
                  <a:gd name="T2" fmla="*/ 208 w 208"/>
                  <a:gd name="T3" fmla="*/ 0 h 189"/>
                  <a:gd name="T4" fmla="*/ 0 w 208"/>
                  <a:gd name="T5" fmla="*/ 0 h 189"/>
                  <a:gd name="T6" fmla="*/ 0 w 208"/>
                  <a:gd name="T7" fmla="*/ 133 h 189"/>
                  <a:gd name="T8" fmla="*/ 99 w 208"/>
                  <a:gd name="T9" fmla="*/ 133 h 189"/>
                  <a:gd name="T10" fmla="*/ 99 w 208"/>
                  <a:gd name="T11" fmla="*/ 180 h 189"/>
                  <a:gd name="T12" fmla="*/ 71 w 208"/>
                  <a:gd name="T13" fmla="*/ 180 h 189"/>
                  <a:gd name="T14" fmla="*/ 61 w 208"/>
                  <a:gd name="T15" fmla="*/ 189 h 189"/>
                  <a:gd name="T16" fmla="*/ 99 w 208"/>
                  <a:gd name="T17" fmla="*/ 189 h 189"/>
                  <a:gd name="T18" fmla="*/ 109 w 208"/>
                  <a:gd name="T19" fmla="*/ 189 h 189"/>
                  <a:gd name="T20" fmla="*/ 147 w 208"/>
                  <a:gd name="T21" fmla="*/ 189 h 189"/>
                  <a:gd name="T22" fmla="*/ 137 w 208"/>
                  <a:gd name="T23" fmla="*/ 180 h 189"/>
                  <a:gd name="T24" fmla="*/ 109 w 208"/>
                  <a:gd name="T25" fmla="*/ 180 h 189"/>
                  <a:gd name="T26" fmla="*/ 109 w 208"/>
                  <a:gd name="T27" fmla="*/ 133 h 189"/>
                  <a:gd name="T28" fmla="*/ 208 w 208"/>
                  <a:gd name="T29" fmla="*/ 133 h 189"/>
                  <a:gd name="T30" fmla="*/ 9 w 208"/>
                  <a:gd name="T31" fmla="*/ 123 h 189"/>
                  <a:gd name="T32" fmla="*/ 9 w 208"/>
                  <a:gd name="T33" fmla="*/ 10 h 189"/>
                  <a:gd name="T34" fmla="*/ 199 w 208"/>
                  <a:gd name="T35" fmla="*/ 10 h 189"/>
                  <a:gd name="T36" fmla="*/ 199 w 208"/>
                  <a:gd name="T37" fmla="*/ 123 h 189"/>
                  <a:gd name="T38" fmla="*/ 109 w 208"/>
                  <a:gd name="T39" fmla="*/ 123 h 189"/>
                  <a:gd name="T40" fmla="*/ 99 w 208"/>
                  <a:gd name="T41" fmla="*/ 123 h 189"/>
                  <a:gd name="T42" fmla="*/ 9 w 208"/>
                  <a:gd name="T43" fmla="*/ 12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8" h="189">
                    <a:moveTo>
                      <a:pt x="208" y="133"/>
                    </a:moveTo>
                    <a:lnTo>
                      <a:pt x="208" y="0"/>
                    </a:lnTo>
                    <a:lnTo>
                      <a:pt x="0" y="0"/>
                    </a:lnTo>
                    <a:lnTo>
                      <a:pt x="0" y="133"/>
                    </a:lnTo>
                    <a:lnTo>
                      <a:pt x="99" y="133"/>
                    </a:lnTo>
                    <a:lnTo>
                      <a:pt x="99" y="180"/>
                    </a:lnTo>
                    <a:lnTo>
                      <a:pt x="71" y="180"/>
                    </a:lnTo>
                    <a:lnTo>
                      <a:pt x="61" y="189"/>
                    </a:lnTo>
                    <a:lnTo>
                      <a:pt x="99" y="189"/>
                    </a:lnTo>
                    <a:lnTo>
                      <a:pt x="109" y="189"/>
                    </a:lnTo>
                    <a:lnTo>
                      <a:pt x="147" y="189"/>
                    </a:lnTo>
                    <a:lnTo>
                      <a:pt x="137" y="180"/>
                    </a:lnTo>
                    <a:lnTo>
                      <a:pt x="109" y="180"/>
                    </a:lnTo>
                    <a:lnTo>
                      <a:pt x="109" y="133"/>
                    </a:lnTo>
                    <a:lnTo>
                      <a:pt x="208" y="133"/>
                    </a:lnTo>
                    <a:close/>
                    <a:moveTo>
                      <a:pt x="9" y="123"/>
                    </a:moveTo>
                    <a:lnTo>
                      <a:pt x="9" y="10"/>
                    </a:lnTo>
                    <a:lnTo>
                      <a:pt x="199" y="10"/>
                    </a:lnTo>
                    <a:lnTo>
                      <a:pt x="199" y="123"/>
                    </a:lnTo>
                    <a:lnTo>
                      <a:pt x="109" y="123"/>
                    </a:lnTo>
                    <a:lnTo>
                      <a:pt x="99" y="123"/>
                    </a:lnTo>
                    <a:lnTo>
                      <a:pt x="9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Rectangle 51"/>
              <p:cNvSpPr>
                <a:spLocks noChangeArrowheads="1"/>
              </p:cNvSpPr>
              <p:nvPr/>
            </p:nvSpPr>
            <p:spPr bwMode="auto">
              <a:xfrm>
                <a:off x="1871429" y="2016878"/>
                <a:ext cx="34323" cy="1372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Rectangle 52"/>
              <p:cNvSpPr>
                <a:spLocks noChangeArrowheads="1"/>
              </p:cNvSpPr>
              <p:nvPr/>
            </p:nvSpPr>
            <p:spPr bwMode="auto">
              <a:xfrm>
                <a:off x="1940074" y="2085522"/>
                <a:ext cx="34323" cy="686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" name="Rectangle 53"/>
              <p:cNvSpPr>
                <a:spLocks noChangeArrowheads="1"/>
              </p:cNvSpPr>
              <p:nvPr/>
            </p:nvSpPr>
            <p:spPr bwMode="auto">
              <a:xfrm>
                <a:off x="2008718" y="2051199"/>
                <a:ext cx="32516" cy="1029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464185" y="4309745"/>
            <a:ext cx="6186170" cy="852170"/>
            <a:chOff x="731" y="6787"/>
            <a:chExt cx="9742" cy="1342"/>
          </a:xfrm>
        </p:grpSpPr>
        <p:grpSp>
          <p:nvGrpSpPr>
            <p:cNvPr id="47" name="组合 86"/>
            <p:cNvGrpSpPr/>
            <p:nvPr/>
          </p:nvGrpSpPr>
          <p:grpSpPr>
            <a:xfrm>
              <a:off x="731" y="6787"/>
              <a:ext cx="9742" cy="1343"/>
              <a:chOff x="256" y="2835"/>
              <a:chExt cx="9742" cy="1343"/>
            </a:xfrm>
          </p:grpSpPr>
          <p:grpSp>
            <p:nvGrpSpPr>
              <p:cNvPr id="48" name="Group 17"/>
              <p:cNvGrpSpPr/>
              <p:nvPr/>
            </p:nvGrpSpPr>
            <p:grpSpPr>
              <a:xfrm>
                <a:off x="256" y="2835"/>
                <a:ext cx="9742" cy="1343"/>
                <a:chOff x="1524000" y="1474062"/>
                <a:chExt cx="9144000" cy="1231732"/>
              </a:xfrm>
            </p:grpSpPr>
            <p:sp>
              <p:nvSpPr>
                <p:cNvPr id="50" name="Oval 65"/>
                <p:cNvSpPr>
                  <a:spLocks noChangeArrowheads="1"/>
                </p:cNvSpPr>
                <p:nvPr/>
              </p:nvSpPr>
              <p:spPr bwMode="auto">
                <a:xfrm>
                  <a:off x="2495600" y="2555246"/>
                  <a:ext cx="7632848" cy="150548"/>
                </a:xfrm>
                <a:prstGeom prst="ellipse">
                  <a:avLst/>
                </a:prstGeom>
                <a:gradFill rotWithShape="1">
                  <a:gsLst>
                    <a:gs pos="90000">
                      <a:srgbClr val="656565">
                        <a:alpha val="37000"/>
                      </a:srgbClr>
                    </a:gs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1" name="Group 4"/>
                <p:cNvGrpSpPr/>
                <p:nvPr/>
              </p:nvGrpSpPr>
              <p:grpSpPr>
                <a:xfrm>
                  <a:off x="1524000" y="1474062"/>
                  <a:ext cx="9144000" cy="1217280"/>
                  <a:chOff x="1524000" y="1474062"/>
                  <a:chExt cx="9144000" cy="1217280"/>
                </a:xfrm>
              </p:grpSpPr>
              <p:sp>
                <p:nvSpPr>
                  <p:cNvPr id="52" name="矩形 29"/>
                  <p:cNvSpPr/>
                  <p:nvPr/>
                </p:nvSpPr>
                <p:spPr>
                  <a:xfrm>
                    <a:off x="1524000" y="1507784"/>
                    <a:ext cx="9144000" cy="115212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矩形 31"/>
                  <p:cNvSpPr/>
                  <p:nvPr/>
                </p:nvSpPr>
                <p:spPr>
                  <a:xfrm>
                    <a:off x="2129718" y="1474062"/>
                    <a:ext cx="1151891" cy="1217280"/>
                  </a:xfrm>
                  <a:prstGeom prst="rect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5" name="等腰三角形 32"/>
                  <p:cNvSpPr/>
                  <p:nvPr/>
                </p:nvSpPr>
                <p:spPr>
                  <a:xfrm rot="5400000">
                    <a:off x="3244725" y="1924469"/>
                    <a:ext cx="367881" cy="294112"/>
                  </a:xfrm>
                  <a:prstGeom prst="triangle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49" name="矩形 48"/>
              <p:cNvSpPr/>
              <p:nvPr/>
            </p:nvSpPr>
            <p:spPr>
              <a:xfrm>
                <a:off x="2639" y="3169"/>
                <a:ext cx="3789" cy="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首页部分</a:t>
                </a:r>
                <a:r>
                  <a:rPr lang="en-US" altLang="zh-CN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bug</a:t>
                </a: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的修改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" name="Freeform 49"/>
            <p:cNvSpPr>
              <a:spLocks noEditPoints="1"/>
            </p:cNvSpPr>
            <p:nvPr/>
          </p:nvSpPr>
          <p:spPr bwMode="auto">
            <a:xfrm>
              <a:off x="1637" y="7169"/>
              <a:ext cx="595" cy="538"/>
            </a:xfrm>
            <a:custGeom>
              <a:avLst/>
              <a:gdLst>
                <a:gd name="T0" fmla="*/ 209 w 209"/>
                <a:gd name="T1" fmla="*/ 133 h 189"/>
                <a:gd name="T2" fmla="*/ 209 w 209"/>
                <a:gd name="T3" fmla="*/ 0 h 189"/>
                <a:gd name="T4" fmla="*/ 0 w 209"/>
                <a:gd name="T5" fmla="*/ 0 h 189"/>
                <a:gd name="T6" fmla="*/ 0 w 209"/>
                <a:gd name="T7" fmla="*/ 133 h 189"/>
                <a:gd name="T8" fmla="*/ 100 w 209"/>
                <a:gd name="T9" fmla="*/ 133 h 189"/>
                <a:gd name="T10" fmla="*/ 100 w 209"/>
                <a:gd name="T11" fmla="*/ 180 h 189"/>
                <a:gd name="T12" fmla="*/ 71 w 209"/>
                <a:gd name="T13" fmla="*/ 180 h 189"/>
                <a:gd name="T14" fmla="*/ 62 w 209"/>
                <a:gd name="T15" fmla="*/ 189 h 189"/>
                <a:gd name="T16" fmla="*/ 100 w 209"/>
                <a:gd name="T17" fmla="*/ 189 h 189"/>
                <a:gd name="T18" fmla="*/ 109 w 209"/>
                <a:gd name="T19" fmla="*/ 189 h 189"/>
                <a:gd name="T20" fmla="*/ 147 w 209"/>
                <a:gd name="T21" fmla="*/ 189 h 189"/>
                <a:gd name="T22" fmla="*/ 138 w 209"/>
                <a:gd name="T23" fmla="*/ 180 h 189"/>
                <a:gd name="T24" fmla="*/ 109 w 209"/>
                <a:gd name="T25" fmla="*/ 180 h 189"/>
                <a:gd name="T26" fmla="*/ 109 w 209"/>
                <a:gd name="T27" fmla="*/ 133 h 189"/>
                <a:gd name="T28" fmla="*/ 209 w 209"/>
                <a:gd name="T29" fmla="*/ 133 h 189"/>
                <a:gd name="T30" fmla="*/ 10 w 209"/>
                <a:gd name="T31" fmla="*/ 123 h 189"/>
                <a:gd name="T32" fmla="*/ 10 w 209"/>
                <a:gd name="T33" fmla="*/ 10 h 189"/>
                <a:gd name="T34" fmla="*/ 199 w 209"/>
                <a:gd name="T35" fmla="*/ 10 h 189"/>
                <a:gd name="T36" fmla="*/ 199 w 209"/>
                <a:gd name="T37" fmla="*/ 123 h 189"/>
                <a:gd name="T38" fmla="*/ 109 w 209"/>
                <a:gd name="T39" fmla="*/ 123 h 189"/>
                <a:gd name="T40" fmla="*/ 100 w 209"/>
                <a:gd name="T41" fmla="*/ 123 h 189"/>
                <a:gd name="T42" fmla="*/ 10 w 209"/>
                <a:gd name="T43" fmla="*/ 12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9" h="189">
                  <a:moveTo>
                    <a:pt x="209" y="133"/>
                  </a:moveTo>
                  <a:lnTo>
                    <a:pt x="209" y="0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100" y="133"/>
                  </a:lnTo>
                  <a:lnTo>
                    <a:pt x="100" y="180"/>
                  </a:lnTo>
                  <a:lnTo>
                    <a:pt x="71" y="180"/>
                  </a:lnTo>
                  <a:lnTo>
                    <a:pt x="62" y="189"/>
                  </a:lnTo>
                  <a:lnTo>
                    <a:pt x="100" y="189"/>
                  </a:lnTo>
                  <a:lnTo>
                    <a:pt x="109" y="189"/>
                  </a:lnTo>
                  <a:lnTo>
                    <a:pt x="147" y="189"/>
                  </a:lnTo>
                  <a:lnTo>
                    <a:pt x="138" y="180"/>
                  </a:lnTo>
                  <a:lnTo>
                    <a:pt x="109" y="180"/>
                  </a:lnTo>
                  <a:lnTo>
                    <a:pt x="109" y="133"/>
                  </a:lnTo>
                  <a:lnTo>
                    <a:pt x="209" y="133"/>
                  </a:lnTo>
                  <a:close/>
                  <a:moveTo>
                    <a:pt x="10" y="123"/>
                  </a:moveTo>
                  <a:lnTo>
                    <a:pt x="10" y="10"/>
                  </a:lnTo>
                  <a:lnTo>
                    <a:pt x="199" y="10"/>
                  </a:lnTo>
                  <a:lnTo>
                    <a:pt x="199" y="123"/>
                  </a:lnTo>
                  <a:lnTo>
                    <a:pt x="109" y="123"/>
                  </a:lnTo>
                  <a:lnTo>
                    <a:pt x="100" y="123"/>
                  </a:lnTo>
                  <a:lnTo>
                    <a:pt x="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7040" y="5292090"/>
            <a:ext cx="6186170" cy="852170"/>
            <a:chOff x="704" y="8334"/>
            <a:chExt cx="9742" cy="1342"/>
          </a:xfrm>
        </p:grpSpPr>
        <p:grpSp>
          <p:nvGrpSpPr>
            <p:cNvPr id="59" name="组合 86"/>
            <p:cNvGrpSpPr/>
            <p:nvPr/>
          </p:nvGrpSpPr>
          <p:grpSpPr>
            <a:xfrm>
              <a:off x="704" y="8334"/>
              <a:ext cx="9742" cy="1343"/>
              <a:chOff x="256" y="2835"/>
              <a:chExt cx="9742" cy="1343"/>
            </a:xfrm>
          </p:grpSpPr>
          <p:grpSp>
            <p:nvGrpSpPr>
              <p:cNvPr id="60" name="Group 17"/>
              <p:cNvGrpSpPr/>
              <p:nvPr/>
            </p:nvGrpSpPr>
            <p:grpSpPr>
              <a:xfrm>
                <a:off x="256" y="2835"/>
                <a:ext cx="9742" cy="1343"/>
                <a:chOff x="1524000" y="1474062"/>
                <a:chExt cx="9144000" cy="1231732"/>
              </a:xfrm>
            </p:grpSpPr>
            <p:sp>
              <p:nvSpPr>
                <p:cNvPr id="62" name="Oval 65"/>
                <p:cNvSpPr>
                  <a:spLocks noChangeArrowheads="1"/>
                </p:cNvSpPr>
                <p:nvPr/>
              </p:nvSpPr>
              <p:spPr bwMode="auto">
                <a:xfrm>
                  <a:off x="2495600" y="2555246"/>
                  <a:ext cx="7632848" cy="150548"/>
                </a:xfrm>
                <a:prstGeom prst="ellipse">
                  <a:avLst/>
                </a:prstGeom>
                <a:gradFill rotWithShape="1">
                  <a:gsLst>
                    <a:gs pos="90000">
                      <a:srgbClr val="656565">
                        <a:alpha val="37000"/>
                      </a:srgbClr>
                    </a:gs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3" name="Group 4"/>
                <p:cNvGrpSpPr/>
                <p:nvPr/>
              </p:nvGrpSpPr>
              <p:grpSpPr>
                <a:xfrm>
                  <a:off x="1524000" y="1474062"/>
                  <a:ext cx="9144000" cy="1217280"/>
                  <a:chOff x="1524000" y="1474062"/>
                  <a:chExt cx="9144000" cy="1217280"/>
                </a:xfrm>
              </p:grpSpPr>
              <p:sp>
                <p:nvSpPr>
                  <p:cNvPr id="73" name="矩形 29"/>
                  <p:cNvSpPr/>
                  <p:nvPr/>
                </p:nvSpPr>
                <p:spPr>
                  <a:xfrm>
                    <a:off x="1524000" y="1507784"/>
                    <a:ext cx="9144000" cy="115212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矩形 31"/>
                  <p:cNvSpPr/>
                  <p:nvPr/>
                </p:nvSpPr>
                <p:spPr>
                  <a:xfrm>
                    <a:off x="2129718" y="1474062"/>
                    <a:ext cx="1151891" cy="1217280"/>
                  </a:xfrm>
                  <a:prstGeom prst="rect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等腰三角形 32"/>
                  <p:cNvSpPr/>
                  <p:nvPr/>
                </p:nvSpPr>
                <p:spPr>
                  <a:xfrm rot="5400000">
                    <a:off x="3244725" y="1924469"/>
                    <a:ext cx="367881" cy="294112"/>
                  </a:xfrm>
                  <a:prstGeom prst="triangle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61" name="矩形 60"/>
              <p:cNvSpPr/>
              <p:nvPr/>
            </p:nvSpPr>
            <p:spPr>
              <a:xfrm>
                <a:off x="2639" y="3169"/>
                <a:ext cx="5553" cy="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首页框架重构，迁移</a:t>
                </a:r>
                <a:r>
                  <a:rPr lang="en-US" altLang="zh-CN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her</a:t>
                </a: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（现在）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632" y="8689"/>
              <a:ext cx="646" cy="566"/>
              <a:chOff x="930275" y="3572219"/>
              <a:chExt cx="410062" cy="359481"/>
            </a:xfrm>
          </p:grpSpPr>
          <p:sp>
            <p:nvSpPr>
              <p:cNvPr id="17" name="Rectangle 77"/>
              <p:cNvSpPr>
                <a:spLocks noChangeArrowheads="1"/>
              </p:cNvSpPr>
              <p:nvPr/>
            </p:nvSpPr>
            <p:spPr bwMode="auto">
              <a:xfrm>
                <a:off x="1033242" y="3572219"/>
                <a:ext cx="34323" cy="849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" name="Freeform 78"/>
              <p:cNvSpPr/>
              <p:nvPr/>
            </p:nvSpPr>
            <p:spPr bwMode="auto">
              <a:xfrm>
                <a:off x="1203047" y="3572219"/>
                <a:ext cx="34323" cy="84903"/>
              </a:xfrm>
              <a:custGeom>
                <a:avLst/>
                <a:gdLst>
                  <a:gd name="T0" fmla="*/ 19 w 19"/>
                  <a:gd name="T1" fmla="*/ 29 h 47"/>
                  <a:gd name="T2" fmla="*/ 19 w 19"/>
                  <a:gd name="T3" fmla="*/ 0 h 47"/>
                  <a:gd name="T4" fmla="*/ 0 w 19"/>
                  <a:gd name="T5" fmla="*/ 0 h 47"/>
                  <a:gd name="T6" fmla="*/ 0 w 19"/>
                  <a:gd name="T7" fmla="*/ 29 h 47"/>
                  <a:gd name="T8" fmla="*/ 0 w 19"/>
                  <a:gd name="T9" fmla="*/ 47 h 47"/>
                  <a:gd name="T10" fmla="*/ 19 w 19"/>
                  <a:gd name="T11" fmla="*/ 47 h 47"/>
                  <a:gd name="T12" fmla="*/ 19 w 19"/>
                  <a:gd name="T13" fmla="*/ 2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47">
                    <a:moveTo>
                      <a:pt x="19" y="29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19" y="47"/>
                    </a:lnTo>
                    <a:lnTo>
                      <a:pt x="19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79"/>
              <p:cNvSpPr>
                <a:spLocks noEditPoints="1"/>
              </p:cNvSpPr>
              <p:nvPr/>
            </p:nvSpPr>
            <p:spPr bwMode="auto">
              <a:xfrm>
                <a:off x="930275" y="3624606"/>
                <a:ext cx="410062" cy="307094"/>
              </a:xfrm>
              <a:custGeom>
                <a:avLst/>
                <a:gdLst>
                  <a:gd name="T0" fmla="*/ 180 w 227"/>
                  <a:gd name="T1" fmla="*/ 0 h 170"/>
                  <a:gd name="T2" fmla="*/ 180 w 227"/>
                  <a:gd name="T3" fmla="*/ 18 h 170"/>
                  <a:gd name="T4" fmla="*/ 180 w 227"/>
                  <a:gd name="T5" fmla="*/ 28 h 170"/>
                  <a:gd name="T6" fmla="*/ 170 w 227"/>
                  <a:gd name="T7" fmla="*/ 28 h 170"/>
                  <a:gd name="T8" fmla="*/ 151 w 227"/>
                  <a:gd name="T9" fmla="*/ 28 h 170"/>
                  <a:gd name="T10" fmla="*/ 142 w 227"/>
                  <a:gd name="T11" fmla="*/ 28 h 170"/>
                  <a:gd name="T12" fmla="*/ 142 w 227"/>
                  <a:gd name="T13" fmla="*/ 18 h 170"/>
                  <a:gd name="T14" fmla="*/ 142 w 227"/>
                  <a:gd name="T15" fmla="*/ 0 h 170"/>
                  <a:gd name="T16" fmla="*/ 85 w 227"/>
                  <a:gd name="T17" fmla="*/ 0 h 170"/>
                  <a:gd name="T18" fmla="*/ 85 w 227"/>
                  <a:gd name="T19" fmla="*/ 18 h 170"/>
                  <a:gd name="T20" fmla="*/ 85 w 227"/>
                  <a:gd name="T21" fmla="*/ 28 h 170"/>
                  <a:gd name="T22" fmla="*/ 76 w 227"/>
                  <a:gd name="T23" fmla="*/ 28 h 170"/>
                  <a:gd name="T24" fmla="*/ 57 w 227"/>
                  <a:gd name="T25" fmla="*/ 28 h 170"/>
                  <a:gd name="T26" fmla="*/ 47 w 227"/>
                  <a:gd name="T27" fmla="*/ 28 h 170"/>
                  <a:gd name="T28" fmla="*/ 47 w 227"/>
                  <a:gd name="T29" fmla="*/ 18 h 170"/>
                  <a:gd name="T30" fmla="*/ 47 w 227"/>
                  <a:gd name="T31" fmla="*/ 0 h 170"/>
                  <a:gd name="T32" fmla="*/ 0 w 227"/>
                  <a:gd name="T33" fmla="*/ 0 h 170"/>
                  <a:gd name="T34" fmla="*/ 0 w 227"/>
                  <a:gd name="T35" fmla="*/ 170 h 170"/>
                  <a:gd name="T36" fmla="*/ 227 w 227"/>
                  <a:gd name="T37" fmla="*/ 170 h 170"/>
                  <a:gd name="T38" fmla="*/ 227 w 227"/>
                  <a:gd name="T39" fmla="*/ 0 h 170"/>
                  <a:gd name="T40" fmla="*/ 180 w 227"/>
                  <a:gd name="T41" fmla="*/ 0 h 170"/>
                  <a:gd name="T42" fmla="*/ 218 w 227"/>
                  <a:gd name="T43" fmla="*/ 160 h 170"/>
                  <a:gd name="T44" fmla="*/ 9 w 227"/>
                  <a:gd name="T45" fmla="*/ 160 h 170"/>
                  <a:gd name="T46" fmla="*/ 9 w 227"/>
                  <a:gd name="T47" fmla="*/ 9 h 170"/>
                  <a:gd name="T48" fmla="*/ 38 w 227"/>
                  <a:gd name="T49" fmla="*/ 9 h 170"/>
                  <a:gd name="T50" fmla="*/ 38 w 227"/>
                  <a:gd name="T51" fmla="*/ 18 h 170"/>
                  <a:gd name="T52" fmla="*/ 38 w 227"/>
                  <a:gd name="T53" fmla="*/ 28 h 170"/>
                  <a:gd name="T54" fmla="*/ 38 w 227"/>
                  <a:gd name="T55" fmla="*/ 37 h 170"/>
                  <a:gd name="T56" fmla="*/ 47 w 227"/>
                  <a:gd name="T57" fmla="*/ 37 h 170"/>
                  <a:gd name="T58" fmla="*/ 57 w 227"/>
                  <a:gd name="T59" fmla="*/ 37 h 170"/>
                  <a:gd name="T60" fmla="*/ 76 w 227"/>
                  <a:gd name="T61" fmla="*/ 37 h 170"/>
                  <a:gd name="T62" fmla="*/ 85 w 227"/>
                  <a:gd name="T63" fmla="*/ 37 h 170"/>
                  <a:gd name="T64" fmla="*/ 95 w 227"/>
                  <a:gd name="T65" fmla="*/ 37 h 170"/>
                  <a:gd name="T66" fmla="*/ 95 w 227"/>
                  <a:gd name="T67" fmla="*/ 28 h 170"/>
                  <a:gd name="T68" fmla="*/ 95 w 227"/>
                  <a:gd name="T69" fmla="*/ 18 h 170"/>
                  <a:gd name="T70" fmla="*/ 95 w 227"/>
                  <a:gd name="T71" fmla="*/ 9 h 170"/>
                  <a:gd name="T72" fmla="*/ 133 w 227"/>
                  <a:gd name="T73" fmla="*/ 9 h 170"/>
                  <a:gd name="T74" fmla="*/ 133 w 227"/>
                  <a:gd name="T75" fmla="*/ 18 h 170"/>
                  <a:gd name="T76" fmla="*/ 133 w 227"/>
                  <a:gd name="T77" fmla="*/ 28 h 170"/>
                  <a:gd name="T78" fmla="*/ 133 w 227"/>
                  <a:gd name="T79" fmla="*/ 37 h 170"/>
                  <a:gd name="T80" fmla="*/ 142 w 227"/>
                  <a:gd name="T81" fmla="*/ 37 h 170"/>
                  <a:gd name="T82" fmla="*/ 151 w 227"/>
                  <a:gd name="T83" fmla="*/ 37 h 170"/>
                  <a:gd name="T84" fmla="*/ 170 w 227"/>
                  <a:gd name="T85" fmla="*/ 37 h 170"/>
                  <a:gd name="T86" fmla="*/ 180 w 227"/>
                  <a:gd name="T87" fmla="*/ 37 h 170"/>
                  <a:gd name="T88" fmla="*/ 189 w 227"/>
                  <a:gd name="T89" fmla="*/ 37 h 170"/>
                  <a:gd name="T90" fmla="*/ 189 w 227"/>
                  <a:gd name="T91" fmla="*/ 28 h 170"/>
                  <a:gd name="T92" fmla="*/ 189 w 227"/>
                  <a:gd name="T93" fmla="*/ 18 h 170"/>
                  <a:gd name="T94" fmla="*/ 189 w 227"/>
                  <a:gd name="T95" fmla="*/ 9 h 170"/>
                  <a:gd name="T96" fmla="*/ 218 w 227"/>
                  <a:gd name="T97" fmla="*/ 9 h 170"/>
                  <a:gd name="T98" fmla="*/ 218 w 227"/>
                  <a:gd name="T99" fmla="*/ 16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7" h="170">
                    <a:moveTo>
                      <a:pt x="180" y="0"/>
                    </a:moveTo>
                    <a:lnTo>
                      <a:pt x="180" y="18"/>
                    </a:lnTo>
                    <a:lnTo>
                      <a:pt x="180" y="28"/>
                    </a:lnTo>
                    <a:lnTo>
                      <a:pt x="170" y="28"/>
                    </a:lnTo>
                    <a:lnTo>
                      <a:pt x="151" y="28"/>
                    </a:lnTo>
                    <a:lnTo>
                      <a:pt x="142" y="28"/>
                    </a:lnTo>
                    <a:lnTo>
                      <a:pt x="142" y="18"/>
                    </a:lnTo>
                    <a:lnTo>
                      <a:pt x="142" y="0"/>
                    </a:lnTo>
                    <a:lnTo>
                      <a:pt x="85" y="0"/>
                    </a:lnTo>
                    <a:lnTo>
                      <a:pt x="85" y="18"/>
                    </a:lnTo>
                    <a:lnTo>
                      <a:pt x="85" y="28"/>
                    </a:lnTo>
                    <a:lnTo>
                      <a:pt x="76" y="28"/>
                    </a:lnTo>
                    <a:lnTo>
                      <a:pt x="57" y="28"/>
                    </a:lnTo>
                    <a:lnTo>
                      <a:pt x="47" y="28"/>
                    </a:lnTo>
                    <a:lnTo>
                      <a:pt x="47" y="1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170"/>
                    </a:lnTo>
                    <a:lnTo>
                      <a:pt x="227" y="170"/>
                    </a:lnTo>
                    <a:lnTo>
                      <a:pt x="227" y="0"/>
                    </a:lnTo>
                    <a:lnTo>
                      <a:pt x="180" y="0"/>
                    </a:lnTo>
                    <a:close/>
                    <a:moveTo>
                      <a:pt x="218" y="160"/>
                    </a:moveTo>
                    <a:lnTo>
                      <a:pt x="9" y="160"/>
                    </a:lnTo>
                    <a:lnTo>
                      <a:pt x="9" y="9"/>
                    </a:lnTo>
                    <a:lnTo>
                      <a:pt x="38" y="9"/>
                    </a:lnTo>
                    <a:lnTo>
                      <a:pt x="38" y="18"/>
                    </a:lnTo>
                    <a:lnTo>
                      <a:pt x="38" y="28"/>
                    </a:lnTo>
                    <a:lnTo>
                      <a:pt x="38" y="37"/>
                    </a:lnTo>
                    <a:lnTo>
                      <a:pt x="47" y="37"/>
                    </a:lnTo>
                    <a:lnTo>
                      <a:pt x="57" y="37"/>
                    </a:lnTo>
                    <a:lnTo>
                      <a:pt x="76" y="37"/>
                    </a:lnTo>
                    <a:lnTo>
                      <a:pt x="85" y="37"/>
                    </a:lnTo>
                    <a:lnTo>
                      <a:pt x="95" y="37"/>
                    </a:lnTo>
                    <a:lnTo>
                      <a:pt x="95" y="28"/>
                    </a:lnTo>
                    <a:lnTo>
                      <a:pt x="95" y="18"/>
                    </a:lnTo>
                    <a:lnTo>
                      <a:pt x="95" y="9"/>
                    </a:lnTo>
                    <a:lnTo>
                      <a:pt x="133" y="9"/>
                    </a:lnTo>
                    <a:lnTo>
                      <a:pt x="133" y="18"/>
                    </a:lnTo>
                    <a:lnTo>
                      <a:pt x="133" y="28"/>
                    </a:lnTo>
                    <a:lnTo>
                      <a:pt x="133" y="37"/>
                    </a:lnTo>
                    <a:lnTo>
                      <a:pt x="142" y="37"/>
                    </a:lnTo>
                    <a:lnTo>
                      <a:pt x="151" y="37"/>
                    </a:lnTo>
                    <a:lnTo>
                      <a:pt x="170" y="37"/>
                    </a:lnTo>
                    <a:lnTo>
                      <a:pt x="180" y="37"/>
                    </a:lnTo>
                    <a:lnTo>
                      <a:pt x="189" y="37"/>
                    </a:lnTo>
                    <a:lnTo>
                      <a:pt x="189" y="28"/>
                    </a:lnTo>
                    <a:lnTo>
                      <a:pt x="189" y="18"/>
                    </a:lnTo>
                    <a:lnTo>
                      <a:pt x="189" y="9"/>
                    </a:lnTo>
                    <a:lnTo>
                      <a:pt x="218" y="9"/>
                    </a:lnTo>
                    <a:lnTo>
                      <a:pt x="218" y="1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Rectangle 80"/>
              <p:cNvSpPr>
                <a:spLocks noChangeArrowheads="1"/>
              </p:cNvSpPr>
              <p:nvPr/>
            </p:nvSpPr>
            <p:spPr bwMode="auto">
              <a:xfrm>
                <a:off x="1015178" y="3828733"/>
                <a:ext cx="240257" cy="180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Rectangle 81"/>
              <p:cNvSpPr>
                <a:spLocks noChangeArrowheads="1"/>
              </p:cNvSpPr>
              <p:nvPr/>
            </p:nvSpPr>
            <p:spPr bwMode="auto">
              <a:xfrm>
                <a:off x="1015178" y="3760088"/>
                <a:ext cx="240257" cy="180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670" y="1171620"/>
            <a:ext cx="4478929" cy="4514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7605" y="2664460"/>
            <a:ext cx="507174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谢谢大家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337702" y="3839363"/>
            <a:ext cx="622301" cy="622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Freeform 90"/>
          <p:cNvSpPr>
            <a:spLocks noEditPoints="1"/>
          </p:cNvSpPr>
          <p:nvPr/>
        </p:nvSpPr>
        <p:spPr bwMode="auto">
          <a:xfrm>
            <a:off x="9566146" y="3988281"/>
            <a:ext cx="203511" cy="325219"/>
          </a:xfrm>
          <a:custGeom>
            <a:avLst/>
            <a:gdLst>
              <a:gd name="T0" fmla="*/ 102 w 102"/>
              <a:gd name="T1" fmla="*/ 92 h 163"/>
              <a:gd name="T2" fmla="*/ 0 w 102"/>
              <a:gd name="T3" fmla="*/ 0 h 163"/>
              <a:gd name="T4" fmla="*/ 0 w 102"/>
              <a:gd name="T5" fmla="*/ 0 h 163"/>
              <a:gd name="T6" fmla="*/ 0 w 102"/>
              <a:gd name="T7" fmla="*/ 137 h 163"/>
              <a:gd name="T8" fmla="*/ 36 w 102"/>
              <a:gd name="T9" fmla="*/ 114 h 163"/>
              <a:gd name="T10" fmla="*/ 57 w 102"/>
              <a:gd name="T11" fmla="*/ 163 h 163"/>
              <a:gd name="T12" fmla="*/ 83 w 102"/>
              <a:gd name="T13" fmla="*/ 152 h 163"/>
              <a:gd name="T14" fmla="*/ 61 w 102"/>
              <a:gd name="T15" fmla="*/ 102 h 163"/>
              <a:gd name="T16" fmla="*/ 102 w 102"/>
              <a:gd name="T17" fmla="*/ 92 h 163"/>
              <a:gd name="T18" fmla="*/ 41 w 102"/>
              <a:gd name="T19" fmla="*/ 93 h 163"/>
              <a:gd name="T20" fmla="*/ 28 w 102"/>
              <a:gd name="T21" fmla="*/ 102 h 163"/>
              <a:gd name="T22" fmla="*/ 14 w 102"/>
              <a:gd name="T23" fmla="*/ 111 h 163"/>
              <a:gd name="T24" fmla="*/ 14 w 102"/>
              <a:gd name="T25" fmla="*/ 30 h 163"/>
              <a:gd name="T26" fmla="*/ 74 w 102"/>
              <a:gd name="T27" fmla="*/ 85 h 163"/>
              <a:gd name="T28" fmla="*/ 57 w 102"/>
              <a:gd name="T29" fmla="*/ 89 h 163"/>
              <a:gd name="T30" fmla="*/ 41 w 102"/>
              <a:gd name="T31" fmla="*/ 9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" h="163">
                <a:moveTo>
                  <a:pt x="102" y="92"/>
                </a:moveTo>
                <a:lnTo>
                  <a:pt x="0" y="0"/>
                </a:lnTo>
                <a:lnTo>
                  <a:pt x="0" y="0"/>
                </a:lnTo>
                <a:lnTo>
                  <a:pt x="0" y="137"/>
                </a:lnTo>
                <a:lnTo>
                  <a:pt x="36" y="114"/>
                </a:lnTo>
                <a:lnTo>
                  <a:pt x="57" y="163"/>
                </a:lnTo>
                <a:lnTo>
                  <a:pt x="83" y="152"/>
                </a:lnTo>
                <a:lnTo>
                  <a:pt x="61" y="102"/>
                </a:lnTo>
                <a:lnTo>
                  <a:pt x="102" y="92"/>
                </a:lnTo>
                <a:close/>
                <a:moveTo>
                  <a:pt x="41" y="93"/>
                </a:moveTo>
                <a:lnTo>
                  <a:pt x="28" y="102"/>
                </a:lnTo>
                <a:lnTo>
                  <a:pt x="14" y="111"/>
                </a:lnTo>
                <a:lnTo>
                  <a:pt x="14" y="30"/>
                </a:lnTo>
                <a:lnTo>
                  <a:pt x="74" y="85"/>
                </a:lnTo>
                <a:lnTo>
                  <a:pt x="57" y="89"/>
                </a:lnTo>
                <a:lnTo>
                  <a:pt x="41" y="93"/>
                </a:lnTo>
                <a:close/>
              </a:path>
            </a:pathLst>
          </a:custGeom>
          <a:solidFill>
            <a:srgbClr val="86BBE3"/>
          </a:solidFill>
          <a:ln>
            <a:noFill/>
          </a:ln>
        </p:spPr>
        <p:txBody>
          <a:bodyPr vert="horz" wrap="square" lIns="114924" tIns="57462" rIns="114924" bIns="57462" numCol="1" anchor="t" anchorCtr="0" compatLnSpc="1"/>
          <a:lstStyle/>
          <a:p>
            <a:endParaRPr lang="zh-CN" altLang="en-US" sz="1255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86340" y="3839363"/>
            <a:ext cx="622301" cy="622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Freeform 98"/>
          <p:cNvSpPr>
            <a:spLocks noEditPoints="1"/>
          </p:cNvSpPr>
          <p:nvPr/>
        </p:nvSpPr>
        <p:spPr bwMode="auto">
          <a:xfrm>
            <a:off x="7734880" y="4012844"/>
            <a:ext cx="325219" cy="275338"/>
          </a:xfrm>
          <a:custGeom>
            <a:avLst/>
            <a:gdLst>
              <a:gd name="T0" fmla="*/ 262 w 288"/>
              <a:gd name="T1" fmla="*/ 36 h 244"/>
              <a:gd name="T2" fmla="*/ 262 w 288"/>
              <a:gd name="T3" fmla="*/ 0 h 244"/>
              <a:gd name="T4" fmla="*/ 144 w 288"/>
              <a:gd name="T5" fmla="*/ 35 h 244"/>
              <a:gd name="T6" fmla="*/ 26 w 288"/>
              <a:gd name="T7" fmla="*/ 0 h 244"/>
              <a:gd name="T8" fmla="*/ 26 w 288"/>
              <a:gd name="T9" fmla="*/ 36 h 244"/>
              <a:gd name="T10" fmla="*/ 0 w 288"/>
              <a:gd name="T11" fmla="*/ 35 h 244"/>
              <a:gd name="T12" fmla="*/ 0 w 288"/>
              <a:gd name="T13" fmla="*/ 219 h 244"/>
              <a:gd name="T14" fmla="*/ 119 w 288"/>
              <a:gd name="T15" fmla="*/ 231 h 244"/>
              <a:gd name="T16" fmla="*/ 144 w 288"/>
              <a:gd name="T17" fmla="*/ 244 h 244"/>
              <a:gd name="T18" fmla="*/ 169 w 288"/>
              <a:gd name="T19" fmla="*/ 231 h 244"/>
              <a:gd name="T20" fmla="*/ 288 w 288"/>
              <a:gd name="T21" fmla="*/ 219 h 244"/>
              <a:gd name="T22" fmla="*/ 288 w 288"/>
              <a:gd name="T23" fmla="*/ 35 h 244"/>
              <a:gd name="T24" fmla="*/ 262 w 288"/>
              <a:gd name="T25" fmla="*/ 36 h 244"/>
              <a:gd name="T26" fmla="*/ 39 w 288"/>
              <a:gd name="T27" fmla="*/ 13 h 244"/>
              <a:gd name="T28" fmla="*/ 132 w 288"/>
              <a:gd name="T29" fmla="*/ 41 h 244"/>
              <a:gd name="T30" fmla="*/ 135 w 288"/>
              <a:gd name="T31" fmla="*/ 48 h 244"/>
              <a:gd name="T32" fmla="*/ 135 w 288"/>
              <a:gd name="T33" fmla="*/ 207 h 244"/>
              <a:gd name="T34" fmla="*/ 40 w 288"/>
              <a:gd name="T35" fmla="*/ 188 h 244"/>
              <a:gd name="T36" fmla="*/ 39 w 288"/>
              <a:gd name="T37" fmla="*/ 188 h 244"/>
              <a:gd name="T38" fmla="*/ 39 w 288"/>
              <a:gd name="T39" fmla="*/ 13 h 244"/>
              <a:gd name="T40" fmla="*/ 248 w 288"/>
              <a:gd name="T41" fmla="*/ 13 h 244"/>
              <a:gd name="T42" fmla="*/ 248 w 288"/>
              <a:gd name="T43" fmla="*/ 188 h 244"/>
              <a:gd name="T44" fmla="*/ 247 w 288"/>
              <a:gd name="T45" fmla="*/ 188 h 244"/>
              <a:gd name="T46" fmla="*/ 152 w 288"/>
              <a:gd name="T47" fmla="*/ 207 h 244"/>
              <a:gd name="T48" fmla="*/ 152 w 288"/>
              <a:gd name="T49" fmla="*/ 49 h 244"/>
              <a:gd name="T50" fmla="*/ 156 w 288"/>
              <a:gd name="T51" fmla="*/ 41 h 244"/>
              <a:gd name="T52" fmla="*/ 248 w 288"/>
              <a:gd name="T53" fmla="*/ 1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" h="244">
                <a:moveTo>
                  <a:pt x="262" y="36"/>
                </a:moveTo>
                <a:cubicBezTo>
                  <a:pt x="262" y="0"/>
                  <a:pt x="262" y="0"/>
                  <a:pt x="262" y="0"/>
                </a:cubicBezTo>
                <a:cubicBezTo>
                  <a:pt x="160" y="0"/>
                  <a:pt x="145" y="33"/>
                  <a:pt x="144" y="35"/>
                </a:cubicBezTo>
                <a:cubicBezTo>
                  <a:pt x="143" y="33"/>
                  <a:pt x="127" y="0"/>
                  <a:pt x="26" y="0"/>
                </a:cubicBezTo>
                <a:cubicBezTo>
                  <a:pt x="26" y="36"/>
                  <a:pt x="26" y="36"/>
                  <a:pt x="26" y="36"/>
                </a:cubicBezTo>
                <a:cubicBezTo>
                  <a:pt x="18" y="35"/>
                  <a:pt x="9" y="35"/>
                  <a:pt x="0" y="35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19"/>
                  <a:pt x="79" y="210"/>
                  <a:pt x="119" y="231"/>
                </a:cubicBezTo>
                <a:cubicBezTo>
                  <a:pt x="126" y="235"/>
                  <a:pt x="133" y="244"/>
                  <a:pt x="144" y="244"/>
                </a:cubicBezTo>
                <a:cubicBezTo>
                  <a:pt x="155" y="244"/>
                  <a:pt x="162" y="235"/>
                  <a:pt x="169" y="231"/>
                </a:cubicBezTo>
                <a:cubicBezTo>
                  <a:pt x="208" y="210"/>
                  <a:pt x="288" y="219"/>
                  <a:pt x="288" y="219"/>
                </a:cubicBezTo>
                <a:cubicBezTo>
                  <a:pt x="288" y="35"/>
                  <a:pt x="288" y="35"/>
                  <a:pt x="288" y="35"/>
                </a:cubicBezTo>
                <a:cubicBezTo>
                  <a:pt x="278" y="35"/>
                  <a:pt x="270" y="35"/>
                  <a:pt x="262" y="36"/>
                </a:cubicBezTo>
                <a:close/>
                <a:moveTo>
                  <a:pt x="39" y="13"/>
                </a:moveTo>
                <a:cubicBezTo>
                  <a:pt x="117" y="16"/>
                  <a:pt x="131" y="39"/>
                  <a:pt x="132" y="41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07" y="191"/>
                  <a:pt x="66" y="188"/>
                  <a:pt x="40" y="188"/>
                </a:cubicBezTo>
                <a:cubicBezTo>
                  <a:pt x="40" y="188"/>
                  <a:pt x="39" y="188"/>
                  <a:pt x="39" y="188"/>
                </a:cubicBezTo>
                <a:lnTo>
                  <a:pt x="39" y="13"/>
                </a:lnTo>
                <a:close/>
                <a:moveTo>
                  <a:pt x="248" y="13"/>
                </a:moveTo>
                <a:cubicBezTo>
                  <a:pt x="248" y="188"/>
                  <a:pt x="248" y="188"/>
                  <a:pt x="248" y="188"/>
                </a:cubicBezTo>
                <a:cubicBezTo>
                  <a:pt x="248" y="188"/>
                  <a:pt x="248" y="188"/>
                  <a:pt x="247" y="188"/>
                </a:cubicBezTo>
                <a:cubicBezTo>
                  <a:pt x="221" y="188"/>
                  <a:pt x="180" y="191"/>
                  <a:pt x="152" y="207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6" y="39"/>
                  <a:pt x="171" y="16"/>
                  <a:pt x="248" y="13"/>
                </a:cubicBezTo>
                <a:close/>
              </a:path>
            </a:pathLst>
          </a:custGeom>
          <a:solidFill>
            <a:srgbClr val="86BBE3"/>
          </a:solidFill>
          <a:ln>
            <a:noFill/>
          </a:ln>
        </p:spPr>
        <p:txBody>
          <a:bodyPr vert="horz" wrap="square" lIns="114924" tIns="57462" rIns="114924" bIns="57462" numCol="1" anchor="t" anchorCtr="0" compatLnSpc="1"/>
          <a:lstStyle/>
          <a:p>
            <a:endParaRPr lang="zh-CN" altLang="en-US" sz="1255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62021" y="3839363"/>
            <a:ext cx="622301" cy="622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Freeform 242"/>
          <p:cNvSpPr>
            <a:spLocks noEditPoints="1"/>
          </p:cNvSpPr>
          <p:nvPr/>
        </p:nvSpPr>
        <p:spPr bwMode="auto">
          <a:xfrm>
            <a:off x="8581372" y="3955446"/>
            <a:ext cx="327213" cy="325219"/>
          </a:xfrm>
          <a:custGeom>
            <a:avLst/>
            <a:gdLst>
              <a:gd name="T0" fmla="*/ 164 w 164"/>
              <a:gd name="T1" fmla="*/ 0 h 163"/>
              <a:gd name="T2" fmla="*/ 164 w 164"/>
              <a:gd name="T3" fmla="*/ 0 h 163"/>
              <a:gd name="T4" fmla="*/ 0 w 164"/>
              <a:gd name="T5" fmla="*/ 163 h 163"/>
              <a:gd name="T6" fmla="*/ 0 w 164"/>
              <a:gd name="T7" fmla="*/ 163 h 163"/>
              <a:gd name="T8" fmla="*/ 164 w 164"/>
              <a:gd name="T9" fmla="*/ 163 h 163"/>
              <a:gd name="T10" fmla="*/ 164 w 164"/>
              <a:gd name="T11" fmla="*/ 0 h 163"/>
              <a:gd name="T12" fmla="*/ 129 w 164"/>
              <a:gd name="T13" fmla="*/ 42 h 163"/>
              <a:gd name="T14" fmla="*/ 137 w 164"/>
              <a:gd name="T15" fmla="*/ 50 h 163"/>
              <a:gd name="T16" fmla="*/ 132 w 164"/>
              <a:gd name="T17" fmla="*/ 55 h 163"/>
              <a:gd name="T18" fmla="*/ 125 w 164"/>
              <a:gd name="T19" fmla="*/ 47 h 163"/>
              <a:gd name="T20" fmla="*/ 129 w 164"/>
              <a:gd name="T21" fmla="*/ 42 h 163"/>
              <a:gd name="T22" fmla="*/ 115 w 164"/>
              <a:gd name="T23" fmla="*/ 56 h 163"/>
              <a:gd name="T24" fmla="*/ 130 w 164"/>
              <a:gd name="T25" fmla="*/ 71 h 163"/>
              <a:gd name="T26" fmla="*/ 125 w 164"/>
              <a:gd name="T27" fmla="*/ 75 h 163"/>
              <a:gd name="T28" fmla="*/ 111 w 164"/>
              <a:gd name="T29" fmla="*/ 60 h 163"/>
              <a:gd name="T30" fmla="*/ 115 w 164"/>
              <a:gd name="T31" fmla="*/ 56 h 163"/>
              <a:gd name="T32" fmla="*/ 102 w 164"/>
              <a:gd name="T33" fmla="*/ 69 h 163"/>
              <a:gd name="T34" fmla="*/ 110 w 164"/>
              <a:gd name="T35" fmla="*/ 77 h 163"/>
              <a:gd name="T36" fmla="*/ 105 w 164"/>
              <a:gd name="T37" fmla="*/ 82 h 163"/>
              <a:gd name="T38" fmla="*/ 97 w 164"/>
              <a:gd name="T39" fmla="*/ 74 h 163"/>
              <a:gd name="T40" fmla="*/ 102 w 164"/>
              <a:gd name="T41" fmla="*/ 69 h 163"/>
              <a:gd name="T42" fmla="*/ 88 w 164"/>
              <a:gd name="T43" fmla="*/ 83 h 163"/>
              <a:gd name="T44" fmla="*/ 102 w 164"/>
              <a:gd name="T45" fmla="*/ 98 h 163"/>
              <a:gd name="T46" fmla="*/ 98 w 164"/>
              <a:gd name="T47" fmla="*/ 102 h 163"/>
              <a:gd name="T48" fmla="*/ 84 w 164"/>
              <a:gd name="T49" fmla="*/ 88 h 163"/>
              <a:gd name="T50" fmla="*/ 88 w 164"/>
              <a:gd name="T51" fmla="*/ 83 h 163"/>
              <a:gd name="T52" fmla="*/ 75 w 164"/>
              <a:gd name="T53" fmla="*/ 97 h 163"/>
              <a:gd name="T54" fmla="*/ 83 w 164"/>
              <a:gd name="T55" fmla="*/ 105 h 163"/>
              <a:gd name="T56" fmla="*/ 78 w 164"/>
              <a:gd name="T57" fmla="*/ 109 h 163"/>
              <a:gd name="T58" fmla="*/ 70 w 164"/>
              <a:gd name="T59" fmla="*/ 101 h 163"/>
              <a:gd name="T60" fmla="*/ 75 w 164"/>
              <a:gd name="T61" fmla="*/ 97 h 163"/>
              <a:gd name="T62" fmla="*/ 61 w 164"/>
              <a:gd name="T63" fmla="*/ 110 h 163"/>
              <a:gd name="T64" fmla="*/ 75 w 164"/>
              <a:gd name="T65" fmla="*/ 125 h 163"/>
              <a:gd name="T66" fmla="*/ 71 w 164"/>
              <a:gd name="T67" fmla="*/ 129 h 163"/>
              <a:gd name="T68" fmla="*/ 56 w 164"/>
              <a:gd name="T69" fmla="*/ 115 h 163"/>
              <a:gd name="T70" fmla="*/ 61 w 164"/>
              <a:gd name="T71" fmla="*/ 110 h 163"/>
              <a:gd name="T72" fmla="*/ 51 w 164"/>
              <a:gd name="T73" fmla="*/ 136 h 163"/>
              <a:gd name="T74" fmla="*/ 43 w 164"/>
              <a:gd name="T75" fmla="*/ 128 h 163"/>
              <a:gd name="T76" fmla="*/ 47 w 164"/>
              <a:gd name="T77" fmla="*/ 124 h 163"/>
              <a:gd name="T78" fmla="*/ 55 w 164"/>
              <a:gd name="T79" fmla="*/ 132 h 163"/>
              <a:gd name="T80" fmla="*/ 51 w 164"/>
              <a:gd name="T81" fmla="*/ 136 h 163"/>
              <a:gd name="T82" fmla="*/ 136 w 164"/>
              <a:gd name="T83" fmla="*/ 136 h 163"/>
              <a:gd name="T84" fmla="*/ 82 w 164"/>
              <a:gd name="T85" fmla="*/ 136 h 163"/>
              <a:gd name="T86" fmla="*/ 136 w 164"/>
              <a:gd name="T87" fmla="*/ 81 h 163"/>
              <a:gd name="T88" fmla="*/ 136 w 164"/>
              <a:gd name="T89" fmla="*/ 13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4" h="163">
                <a:moveTo>
                  <a:pt x="164" y="0"/>
                </a:moveTo>
                <a:lnTo>
                  <a:pt x="164" y="0"/>
                </a:lnTo>
                <a:lnTo>
                  <a:pt x="0" y="163"/>
                </a:lnTo>
                <a:lnTo>
                  <a:pt x="0" y="163"/>
                </a:lnTo>
                <a:lnTo>
                  <a:pt x="164" y="163"/>
                </a:lnTo>
                <a:lnTo>
                  <a:pt x="164" y="0"/>
                </a:lnTo>
                <a:close/>
                <a:moveTo>
                  <a:pt x="129" y="42"/>
                </a:moveTo>
                <a:lnTo>
                  <a:pt x="137" y="50"/>
                </a:lnTo>
                <a:lnTo>
                  <a:pt x="132" y="55"/>
                </a:lnTo>
                <a:lnTo>
                  <a:pt x="125" y="47"/>
                </a:lnTo>
                <a:lnTo>
                  <a:pt x="129" y="42"/>
                </a:lnTo>
                <a:close/>
                <a:moveTo>
                  <a:pt x="115" y="56"/>
                </a:moveTo>
                <a:lnTo>
                  <a:pt x="130" y="71"/>
                </a:lnTo>
                <a:lnTo>
                  <a:pt x="125" y="75"/>
                </a:lnTo>
                <a:lnTo>
                  <a:pt x="111" y="60"/>
                </a:lnTo>
                <a:lnTo>
                  <a:pt x="115" y="56"/>
                </a:lnTo>
                <a:close/>
                <a:moveTo>
                  <a:pt x="102" y="69"/>
                </a:moveTo>
                <a:lnTo>
                  <a:pt x="110" y="77"/>
                </a:lnTo>
                <a:lnTo>
                  <a:pt x="105" y="82"/>
                </a:lnTo>
                <a:lnTo>
                  <a:pt x="97" y="74"/>
                </a:lnTo>
                <a:lnTo>
                  <a:pt x="102" y="69"/>
                </a:lnTo>
                <a:close/>
                <a:moveTo>
                  <a:pt x="88" y="83"/>
                </a:moveTo>
                <a:lnTo>
                  <a:pt x="102" y="98"/>
                </a:lnTo>
                <a:lnTo>
                  <a:pt x="98" y="102"/>
                </a:lnTo>
                <a:lnTo>
                  <a:pt x="84" y="88"/>
                </a:lnTo>
                <a:lnTo>
                  <a:pt x="88" y="83"/>
                </a:lnTo>
                <a:close/>
                <a:moveTo>
                  <a:pt x="75" y="97"/>
                </a:moveTo>
                <a:lnTo>
                  <a:pt x="83" y="105"/>
                </a:lnTo>
                <a:lnTo>
                  <a:pt x="78" y="109"/>
                </a:lnTo>
                <a:lnTo>
                  <a:pt x="70" y="101"/>
                </a:lnTo>
                <a:lnTo>
                  <a:pt x="75" y="97"/>
                </a:lnTo>
                <a:close/>
                <a:moveTo>
                  <a:pt x="61" y="110"/>
                </a:moveTo>
                <a:lnTo>
                  <a:pt x="75" y="125"/>
                </a:lnTo>
                <a:lnTo>
                  <a:pt x="71" y="129"/>
                </a:lnTo>
                <a:lnTo>
                  <a:pt x="56" y="115"/>
                </a:lnTo>
                <a:lnTo>
                  <a:pt x="61" y="110"/>
                </a:lnTo>
                <a:close/>
                <a:moveTo>
                  <a:pt x="51" y="136"/>
                </a:moveTo>
                <a:lnTo>
                  <a:pt x="43" y="128"/>
                </a:lnTo>
                <a:lnTo>
                  <a:pt x="47" y="124"/>
                </a:lnTo>
                <a:lnTo>
                  <a:pt x="55" y="132"/>
                </a:lnTo>
                <a:lnTo>
                  <a:pt x="51" y="136"/>
                </a:lnTo>
                <a:close/>
                <a:moveTo>
                  <a:pt x="136" y="136"/>
                </a:moveTo>
                <a:lnTo>
                  <a:pt x="82" y="136"/>
                </a:lnTo>
                <a:lnTo>
                  <a:pt x="136" y="81"/>
                </a:lnTo>
                <a:lnTo>
                  <a:pt x="136" y="136"/>
                </a:lnTo>
                <a:close/>
              </a:path>
            </a:pathLst>
          </a:custGeom>
          <a:solidFill>
            <a:srgbClr val="86BBE3"/>
          </a:solidFill>
          <a:ln>
            <a:noFill/>
          </a:ln>
        </p:spPr>
        <p:txBody>
          <a:bodyPr vert="horz" wrap="square" lIns="114924" tIns="57462" rIns="114924" bIns="57462" numCol="1" anchor="t" anchorCtr="0" compatLnSpc="1"/>
          <a:lstStyle/>
          <a:p>
            <a:endParaRPr lang="zh-CN" altLang="en-US" sz="1255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710659" y="3839363"/>
            <a:ext cx="622301" cy="622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858588" y="3988281"/>
            <a:ext cx="326442" cy="324464"/>
            <a:chOff x="4283702" y="1539998"/>
            <a:chExt cx="329209" cy="327214"/>
          </a:xfrm>
          <a:solidFill>
            <a:srgbClr val="86BBE3"/>
          </a:solidFill>
        </p:grpSpPr>
        <p:sp>
          <p:nvSpPr>
            <p:cNvPr id="19" name="Freeform 81"/>
            <p:cNvSpPr>
              <a:spLocks noEditPoints="1"/>
            </p:cNvSpPr>
            <p:nvPr/>
          </p:nvSpPr>
          <p:spPr bwMode="auto">
            <a:xfrm>
              <a:off x="4283702" y="1751490"/>
              <a:ext cx="115722" cy="115722"/>
            </a:xfrm>
            <a:custGeom>
              <a:avLst/>
              <a:gdLst>
                <a:gd name="T0" fmla="*/ 15 w 102"/>
                <a:gd name="T1" fmla="*/ 40 h 102"/>
                <a:gd name="T2" fmla="*/ 0 w 102"/>
                <a:gd name="T3" fmla="*/ 87 h 102"/>
                <a:gd name="T4" fmla="*/ 15 w 102"/>
                <a:gd name="T5" fmla="*/ 102 h 102"/>
                <a:gd name="T6" fmla="*/ 62 w 102"/>
                <a:gd name="T7" fmla="*/ 87 h 102"/>
                <a:gd name="T8" fmla="*/ 102 w 102"/>
                <a:gd name="T9" fmla="*/ 32 h 102"/>
                <a:gd name="T10" fmla="*/ 69 w 102"/>
                <a:gd name="T11" fmla="*/ 0 h 102"/>
                <a:gd name="T12" fmla="*/ 15 w 102"/>
                <a:gd name="T13" fmla="*/ 40 h 102"/>
                <a:gd name="T14" fmla="*/ 47 w 102"/>
                <a:gd name="T15" fmla="*/ 68 h 102"/>
                <a:gd name="T16" fmla="*/ 34 w 102"/>
                <a:gd name="T17" fmla="*/ 68 h 102"/>
                <a:gd name="T18" fmla="*/ 34 w 102"/>
                <a:gd name="T19" fmla="*/ 55 h 102"/>
                <a:gd name="T20" fmla="*/ 47 w 102"/>
                <a:gd name="T21" fmla="*/ 55 h 102"/>
                <a:gd name="T22" fmla="*/ 47 w 102"/>
                <a:gd name="T23" fmla="*/ 6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02">
                  <a:moveTo>
                    <a:pt x="15" y="40"/>
                  </a:moveTo>
                  <a:cubicBezTo>
                    <a:pt x="22" y="50"/>
                    <a:pt x="16" y="69"/>
                    <a:pt x="0" y="87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32" y="87"/>
                    <a:pt x="52" y="80"/>
                    <a:pt x="62" y="8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15" y="40"/>
                  </a:lnTo>
                  <a:close/>
                  <a:moveTo>
                    <a:pt x="47" y="68"/>
                  </a:moveTo>
                  <a:cubicBezTo>
                    <a:pt x="43" y="72"/>
                    <a:pt x="37" y="72"/>
                    <a:pt x="34" y="68"/>
                  </a:cubicBezTo>
                  <a:cubicBezTo>
                    <a:pt x="30" y="65"/>
                    <a:pt x="30" y="59"/>
                    <a:pt x="34" y="55"/>
                  </a:cubicBezTo>
                  <a:cubicBezTo>
                    <a:pt x="37" y="52"/>
                    <a:pt x="43" y="52"/>
                    <a:pt x="47" y="55"/>
                  </a:cubicBezTo>
                  <a:cubicBezTo>
                    <a:pt x="50" y="59"/>
                    <a:pt x="50" y="65"/>
                    <a:pt x="47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>
                <a:solidFill>
                  <a:schemeClr val="bg1"/>
                </a:solidFill>
              </a:endParaRPr>
            </a:p>
          </p:txBody>
        </p:sp>
        <p:sp>
          <p:nvSpPr>
            <p:cNvPr id="20" name="Freeform 82"/>
            <p:cNvSpPr/>
            <p:nvPr/>
          </p:nvSpPr>
          <p:spPr bwMode="auto">
            <a:xfrm>
              <a:off x="4363510" y="1539998"/>
              <a:ext cx="249401" cy="247405"/>
            </a:xfrm>
            <a:custGeom>
              <a:avLst/>
              <a:gdLst>
                <a:gd name="T0" fmla="*/ 209 w 220"/>
                <a:gd name="T1" fmla="*/ 10 h 220"/>
                <a:gd name="T2" fmla="*/ 171 w 220"/>
                <a:gd name="T3" fmla="*/ 10 h 220"/>
                <a:gd name="T4" fmla="*/ 53 w 220"/>
                <a:gd name="T5" fmla="*/ 129 h 220"/>
                <a:gd name="T6" fmla="*/ 48 w 220"/>
                <a:gd name="T7" fmla="*/ 124 h 220"/>
                <a:gd name="T8" fmla="*/ 0 w 220"/>
                <a:gd name="T9" fmla="*/ 172 h 220"/>
                <a:gd name="T10" fmla="*/ 48 w 220"/>
                <a:gd name="T11" fmla="*/ 220 h 220"/>
                <a:gd name="T12" fmla="*/ 96 w 220"/>
                <a:gd name="T13" fmla="*/ 172 h 220"/>
                <a:gd name="T14" fmla="*/ 91 w 220"/>
                <a:gd name="T15" fmla="*/ 167 h 220"/>
                <a:gd name="T16" fmla="*/ 209 w 220"/>
                <a:gd name="T17" fmla="*/ 49 h 220"/>
                <a:gd name="T18" fmla="*/ 209 w 220"/>
                <a:gd name="T19" fmla="*/ 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209" y="10"/>
                  </a:moveTo>
                  <a:cubicBezTo>
                    <a:pt x="199" y="0"/>
                    <a:pt x="182" y="0"/>
                    <a:pt x="171" y="1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48" y="220"/>
                    <a:pt x="48" y="220"/>
                    <a:pt x="48" y="220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209" y="49"/>
                    <a:pt x="209" y="49"/>
                    <a:pt x="209" y="49"/>
                  </a:cubicBezTo>
                  <a:cubicBezTo>
                    <a:pt x="220" y="38"/>
                    <a:pt x="220" y="21"/>
                    <a:pt x="20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1050" y="2045653"/>
            <a:ext cx="2749550" cy="27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39"/>
          <p:cNvSpPr>
            <a:spLocks noEditPoints="1"/>
          </p:cNvSpPr>
          <p:nvPr/>
        </p:nvSpPr>
        <p:spPr bwMode="auto">
          <a:xfrm>
            <a:off x="9290050" y="5062220"/>
            <a:ext cx="2737485" cy="2546985"/>
          </a:xfrm>
          <a:custGeom>
            <a:avLst/>
            <a:gdLst>
              <a:gd name="T0" fmla="*/ 74 w 96"/>
              <a:gd name="T1" fmla="*/ 10 h 90"/>
              <a:gd name="T2" fmla="*/ 70 w 96"/>
              <a:gd name="T3" fmla="*/ 21 h 90"/>
              <a:gd name="T4" fmla="*/ 79 w 96"/>
              <a:gd name="T5" fmla="*/ 35 h 90"/>
              <a:gd name="T6" fmla="*/ 82 w 96"/>
              <a:gd name="T7" fmla="*/ 38 h 90"/>
              <a:gd name="T8" fmla="*/ 92 w 96"/>
              <a:gd name="T9" fmla="*/ 45 h 90"/>
              <a:gd name="T10" fmla="*/ 82 w 96"/>
              <a:gd name="T11" fmla="*/ 52 h 90"/>
              <a:gd name="T12" fmla="*/ 79 w 96"/>
              <a:gd name="T13" fmla="*/ 55 h 90"/>
              <a:gd name="T14" fmla="*/ 70 w 96"/>
              <a:gd name="T15" fmla="*/ 69 h 90"/>
              <a:gd name="T16" fmla="*/ 74 w 96"/>
              <a:gd name="T17" fmla="*/ 80 h 90"/>
              <a:gd name="T18" fmla="*/ 59 w 96"/>
              <a:gd name="T19" fmla="*/ 78 h 90"/>
              <a:gd name="T20" fmla="*/ 55 w 96"/>
              <a:gd name="T21" fmla="*/ 76 h 90"/>
              <a:gd name="T22" fmla="*/ 41 w 96"/>
              <a:gd name="T23" fmla="*/ 76 h 90"/>
              <a:gd name="T24" fmla="*/ 37 w 96"/>
              <a:gd name="T25" fmla="*/ 78 h 90"/>
              <a:gd name="T26" fmla="*/ 22 w 96"/>
              <a:gd name="T27" fmla="*/ 80 h 90"/>
              <a:gd name="T28" fmla="*/ 26 w 96"/>
              <a:gd name="T29" fmla="*/ 69 h 90"/>
              <a:gd name="T30" fmla="*/ 17 w 96"/>
              <a:gd name="T31" fmla="*/ 55 h 90"/>
              <a:gd name="T32" fmla="*/ 14 w 96"/>
              <a:gd name="T33" fmla="*/ 52 h 90"/>
              <a:gd name="T34" fmla="*/ 4 w 96"/>
              <a:gd name="T35" fmla="*/ 45 h 90"/>
              <a:gd name="T36" fmla="*/ 14 w 96"/>
              <a:gd name="T37" fmla="*/ 38 h 90"/>
              <a:gd name="T38" fmla="*/ 17 w 96"/>
              <a:gd name="T39" fmla="*/ 35 h 90"/>
              <a:gd name="T40" fmla="*/ 26 w 96"/>
              <a:gd name="T41" fmla="*/ 21 h 90"/>
              <a:gd name="T42" fmla="*/ 22 w 96"/>
              <a:gd name="T43" fmla="*/ 10 h 90"/>
              <a:gd name="T44" fmla="*/ 37 w 96"/>
              <a:gd name="T45" fmla="*/ 12 h 90"/>
              <a:gd name="T46" fmla="*/ 41 w 96"/>
              <a:gd name="T47" fmla="*/ 14 h 90"/>
              <a:gd name="T48" fmla="*/ 55 w 96"/>
              <a:gd name="T49" fmla="*/ 14 h 90"/>
              <a:gd name="T50" fmla="*/ 59 w 96"/>
              <a:gd name="T51" fmla="*/ 12 h 90"/>
              <a:gd name="T52" fmla="*/ 48 w 96"/>
              <a:gd name="T53" fmla="*/ 69 h 90"/>
              <a:gd name="T54" fmla="*/ 48 w 96"/>
              <a:gd name="T55" fmla="*/ 21 h 90"/>
              <a:gd name="T56" fmla="*/ 48 w 96"/>
              <a:gd name="T57" fmla="*/ 69 h 90"/>
              <a:gd name="T58" fmla="*/ 56 w 96"/>
              <a:gd name="T59" fmla="*/ 10 h 90"/>
              <a:gd name="T60" fmla="*/ 40 w 96"/>
              <a:gd name="T61" fmla="*/ 10 h 90"/>
              <a:gd name="T62" fmla="*/ 17 w 96"/>
              <a:gd name="T63" fmla="*/ 9 h 90"/>
              <a:gd name="T64" fmla="*/ 14 w 96"/>
              <a:gd name="T65" fmla="*/ 34 h 90"/>
              <a:gd name="T66" fmla="*/ 0 w 96"/>
              <a:gd name="T67" fmla="*/ 45 h 90"/>
              <a:gd name="T68" fmla="*/ 14 w 96"/>
              <a:gd name="T69" fmla="*/ 56 h 90"/>
              <a:gd name="T70" fmla="*/ 17 w 96"/>
              <a:gd name="T71" fmla="*/ 82 h 90"/>
              <a:gd name="T72" fmla="*/ 40 w 96"/>
              <a:gd name="T73" fmla="*/ 80 h 90"/>
              <a:gd name="T74" fmla="*/ 56 w 96"/>
              <a:gd name="T75" fmla="*/ 80 h 90"/>
              <a:gd name="T76" fmla="*/ 79 w 96"/>
              <a:gd name="T77" fmla="*/ 82 h 90"/>
              <a:gd name="T78" fmla="*/ 82 w 96"/>
              <a:gd name="T79" fmla="*/ 56 h 90"/>
              <a:gd name="T80" fmla="*/ 96 w 96"/>
              <a:gd name="T81" fmla="*/ 45 h 90"/>
              <a:gd name="T82" fmla="*/ 82 w 96"/>
              <a:gd name="T83" fmla="*/ 34 h 90"/>
              <a:gd name="T84" fmla="*/ 79 w 96"/>
              <a:gd name="T85" fmla="*/ 8 h 90"/>
              <a:gd name="T86" fmla="*/ 48 w 96"/>
              <a:gd name="T87" fmla="*/ 65 h 90"/>
              <a:gd name="T88" fmla="*/ 48 w 96"/>
              <a:gd name="T89" fmla="*/ 25 h 90"/>
              <a:gd name="T90" fmla="*/ 48 w 96"/>
              <a:gd name="T91" fmla="*/ 6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" h="90">
                <a:moveTo>
                  <a:pt x="65" y="5"/>
                </a:moveTo>
                <a:cubicBezTo>
                  <a:pt x="69" y="6"/>
                  <a:pt x="72" y="8"/>
                  <a:pt x="74" y="10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70" y="21"/>
                  <a:pt x="70" y="21"/>
                </a:cubicBezTo>
                <a:cubicBezTo>
                  <a:pt x="72" y="23"/>
                  <a:pt x="72" y="23"/>
                  <a:pt x="72" y="23"/>
                </a:cubicBezTo>
                <a:cubicBezTo>
                  <a:pt x="75" y="27"/>
                  <a:pt x="77" y="31"/>
                  <a:pt x="79" y="35"/>
                </a:cubicBezTo>
                <a:cubicBezTo>
                  <a:pt x="79" y="38"/>
                  <a:pt x="79" y="38"/>
                  <a:pt x="79" y="38"/>
                </a:cubicBezTo>
                <a:cubicBezTo>
                  <a:pt x="82" y="38"/>
                  <a:pt x="82" y="38"/>
                  <a:pt x="82" y="38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42"/>
                  <a:pt x="92" y="43"/>
                  <a:pt x="92" y="45"/>
                </a:cubicBezTo>
                <a:cubicBezTo>
                  <a:pt x="92" y="47"/>
                  <a:pt x="92" y="48"/>
                  <a:pt x="92" y="50"/>
                </a:cubicBezTo>
                <a:cubicBezTo>
                  <a:pt x="82" y="52"/>
                  <a:pt x="82" y="52"/>
                  <a:pt x="82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55"/>
                  <a:pt x="79" y="55"/>
                  <a:pt x="79" y="55"/>
                </a:cubicBezTo>
                <a:cubicBezTo>
                  <a:pt x="77" y="59"/>
                  <a:pt x="75" y="63"/>
                  <a:pt x="72" y="67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71"/>
                  <a:pt x="71" y="71"/>
                  <a:pt x="71" y="71"/>
                </a:cubicBezTo>
                <a:cubicBezTo>
                  <a:pt x="74" y="80"/>
                  <a:pt x="74" y="80"/>
                  <a:pt x="74" y="80"/>
                </a:cubicBezTo>
                <a:cubicBezTo>
                  <a:pt x="72" y="82"/>
                  <a:pt x="69" y="84"/>
                  <a:pt x="65" y="85"/>
                </a:cubicBezTo>
                <a:cubicBezTo>
                  <a:pt x="59" y="78"/>
                  <a:pt x="59" y="78"/>
                  <a:pt x="59" y="78"/>
                </a:cubicBezTo>
                <a:cubicBezTo>
                  <a:pt x="57" y="76"/>
                  <a:pt x="57" y="76"/>
                  <a:pt x="57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3" y="77"/>
                  <a:pt x="50" y="77"/>
                  <a:pt x="48" y="77"/>
                </a:cubicBezTo>
                <a:cubicBezTo>
                  <a:pt x="46" y="77"/>
                  <a:pt x="43" y="77"/>
                  <a:pt x="41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37" y="78"/>
                  <a:pt x="37" y="78"/>
                  <a:pt x="37" y="78"/>
                </a:cubicBezTo>
                <a:cubicBezTo>
                  <a:pt x="31" y="85"/>
                  <a:pt x="31" y="85"/>
                  <a:pt x="31" y="85"/>
                </a:cubicBezTo>
                <a:cubicBezTo>
                  <a:pt x="27" y="84"/>
                  <a:pt x="25" y="82"/>
                  <a:pt x="22" y="80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69"/>
                  <a:pt x="26" y="69"/>
                  <a:pt x="26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63"/>
                  <a:pt x="19" y="59"/>
                  <a:pt x="17" y="55"/>
                </a:cubicBezTo>
                <a:cubicBezTo>
                  <a:pt x="17" y="52"/>
                  <a:pt x="17" y="52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48"/>
                  <a:pt x="4" y="47"/>
                  <a:pt x="4" y="45"/>
                </a:cubicBezTo>
                <a:cubicBezTo>
                  <a:pt x="4" y="43"/>
                  <a:pt x="4" y="42"/>
                  <a:pt x="4" y="40"/>
                </a:cubicBezTo>
                <a:cubicBezTo>
                  <a:pt x="14" y="38"/>
                  <a:pt x="14" y="38"/>
                  <a:pt x="1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1"/>
                  <a:pt x="21" y="27"/>
                  <a:pt x="24" y="23"/>
                </a:cubicBezTo>
                <a:cubicBezTo>
                  <a:pt x="26" y="21"/>
                  <a:pt x="26" y="21"/>
                  <a:pt x="26" y="21"/>
                </a:cubicBezTo>
                <a:cubicBezTo>
                  <a:pt x="25" y="19"/>
                  <a:pt x="25" y="19"/>
                  <a:pt x="25" y="19"/>
                </a:cubicBezTo>
                <a:cubicBezTo>
                  <a:pt x="22" y="10"/>
                  <a:pt x="22" y="10"/>
                  <a:pt x="22" y="10"/>
                </a:cubicBezTo>
                <a:cubicBezTo>
                  <a:pt x="24" y="8"/>
                  <a:pt x="27" y="6"/>
                  <a:pt x="31" y="5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3" y="13"/>
                  <a:pt x="46" y="13"/>
                  <a:pt x="48" y="13"/>
                </a:cubicBezTo>
                <a:cubicBezTo>
                  <a:pt x="50" y="13"/>
                  <a:pt x="53" y="13"/>
                  <a:pt x="55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9" y="12"/>
                  <a:pt x="59" y="12"/>
                  <a:pt x="59" y="12"/>
                </a:cubicBezTo>
                <a:cubicBezTo>
                  <a:pt x="65" y="5"/>
                  <a:pt x="65" y="5"/>
                  <a:pt x="65" y="5"/>
                </a:cubicBezTo>
                <a:moveTo>
                  <a:pt x="48" y="69"/>
                </a:moveTo>
                <a:cubicBezTo>
                  <a:pt x="61" y="69"/>
                  <a:pt x="72" y="58"/>
                  <a:pt x="72" y="45"/>
                </a:cubicBezTo>
                <a:cubicBezTo>
                  <a:pt x="72" y="32"/>
                  <a:pt x="61" y="21"/>
                  <a:pt x="48" y="21"/>
                </a:cubicBezTo>
                <a:cubicBezTo>
                  <a:pt x="35" y="21"/>
                  <a:pt x="24" y="32"/>
                  <a:pt x="24" y="45"/>
                </a:cubicBezTo>
                <a:cubicBezTo>
                  <a:pt x="24" y="58"/>
                  <a:pt x="35" y="69"/>
                  <a:pt x="48" y="69"/>
                </a:cubicBezTo>
                <a:moveTo>
                  <a:pt x="64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51" y="9"/>
                  <a:pt x="48" y="9"/>
                </a:cubicBezTo>
                <a:cubicBezTo>
                  <a:pt x="45" y="9"/>
                  <a:pt x="43" y="9"/>
                  <a:pt x="40" y="10"/>
                </a:cubicBezTo>
                <a:cubicBezTo>
                  <a:pt x="32" y="0"/>
                  <a:pt x="32" y="0"/>
                  <a:pt x="32" y="0"/>
                </a:cubicBezTo>
                <a:cubicBezTo>
                  <a:pt x="26" y="2"/>
                  <a:pt x="21" y="5"/>
                  <a:pt x="17" y="9"/>
                </a:cubicBezTo>
                <a:cubicBezTo>
                  <a:pt x="21" y="21"/>
                  <a:pt x="21" y="21"/>
                  <a:pt x="21" y="21"/>
                </a:cubicBezTo>
                <a:cubicBezTo>
                  <a:pt x="18" y="24"/>
                  <a:pt x="15" y="29"/>
                  <a:pt x="14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9"/>
                  <a:pt x="0" y="42"/>
                  <a:pt x="0" y="45"/>
                </a:cubicBezTo>
                <a:cubicBezTo>
                  <a:pt x="0" y="48"/>
                  <a:pt x="0" y="51"/>
                  <a:pt x="1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5" y="61"/>
                  <a:pt x="18" y="66"/>
                  <a:pt x="21" y="69"/>
                </a:cubicBezTo>
                <a:cubicBezTo>
                  <a:pt x="17" y="82"/>
                  <a:pt x="17" y="82"/>
                  <a:pt x="17" y="82"/>
                </a:cubicBezTo>
                <a:cubicBezTo>
                  <a:pt x="21" y="85"/>
                  <a:pt x="26" y="88"/>
                  <a:pt x="32" y="90"/>
                </a:cubicBezTo>
                <a:cubicBezTo>
                  <a:pt x="40" y="80"/>
                  <a:pt x="40" y="80"/>
                  <a:pt x="40" y="80"/>
                </a:cubicBezTo>
                <a:cubicBezTo>
                  <a:pt x="43" y="81"/>
                  <a:pt x="45" y="81"/>
                  <a:pt x="48" y="81"/>
                </a:cubicBezTo>
                <a:cubicBezTo>
                  <a:pt x="51" y="81"/>
                  <a:pt x="53" y="81"/>
                  <a:pt x="56" y="80"/>
                </a:cubicBezTo>
                <a:cubicBezTo>
                  <a:pt x="64" y="90"/>
                  <a:pt x="64" y="90"/>
                  <a:pt x="64" y="90"/>
                </a:cubicBezTo>
                <a:cubicBezTo>
                  <a:pt x="70" y="88"/>
                  <a:pt x="75" y="85"/>
                  <a:pt x="79" y="82"/>
                </a:cubicBezTo>
                <a:cubicBezTo>
                  <a:pt x="75" y="69"/>
                  <a:pt x="75" y="69"/>
                  <a:pt x="75" y="69"/>
                </a:cubicBezTo>
                <a:cubicBezTo>
                  <a:pt x="78" y="66"/>
                  <a:pt x="81" y="61"/>
                  <a:pt x="82" y="56"/>
                </a:cubicBezTo>
                <a:cubicBezTo>
                  <a:pt x="95" y="54"/>
                  <a:pt x="95" y="54"/>
                  <a:pt x="95" y="54"/>
                </a:cubicBezTo>
                <a:cubicBezTo>
                  <a:pt x="96" y="51"/>
                  <a:pt x="96" y="48"/>
                  <a:pt x="96" y="45"/>
                </a:cubicBezTo>
                <a:cubicBezTo>
                  <a:pt x="96" y="42"/>
                  <a:pt x="96" y="39"/>
                  <a:pt x="95" y="36"/>
                </a:cubicBezTo>
                <a:cubicBezTo>
                  <a:pt x="82" y="34"/>
                  <a:pt x="82" y="34"/>
                  <a:pt x="82" y="34"/>
                </a:cubicBezTo>
                <a:cubicBezTo>
                  <a:pt x="81" y="29"/>
                  <a:pt x="78" y="24"/>
                  <a:pt x="75" y="21"/>
                </a:cubicBezTo>
                <a:cubicBezTo>
                  <a:pt x="79" y="8"/>
                  <a:pt x="79" y="8"/>
                  <a:pt x="79" y="8"/>
                </a:cubicBezTo>
                <a:cubicBezTo>
                  <a:pt x="75" y="5"/>
                  <a:pt x="70" y="2"/>
                  <a:pt x="64" y="0"/>
                </a:cubicBezTo>
                <a:close/>
                <a:moveTo>
                  <a:pt x="48" y="65"/>
                </a:moveTo>
                <a:cubicBezTo>
                  <a:pt x="37" y="65"/>
                  <a:pt x="28" y="56"/>
                  <a:pt x="28" y="45"/>
                </a:cubicBezTo>
                <a:cubicBezTo>
                  <a:pt x="28" y="34"/>
                  <a:pt x="37" y="25"/>
                  <a:pt x="48" y="25"/>
                </a:cubicBezTo>
                <a:cubicBezTo>
                  <a:pt x="59" y="25"/>
                  <a:pt x="68" y="34"/>
                  <a:pt x="68" y="45"/>
                </a:cubicBezTo>
                <a:cubicBezTo>
                  <a:pt x="68" y="56"/>
                  <a:pt x="59" y="65"/>
                  <a:pt x="48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文本框 402"/>
          <p:cNvSpPr txBox="1">
            <a:spLocks noChangeArrowheads="1"/>
          </p:cNvSpPr>
          <p:nvPr/>
        </p:nvSpPr>
        <p:spPr bwMode="auto">
          <a:xfrm>
            <a:off x="5142230" y="3061335"/>
            <a:ext cx="5211445" cy="7696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工作收获</a:t>
            </a:r>
            <a:endParaRPr lang="zh-CN" altLang="en-US" sz="4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03"/>
          <p:cNvSpPr txBox="1">
            <a:spLocks noChangeArrowheads="1"/>
          </p:cNvSpPr>
          <p:nvPr/>
        </p:nvSpPr>
        <p:spPr bwMode="auto">
          <a:xfrm>
            <a:off x="5142230" y="2476500"/>
            <a:ext cx="4147185" cy="5848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2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405"/>
          <p:cNvSpPr txBox="1">
            <a:spLocks noChangeArrowheads="1"/>
          </p:cNvSpPr>
          <p:nvPr/>
        </p:nvSpPr>
        <p:spPr bwMode="auto">
          <a:xfrm>
            <a:off x="5142230" y="3796665"/>
            <a:ext cx="4510405" cy="35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39"/>
          <p:cNvSpPr>
            <a:spLocks noEditPoints="1"/>
          </p:cNvSpPr>
          <p:nvPr/>
        </p:nvSpPr>
        <p:spPr bwMode="auto">
          <a:xfrm>
            <a:off x="11183620" y="3984625"/>
            <a:ext cx="1996440" cy="1800225"/>
          </a:xfrm>
          <a:custGeom>
            <a:avLst/>
            <a:gdLst>
              <a:gd name="T0" fmla="*/ 74 w 96"/>
              <a:gd name="T1" fmla="*/ 10 h 90"/>
              <a:gd name="T2" fmla="*/ 70 w 96"/>
              <a:gd name="T3" fmla="*/ 21 h 90"/>
              <a:gd name="T4" fmla="*/ 79 w 96"/>
              <a:gd name="T5" fmla="*/ 35 h 90"/>
              <a:gd name="T6" fmla="*/ 82 w 96"/>
              <a:gd name="T7" fmla="*/ 38 h 90"/>
              <a:gd name="T8" fmla="*/ 92 w 96"/>
              <a:gd name="T9" fmla="*/ 45 h 90"/>
              <a:gd name="T10" fmla="*/ 82 w 96"/>
              <a:gd name="T11" fmla="*/ 52 h 90"/>
              <a:gd name="T12" fmla="*/ 79 w 96"/>
              <a:gd name="T13" fmla="*/ 55 h 90"/>
              <a:gd name="T14" fmla="*/ 70 w 96"/>
              <a:gd name="T15" fmla="*/ 69 h 90"/>
              <a:gd name="T16" fmla="*/ 74 w 96"/>
              <a:gd name="T17" fmla="*/ 80 h 90"/>
              <a:gd name="T18" fmla="*/ 59 w 96"/>
              <a:gd name="T19" fmla="*/ 78 h 90"/>
              <a:gd name="T20" fmla="*/ 55 w 96"/>
              <a:gd name="T21" fmla="*/ 76 h 90"/>
              <a:gd name="T22" fmla="*/ 41 w 96"/>
              <a:gd name="T23" fmla="*/ 76 h 90"/>
              <a:gd name="T24" fmla="*/ 37 w 96"/>
              <a:gd name="T25" fmla="*/ 78 h 90"/>
              <a:gd name="T26" fmla="*/ 22 w 96"/>
              <a:gd name="T27" fmla="*/ 80 h 90"/>
              <a:gd name="T28" fmla="*/ 26 w 96"/>
              <a:gd name="T29" fmla="*/ 69 h 90"/>
              <a:gd name="T30" fmla="*/ 17 w 96"/>
              <a:gd name="T31" fmla="*/ 55 h 90"/>
              <a:gd name="T32" fmla="*/ 14 w 96"/>
              <a:gd name="T33" fmla="*/ 52 h 90"/>
              <a:gd name="T34" fmla="*/ 4 w 96"/>
              <a:gd name="T35" fmla="*/ 45 h 90"/>
              <a:gd name="T36" fmla="*/ 14 w 96"/>
              <a:gd name="T37" fmla="*/ 38 h 90"/>
              <a:gd name="T38" fmla="*/ 17 w 96"/>
              <a:gd name="T39" fmla="*/ 35 h 90"/>
              <a:gd name="T40" fmla="*/ 26 w 96"/>
              <a:gd name="T41" fmla="*/ 21 h 90"/>
              <a:gd name="T42" fmla="*/ 22 w 96"/>
              <a:gd name="T43" fmla="*/ 10 h 90"/>
              <a:gd name="T44" fmla="*/ 37 w 96"/>
              <a:gd name="T45" fmla="*/ 12 h 90"/>
              <a:gd name="T46" fmla="*/ 41 w 96"/>
              <a:gd name="T47" fmla="*/ 14 h 90"/>
              <a:gd name="T48" fmla="*/ 55 w 96"/>
              <a:gd name="T49" fmla="*/ 14 h 90"/>
              <a:gd name="T50" fmla="*/ 59 w 96"/>
              <a:gd name="T51" fmla="*/ 12 h 90"/>
              <a:gd name="T52" fmla="*/ 48 w 96"/>
              <a:gd name="T53" fmla="*/ 69 h 90"/>
              <a:gd name="T54" fmla="*/ 48 w 96"/>
              <a:gd name="T55" fmla="*/ 21 h 90"/>
              <a:gd name="T56" fmla="*/ 48 w 96"/>
              <a:gd name="T57" fmla="*/ 69 h 90"/>
              <a:gd name="T58" fmla="*/ 56 w 96"/>
              <a:gd name="T59" fmla="*/ 10 h 90"/>
              <a:gd name="T60" fmla="*/ 40 w 96"/>
              <a:gd name="T61" fmla="*/ 10 h 90"/>
              <a:gd name="T62" fmla="*/ 17 w 96"/>
              <a:gd name="T63" fmla="*/ 9 h 90"/>
              <a:gd name="T64" fmla="*/ 14 w 96"/>
              <a:gd name="T65" fmla="*/ 34 h 90"/>
              <a:gd name="T66" fmla="*/ 0 w 96"/>
              <a:gd name="T67" fmla="*/ 45 h 90"/>
              <a:gd name="T68" fmla="*/ 14 w 96"/>
              <a:gd name="T69" fmla="*/ 56 h 90"/>
              <a:gd name="T70" fmla="*/ 17 w 96"/>
              <a:gd name="T71" fmla="*/ 82 h 90"/>
              <a:gd name="T72" fmla="*/ 40 w 96"/>
              <a:gd name="T73" fmla="*/ 80 h 90"/>
              <a:gd name="T74" fmla="*/ 56 w 96"/>
              <a:gd name="T75" fmla="*/ 80 h 90"/>
              <a:gd name="T76" fmla="*/ 79 w 96"/>
              <a:gd name="T77" fmla="*/ 82 h 90"/>
              <a:gd name="T78" fmla="*/ 82 w 96"/>
              <a:gd name="T79" fmla="*/ 56 h 90"/>
              <a:gd name="T80" fmla="*/ 96 w 96"/>
              <a:gd name="T81" fmla="*/ 45 h 90"/>
              <a:gd name="T82" fmla="*/ 82 w 96"/>
              <a:gd name="T83" fmla="*/ 34 h 90"/>
              <a:gd name="T84" fmla="*/ 79 w 96"/>
              <a:gd name="T85" fmla="*/ 8 h 90"/>
              <a:gd name="T86" fmla="*/ 48 w 96"/>
              <a:gd name="T87" fmla="*/ 65 h 90"/>
              <a:gd name="T88" fmla="*/ 48 w 96"/>
              <a:gd name="T89" fmla="*/ 25 h 90"/>
              <a:gd name="T90" fmla="*/ 48 w 96"/>
              <a:gd name="T91" fmla="*/ 6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" h="90">
                <a:moveTo>
                  <a:pt x="65" y="5"/>
                </a:moveTo>
                <a:cubicBezTo>
                  <a:pt x="69" y="6"/>
                  <a:pt x="72" y="8"/>
                  <a:pt x="74" y="10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70" y="21"/>
                  <a:pt x="70" y="21"/>
                </a:cubicBezTo>
                <a:cubicBezTo>
                  <a:pt x="72" y="23"/>
                  <a:pt x="72" y="23"/>
                  <a:pt x="72" y="23"/>
                </a:cubicBezTo>
                <a:cubicBezTo>
                  <a:pt x="75" y="27"/>
                  <a:pt x="77" y="31"/>
                  <a:pt x="79" y="35"/>
                </a:cubicBezTo>
                <a:cubicBezTo>
                  <a:pt x="79" y="38"/>
                  <a:pt x="79" y="38"/>
                  <a:pt x="79" y="38"/>
                </a:cubicBezTo>
                <a:cubicBezTo>
                  <a:pt x="82" y="38"/>
                  <a:pt x="82" y="38"/>
                  <a:pt x="82" y="38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42"/>
                  <a:pt x="92" y="43"/>
                  <a:pt x="92" y="45"/>
                </a:cubicBezTo>
                <a:cubicBezTo>
                  <a:pt x="92" y="47"/>
                  <a:pt x="92" y="48"/>
                  <a:pt x="92" y="50"/>
                </a:cubicBezTo>
                <a:cubicBezTo>
                  <a:pt x="82" y="52"/>
                  <a:pt x="82" y="52"/>
                  <a:pt x="82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55"/>
                  <a:pt x="79" y="55"/>
                  <a:pt x="79" y="55"/>
                </a:cubicBezTo>
                <a:cubicBezTo>
                  <a:pt x="77" y="59"/>
                  <a:pt x="75" y="63"/>
                  <a:pt x="72" y="67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71"/>
                  <a:pt x="71" y="71"/>
                  <a:pt x="71" y="71"/>
                </a:cubicBezTo>
                <a:cubicBezTo>
                  <a:pt x="74" y="80"/>
                  <a:pt x="74" y="80"/>
                  <a:pt x="74" y="80"/>
                </a:cubicBezTo>
                <a:cubicBezTo>
                  <a:pt x="72" y="82"/>
                  <a:pt x="69" y="84"/>
                  <a:pt x="65" y="85"/>
                </a:cubicBezTo>
                <a:cubicBezTo>
                  <a:pt x="59" y="78"/>
                  <a:pt x="59" y="78"/>
                  <a:pt x="59" y="78"/>
                </a:cubicBezTo>
                <a:cubicBezTo>
                  <a:pt x="57" y="76"/>
                  <a:pt x="57" y="76"/>
                  <a:pt x="57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3" y="77"/>
                  <a:pt x="50" y="77"/>
                  <a:pt x="48" y="77"/>
                </a:cubicBezTo>
                <a:cubicBezTo>
                  <a:pt x="46" y="77"/>
                  <a:pt x="43" y="77"/>
                  <a:pt x="41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37" y="78"/>
                  <a:pt x="37" y="78"/>
                  <a:pt x="37" y="78"/>
                </a:cubicBezTo>
                <a:cubicBezTo>
                  <a:pt x="31" y="85"/>
                  <a:pt x="31" y="85"/>
                  <a:pt x="31" y="85"/>
                </a:cubicBezTo>
                <a:cubicBezTo>
                  <a:pt x="27" y="84"/>
                  <a:pt x="25" y="82"/>
                  <a:pt x="22" y="80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69"/>
                  <a:pt x="26" y="69"/>
                  <a:pt x="26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63"/>
                  <a:pt x="19" y="59"/>
                  <a:pt x="17" y="55"/>
                </a:cubicBezTo>
                <a:cubicBezTo>
                  <a:pt x="17" y="52"/>
                  <a:pt x="17" y="52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48"/>
                  <a:pt x="4" y="47"/>
                  <a:pt x="4" y="45"/>
                </a:cubicBezTo>
                <a:cubicBezTo>
                  <a:pt x="4" y="43"/>
                  <a:pt x="4" y="42"/>
                  <a:pt x="4" y="40"/>
                </a:cubicBezTo>
                <a:cubicBezTo>
                  <a:pt x="14" y="38"/>
                  <a:pt x="14" y="38"/>
                  <a:pt x="1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1"/>
                  <a:pt x="21" y="27"/>
                  <a:pt x="24" y="23"/>
                </a:cubicBezTo>
                <a:cubicBezTo>
                  <a:pt x="26" y="21"/>
                  <a:pt x="26" y="21"/>
                  <a:pt x="26" y="21"/>
                </a:cubicBezTo>
                <a:cubicBezTo>
                  <a:pt x="25" y="19"/>
                  <a:pt x="25" y="19"/>
                  <a:pt x="25" y="19"/>
                </a:cubicBezTo>
                <a:cubicBezTo>
                  <a:pt x="22" y="10"/>
                  <a:pt x="22" y="10"/>
                  <a:pt x="22" y="10"/>
                </a:cubicBezTo>
                <a:cubicBezTo>
                  <a:pt x="24" y="8"/>
                  <a:pt x="27" y="6"/>
                  <a:pt x="31" y="5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3" y="13"/>
                  <a:pt x="46" y="13"/>
                  <a:pt x="48" y="13"/>
                </a:cubicBezTo>
                <a:cubicBezTo>
                  <a:pt x="50" y="13"/>
                  <a:pt x="53" y="13"/>
                  <a:pt x="55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9" y="12"/>
                  <a:pt x="59" y="12"/>
                  <a:pt x="59" y="12"/>
                </a:cubicBezTo>
                <a:cubicBezTo>
                  <a:pt x="65" y="5"/>
                  <a:pt x="65" y="5"/>
                  <a:pt x="65" y="5"/>
                </a:cubicBezTo>
                <a:moveTo>
                  <a:pt x="48" y="69"/>
                </a:moveTo>
                <a:cubicBezTo>
                  <a:pt x="61" y="69"/>
                  <a:pt x="72" y="58"/>
                  <a:pt x="72" y="45"/>
                </a:cubicBezTo>
                <a:cubicBezTo>
                  <a:pt x="72" y="32"/>
                  <a:pt x="61" y="21"/>
                  <a:pt x="48" y="21"/>
                </a:cubicBezTo>
                <a:cubicBezTo>
                  <a:pt x="35" y="21"/>
                  <a:pt x="24" y="32"/>
                  <a:pt x="24" y="45"/>
                </a:cubicBezTo>
                <a:cubicBezTo>
                  <a:pt x="24" y="58"/>
                  <a:pt x="35" y="69"/>
                  <a:pt x="48" y="69"/>
                </a:cubicBezTo>
                <a:moveTo>
                  <a:pt x="64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51" y="9"/>
                  <a:pt x="48" y="9"/>
                </a:cubicBezTo>
                <a:cubicBezTo>
                  <a:pt x="45" y="9"/>
                  <a:pt x="43" y="9"/>
                  <a:pt x="40" y="10"/>
                </a:cubicBezTo>
                <a:cubicBezTo>
                  <a:pt x="32" y="0"/>
                  <a:pt x="32" y="0"/>
                  <a:pt x="32" y="0"/>
                </a:cubicBezTo>
                <a:cubicBezTo>
                  <a:pt x="26" y="2"/>
                  <a:pt x="21" y="5"/>
                  <a:pt x="17" y="9"/>
                </a:cubicBezTo>
                <a:cubicBezTo>
                  <a:pt x="21" y="21"/>
                  <a:pt x="21" y="21"/>
                  <a:pt x="21" y="21"/>
                </a:cubicBezTo>
                <a:cubicBezTo>
                  <a:pt x="18" y="24"/>
                  <a:pt x="15" y="29"/>
                  <a:pt x="14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9"/>
                  <a:pt x="0" y="42"/>
                  <a:pt x="0" y="45"/>
                </a:cubicBezTo>
                <a:cubicBezTo>
                  <a:pt x="0" y="48"/>
                  <a:pt x="0" y="51"/>
                  <a:pt x="1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5" y="61"/>
                  <a:pt x="18" y="66"/>
                  <a:pt x="21" y="69"/>
                </a:cubicBezTo>
                <a:cubicBezTo>
                  <a:pt x="17" y="82"/>
                  <a:pt x="17" y="82"/>
                  <a:pt x="17" y="82"/>
                </a:cubicBezTo>
                <a:cubicBezTo>
                  <a:pt x="21" y="85"/>
                  <a:pt x="26" y="88"/>
                  <a:pt x="32" y="90"/>
                </a:cubicBezTo>
                <a:cubicBezTo>
                  <a:pt x="40" y="80"/>
                  <a:pt x="40" y="80"/>
                  <a:pt x="40" y="80"/>
                </a:cubicBezTo>
                <a:cubicBezTo>
                  <a:pt x="43" y="81"/>
                  <a:pt x="45" y="81"/>
                  <a:pt x="48" y="81"/>
                </a:cubicBezTo>
                <a:cubicBezTo>
                  <a:pt x="51" y="81"/>
                  <a:pt x="53" y="81"/>
                  <a:pt x="56" y="80"/>
                </a:cubicBezTo>
                <a:cubicBezTo>
                  <a:pt x="64" y="90"/>
                  <a:pt x="64" y="90"/>
                  <a:pt x="64" y="90"/>
                </a:cubicBezTo>
                <a:cubicBezTo>
                  <a:pt x="70" y="88"/>
                  <a:pt x="75" y="85"/>
                  <a:pt x="79" y="82"/>
                </a:cubicBezTo>
                <a:cubicBezTo>
                  <a:pt x="75" y="69"/>
                  <a:pt x="75" y="69"/>
                  <a:pt x="75" y="69"/>
                </a:cubicBezTo>
                <a:cubicBezTo>
                  <a:pt x="78" y="66"/>
                  <a:pt x="81" y="61"/>
                  <a:pt x="82" y="56"/>
                </a:cubicBezTo>
                <a:cubicBezTo>
                  <a:pt x="95" y="54"/>
                  <a:pt x="95" y="54"/>
                  <a:pt x="95" y="54"/>
                </a:cubicBezTo>
                <a:cubicBezTo>
                  <a:pt x="96" y="51"/>
                  <a:pt x="96" y="48"/>
                  <a:pt x="96" y="45"/>
                </a:cubicBezTo>
                <a:cubicBezTo>
                  <a:pt x="96" y="42"/>
                  <a:pt x="96" y="39"/>
                  <a:pt x="95" y="36"/>
                </a:cubicBezTo>
                <a:cubicBezTo>
                  <a:pt x="82" y="34"/>
                  <a:pt x="82" y="34"/>
                  <a:pt x="82" y="34"/>
                </a:cubicBezTo>
                <a:cubicBezTo>
                  <a:pt x="81" y="29"/>
                  <a:pt x="78" y="24"/>
                  <a:pt x="75" y="21"/>
                </a:cubicBezTo>
                <a:cubicBezTo>
                  <a:pt x="79" y="8"/>
                  <a:pt x="79" y="8"/>
                  <a:pt x="79" y="8"/>
                </a:cubicBezTo>
                <a:cubicBezTo>
                  <a:pt x="75" y="5"/>
                  <a:pt x="70" y="2"/>
                  <a:pt x="64" y="0"/>
                </a:cubicBezTo>
                <a:close/>
                <a:moveTo>
                  <a:pt x="48" y="65"/>
                </a:moveTo>
                <a:cubicBezTo>
                  <a:pt x="37" y="65"/>
                  <a:pt x="28" y="56"/>
                  <a:pt x="28" y="45"/>
                </a:cubicBezTo>
                <a:cubicBezTo>
                  <a:pt x="28" y="34"/>
                  <a:pt x="37" y="25"/>
                  <a:pt x="48" y="25"/>
                </a:cubicBezTo>
                <a:cubicBezTo>
                  <a:pt x="59" y="25"/>
                  <a:pt x="68" y="34"/>
                  <a:pt x="68" y="45"/>
                </a:cubicBezTo>
                <a:cubicBezTo>
                  <a:pt x="68" y="56"/>
                  <a:pt x="59" y="65"/>
                  <a:pt x="48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432040" y="3707130"/>
            <a:ext cx="3891915" cy="60261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39200" y="3808095"/>
            <a:ext cx="2251710" cy="417830"/>
          </a:xfrm>
          <a:prstGeom prst="rect">
            <a:avLst/>
          </a:prstGeom>
          <a:solidFill>
            <a:srgbClr val="86BBE3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工程构建工具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312035"/>
            <a:ext cx="7560945" cy="271335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2040" y="4406900"/>
            <a:ext cx="3260725" cy="60261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46465" y="4513580"/>
            <a:ext cx="2035175" cy="417830"/>
          </a:xfrm>
          <a:prstGeom prst="rect">
            <a:avLst/>
          </a:prstGeom>
          <a:solidFill>
            <a:srgbClr val="86BBE3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高性能渲染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32040" y="3006725"/>
            <a:ext cx="4181475" cy="60261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84590" y="3118485"/>
            <a:ext cx="2721610" cy="417830"/>
          </a:xfrm>
          <a:prstGeom prst="rect">
            <a:avLst/>
          </a:prstGeom>
          <a:solidFill>
            <a:srgbClr val="86BBE3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高效模引擎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32040" y="2306320"/>
            <a:ext cx="3135630" cy="60261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80755" y="2406015"/>
            <a:ext cx="1968500" cy="400050"/>
          </a:xfrm>
          <a:prstGeom prst="rect">
            <a:avLst/>
          </a:prstGeom>
          <a:solidFill>
            <a:srgbClr val="86BBE3"/>
          </a:solidFill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上线流程</a:t>
            </a:r>
            <a:endParaRPr lang="zh-CN" altLang="en-US" sz="20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6" name="组合 2"/>
          <p:cNvGrpSpPr/>
          <p:nvPr/>
        </p:nvGrpSpPr>
        <p:grpSpPr bwMode="auto">
          <a:xfrm>
            <a:off x="365125" y="2840990"/>
            <a:ext cx="3729355" cy="1672590"/>
            <a:chOff x="5142227" y="2641556"/>
            <a:chExt cx="5211179" cy="1671459"/>
          </a:xfrm>
        </p:grpSpPr>
        <p:sp>
          <p:nvSpPr>
            <p:cNvPr id="87" name="文本框 402"/>
            <p:cNvSpPr txBox="1">
              <a:spLocks noChangeArrowheads="1"/>
            </p:cNvSpPr>
            <p:nvPr/>
          </p:nvSpPr>
          <p:spPr bwMode="auto">
            <a:xfrm>
              <a:off x="5142228" y="3226331"/>
              <a:ext cx="5211178" cy="8084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4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工作收获</a:t>
              </a:r>
              <a:endParaRPr lang="zh-CN" altLang="en-US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403"/>
            <p:cNvSpPr txBox="1">
              <a:spLocks noChangeArrowheads="1"/>
            </p:cNvSpPr>
            <p:nvPr/>
          </p:nvSpPr>
          <p:spPr bwMode="auto">
            <a:xfrm>
              <a:off x="5142227" y="2641556"/>
              <a:ext cx="4146915" cy="61299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</a:t>
              </a:r>
              <a:endParaRPr lang="zh-CN" altLang="en-US" sz="3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文本框 405"/>
            <p:cNvSpPr txBox="1">
              <a:spLocks noChangeArrowheads="1"/>
            </p:cNvSpPr>
            <p:nvPr/>
          </p:nvSpPr>
          <p:spPr bwMode="auto">
            <a:xfrm>
              <a:off x="5142228" y="3960776"/>
              <a:ext cx="4509772" cy="352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1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10380" y="1485265"/>
            <a:ext cx="4383405" cy="440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17" grpId="0" bldLvl="0" animBg="1"/>
      <p:bldP spid="11" grpId="0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850265" y="3653155"/>
            <a:ext cx="10340340" cy="156210"/>
            <a:chOff x="1339" y="5705"/>
            <a:chExt cx="16284" cy="2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463" y="5705"/>
              <a:ext cx="16160" cy="246"/>
              <a:chOff x="1463" y="5706"/>
              <a:chExt cx="16160" cy="246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463" y="5829"/>
                <a:ext cx="1616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6739" y="5706"/>
                <a:ext cx="246" cy="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2057" y="5706"/>
                <a:ext cx="246" cy="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339" y="5705"/>
              <a:ext cx="16284" cy="246"/>
              <a:chOff x="1339" y="5705"/>
              <a:chExt cx="16284" cy="24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339" y="5705"/>
                <a:ext cx="246" cy="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7377" y="5705"/>
                <a:ext cx="246" cy="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537845" y="2468245"/>
            <a:ext cx="793750" cy="793750"/>
            <a:chOff x="847" y="3887"/>
            <a:chExt cx="1250" cy="1250"/>
          </a:xfrm>
          <a:solidFill>
            <a:schemeClr val="tx2">
              <a:lumMod val="75000"/>
            </a:schemeClr>
          </a:solidFill>
        </p:grpSpPr>
        <p:sp>
          <p:nvSpPr>
            <p:cNvPr id="11" name="泪滴形 10"/>
            <p:cNvSpPr/>
            <p:nvPr/>
          </p:nvSpPr>
          <p:spPr>
            <a:xfrm rot="8058021">
              <a:off x="847" y="3887"/>
              <a:ext cx="1251" cy="1251"/>
            </a:xfrm>
            <a:prstGeom prst="teardrop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0" y="4077"/>
              <a:ext cx="884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8F8F8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6600" dirty="0">
                <a:solidFill>
                  <a:srgbClr val="F8F8F8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646805" y="2052955"/>
            <a:ext cx="1077595" cy="101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8F8F8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sz="6000" dirty="0">
              <a:solidFill>
                <a:srgbClr val="F8F8F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9180" y="1590040"/>
            <a:ext cx="1515919" cy="1515919"/>
            <a:chOff x="7076" y="3017"/>
            <a:chExt cx="2387" cy="2387"/>
          </a:xfrm>
        </p:grpSpPr>
        <p:sp>
          <p:nvSpPr>
            <p:cNvPr id="13" name="泪滴形 12"/>
            <p:cNvSpPr/>
            <p:nvPr/>
          </p:nvSpPr>
          <p:spPr>
            <a:xfrm rot="8058021">
              <a:off x="7076" y="3017"/>
              <a:ext cx="2387" cy="2387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348" y="3432"/>
              <a:ext cx="1783" cy="1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rgbClr val="F8F8F8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sz="7200" dirty="0">
                  <a:solidFill>
                    <a:srgbClr val="F8F8F8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</a:t>
              </a:r>
              <a:endParaRPr lang="en-US" sz="19900" dirty="0">
                <a:solidFill>
                  <a:srgbClr val="F8F8F8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577195" y="2127885"/>
            <a:ext cx="1070610" cy="1070610"/>
            <a:chOff x="16657" y="3351"/>
            <a:chExt cx="1686" cy="1686"/>
          </a:xfrm>
        </p:grpSpPr>
        <p:sp>
          <p:nvSpPr>
            <p:cNvPr id="14" name="泪滴形 13"/>
            <p:cNvSpPr/>
            <p:nvPr/>
          </p:nvSpPr>
          <p:spPr>
            <a:xfrm rot="8058021">
              <a:off x="16657" y="3351"/>
              <a:ext cx="1686" cy="1686"/>
            </a:xfrm>
            <a:prstGeom prst="teardrop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852" y="3628"/>
              <a:ext cx="1296" cy="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F8F8F8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9600" dirty="0">
                <a:solidFill>
                  <a:srgbClr val="F8F8F8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13335" y="402590"/>
            <a:ext cx="162560" cy="76327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3380" y="525383"/>
            <a:ext cx="2296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上线流程</a:t>
            </a:r>
            <a:endParaRPr lang="zh-CN" altLang="en-US" sz="2800" b="1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976745" y="1680210"/>
            <a:ext cx="1515110" cy="1515110"/>
            <a:chOff x="8343" y="2515"/>
            <a:chExt cx="2386" cy="2386"/>
          </a:xfrm>
        </p:grpSpPr>
        <p:sp>
          <p:nvSpPr>
            <p:cNvPr id="38" name="泪滴形 37"/>
            <p:cNvSpPr/>
            <p:nvPr/>
          </p:nvSpPr>
          <p:spPr>
            <a:xfrm rot="8058021">
              <a:off x="8343" y="2515"/>
              <a:ext cx="2387" cy="2387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615" y="2808"/>
              <a:ext cx="1843" cy="1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rgbClr val="F8F8F8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19900" dirty="0">
                <a:solidFill>
                  <a:srgbClr val="F8F8F8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96900" y="4095115"/>
            <a:ext cx="2293620" cy="1689735"/>
            <a:chOff x="940" y="6449"/>
            <a:chExt cx="3612" cy="2661"/>
          </a:xfrm>
        </p:grpSpPr>
        <p:grpSp>
          <p:nvGrpSpPr>
            <p:cNvPr id="40" name="组合 39"/>
            <p:cNvGrpSpPr/>
            <p:nvPr/>
          </p:nvGrpSpPr>
          <p:grpSpPr>
            <a:xfrm>
              <a:off x="1020" y="6926"/>
              <a:ext cx="3532" cy="2184"/>
              <a:chOff x="1127" y="6697"/>
              <a:chExt cx="3388" cy="2184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1127" y="7328"/>
                <a:ext cx="3388" cy="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在本地通过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WebStom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开发代码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127" y="6697"/>
                <a:ext cx="3388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开发代码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940" y="6449"/>
              <a:ext cx="1562" cy="1421"/>
              <a:chOff x="940" y="6448"/>
              <a:chExt cx="1562" cy="1421"/>
            </a:xfrm>
            <a:solidFill>
              <a:schemeClr val="bg2">
                <a:lumMod val="25000"/>
              </a:schemeClr>
            </a:solidFill>
          </p:grpSpPr>
          <p:sp>
            <p:nvSpPr>
              <p:cNvPr id="42" name="Freeform 39"/>
              <p:cNvSpPr>
                <a:spLocks noEditPoints="1"/>
              </p:cNvSpPr>
              <p:nvPr/>
            </p:nvSpPr>
            <p:spPr bwMode="auto">
              <a:xfrm>
                <a:off x="940" y="6448"/>
                <a:ext cx="1043" cy="865"/>
              </a:xfrm>
              <a:custGeom>
                <a:avLst/>
                <a:gdLst>
                  <a:gd name="T0" fmla="*/ 74 w 96"/>
                  <a:gd name="T1" fmla="*/ 10 h 90"/>
                  <a:gd name="T2" fmla="*/ 70 w 96"/>
                  <a:gd name="T3" fmla="*/ 21 h 90"/>
                  <a:gd name="T4" fmla="*/ 79 w 96"/>
                  <a:gd name="T5" fmla="*/ 35 h 90"/>
                  <a:gd name="T6" fmla="*/ 82 w 96"/>
                  <a:gd name="T7" fmla="*/ 38 h 90"/>
                  <a:gd name="T8" fmla="*/ 92 w 96"/>
                  <a:gd name="T9" fmla="*/ 45 h 90"/>
                  <a:gd name="T10" fmla="*/ 82 w 96"/>
                  <a:gd name="T11" fmla="*/ 52 h 90"/>
                  <a:gd name="T12" fmla="*/ 79 w 96"/>
                  <a:gd name="T13" fmla="*/ 55 h 90"/>
                  <a:gd name="T14" fmla="*/ 70 w 96"/>
                  <a:gd name="T15" fmla="*/ 69 h 90"/>
                  <a:gd name="T16" fmla="*/ 74 w 96"/>
                  <a:gd name="T17" fmla="*/ 80 h 90"/>
                  <a:gd name="T18" fmla="*/ 59 w 96"/>
                  <a:gd name="T19" fmla="*/ 78 h 90"/>
                  <a:gd name="T20" fmla="*/ 55 w 96"/>
                  <a:gd name="T21" fmla="*/ 76 h 90"/>
                  <a:gd name="T22" fmla="*/ 41 w 96"/>
                  <a:gd name="T23" fmla="*/ 76 h 90"/>
                  <a:gd name="T24" fmla="*/ 37 w 96"/>
                  <a:gd name="T25" fmla="*/ 78 h 90"/>
                  <a:gd name="T26" fmla="*/ 22 w 96"/>
                  <a:gd name="T27" fmla="*/ 80 h 90"/>
                  <a:gd name="T28" fmla="*/ 26 w 96"/>
                  <a:gd name="T29" fmla="*/ 69 h 90"/>
                  <a:gd name="T30" fmla="*/ 17 w 96"/>
                  <a:gd name="T31" fmla="*/ 55 h 90"/>
                  <a:gd name="T32" fmla="*/ 14 w 96"/>
                  <a:gd name="T33" fmla="*/ 52 h 90"/>
                  <a:gd name="T34" fmla="*/ 4 w 96"/>
                  <a:gd name="T35" fmla="*/ 45 h 90"/>
                  <a:gd name="T36" fmla="*/ 14 w 96"/>
                  <a:gd name="T37" fmla="*/ 38 h 90"/>
                  <a:gd name="T38" fmla="*/ 17 w 96"/>
                  <a:gd name="T39" fmla="*/ 35 h 90"/>
                  <a:gd name="T40" fmla="*/ 26 w 96"/>
                  <a:gd name="T41" fmla="*/ 21 h 90"/>
                  <a:gd name="T42" fmla="*/ 22 w 96"/>
                  <a:gd name="T43" fmla="*/ 10 h 90"/>
                  <a:gd name="T44" fmla="*/ 37 w 96"/>
                  <a:gd name="T45" fmla="*/ 12 h 90"/>
                  <a:gd name="T46" fmla="*/ 41 w 96"/>
                  <a:gd name="T47" fmla="*/ 14 h 90"/>
                  <a:gd name="T48" fmla="*/ 55 w 96"/>
                  <a:gd name="T49" fmla="*/ 14 h 90"/>
                  <a:gd name="T50" fmla="*/ 59 w 96"/>
                  <a:gd name="T51" fmla="*/ 12 h 90"/>
                  <a:gd name="T52" fmla="*/ 48 w 96"/>
                  <a:gd name="T53" fmla="*/ 69 h 90"/>
                  <a:gd name="T54" fmla="*/ 48 w 96"/>
                  <a:gd name="T55" fmla="*/ 21 h 90"/>
                  <a:gd name="T56" fmla="*/ 48 w 96"/>
                  <a:gd name="T57" fmla="*/ 69 h 90"/>
                  <a:gd name="T58" fmla="*/ 56 w 96"/>
                  <a:gd name="T59" fmla="*/ 10 h 90"/>
                  <a:gd name="T60" fmla="*/ 40 w 96"/>
                  <a:gd name="T61" fmla="*/ 10 h 90"/>
                  <a:gd name="T62" fmla="*/ 17 w 96"/>
                  <a:gd name="T63" fmla="*/ 9 h 90"/>
                  <a:gd name="T64" fmla="*/ 14 w 96"/>
                  <a:gd name="T65" fmla="*/ 34 h 90"/>
                  <a:gd name="T66" fmla="*/ 0 w 96"/>
                  <a:gd name="T67" fmla="*/ 45 h 90"/>
                  <a:gd name="T68" fmla="*/ 14 w 96"/>
                  <a:gd name="T69" fmla="*/ 56 h 90"/>
                  <a:gd name="T70" fmla="*/ 17 w 96"/>
                  <a:gd name="T71" fmla="*/ 82 h 90"/>
                  <a:gd name="T72" fmla="*/ 40 w 96"/>
                  <a:gd name="T73" fmla="*/ 80 h 90"/>
                  <a:gd name="T74" fmla="*/ 56 w 96"/>
                  <a:gd name="T75" fmla="*/ 80 h 90"/>
                  <a:gd name="T76" fmla="*/ 79 w 96"/>
                  <a:gd name="T77" fmla="*/ 82 h 90"/>
                  <a:gd name="T78" fmla="*/ 82 w 96"/>
                  <a:gd name="T79" fmla="*/ 56 h 90"/>
                  <a:gd name="T80" fmla="*/ 96 w 96"/>
                  <a:gd name="T81" fmla="*/ 45 h 90"/>
                  <a:gd name="T82" fmla="*/ 82 w 96"/>
                  <a:gd name="T83" fmla="*/ 34 h 90"/>
                  <a:gd name="T84" fmla="*/ 79 w 96"/>
                  <a:gd name="T85" fmla="*/ 8 h 90"/>
                  <a:gd name="T86" fmla="*/ 48 w 96"/>
                  <a:gd name="T87" fmla="*/ 65 h 90"/>
                  <a:gd name="T88" fmla="*/ 48 w 96"/>
                  <a:gd name="T89" fmla="*/ 25 h 90"/>
                  <a:gd name="T90" fmla="*/ 48 w 96"/>
                  <a:gd name="T91" fmla="*/ 6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90">
                    <a:moveTo>
                      <a:pt x="65" y="5"/>
                    </a:moveTo>
                    <a:cubicBezTo>
                      <a:pt x="69" y="6"/>
                      <a:pt x="72" y="8"/>
                      <a:pt x="74" y="10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5" y="27"/>
                      <a:pt x="77" y="31"/>
                      <a:pt x="79" y="3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42"/>
                      <a:pt x="92" y="43"/>
                      <a:pt x="92" y="45"/>
                    </a:cubicBezTo>
                    <a:cubicBezTo>
                      <a:pt x="92" y="47"/>
                      <a:pt x="92" y="48"/>
                      <a:pt x="92" y="50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7" y="59"/>
                      <a:pt x="75" y="63"/>
                      <a:pt x="72" y="67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2" y="82"/>
                      <a:pt x="69" y="84"/>
                      <a:pt x="65" y="85"/>
                    </a:cubicBezTo>
                    <a:cubicBezTo>
                      <a:pt x="59" y="78"/>
                      <a:pt x="59" y="78"/>
                      <a:pt x="59" y="78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3" y="77"/>
                      <a:pt x="50" y="77"/>
                      <a:pt x="48" y="77"/>
                    </a:cubicBezTo>
                    <a:cubicBezTo>
                      <a:pt x="46" y="77"/>
                      <a:pt x="43" y="77"/>
                      <a:pt x="41" y="7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27" y="84"/>
                      <a:pt x="25" y="82"/>
                      <a:pt x="22" y="80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1" y="63"/>
                      <a:pt x="19" y="59"/>
                      <a:pt x="17" y="55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48"/>
                      <a:pt x="4" y="47"/>
                      <a:pt x="4" y="45"/>
                    </a:cubicBezTo>
                    <a:cubicBezTo>
                      <a:pt x="4" y="43"/>
                      <a:pt x="4" y="42"/>
                      <a:pt x="4" y="40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9" y="31"/>
                      <a:pt x="21" y="27"/>
                      <a:pt x="24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8"/>
                      <a:pt x="27" y="6"/>
                      <a:pt x="31" y="5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3" y="13"/>
                      <a:pt x="46" y="13"/>
                      <a:pt x="48" y="13"/>
                    </a:cubicBezTo>
                    <a:cubicBezTo>
                      <a:pt x="50" y="13"/>
                      <a:pt x="53" y="13"/>
                      <a:pt x="55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65" y="5"/>
                      <a:pt x="65" y="5"/>
                      <a:pt x="65" y="5"/>
                    </a:cubicBezTo>
                    <a:moveTo>
                      <a:pt x="48" y="69"/>
                    </a:moveTo>
                    <a:cubicBezTo>
                      <a:pt x="61" y="69"/>
                      <a:pt x="72" y="58"/>
                      <a:pt x="72" y="45"/>
                    </a:cubicBezTo>
                    <a:cubicBezTo>
                      <a:pt x="72" y="32"/>
                      <a:pt x="61" y="21"/>
                      <a:pt x="48" y="21"/>
                    </a:cubicBezTo>
                    <a:cubicBezTo>
                      <a:pt x="35" y="21"/>
                      <a:pt x="24" y="32"/>
                      <a:pt x="24" y="45"/>
                    </a:cubicBezTo>
                    <a:cubicBezTo>
                      <a:pt x="24" y="58"/>
                      <a:pt x="35" y="69"/>
                      <a:pt x="48" y="69"/>
                    </a:cubicBezTo>
                    <a:moveTo>
                      <a:pt x="64" y="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3" y="9"/>
                      <a:pt x="51" y="9"/>
                      <a:pt x="48" y="9"/>
                    </a:cubicBezTo>
                    <a:cubicBezTo>
                      <a:pt x="45" y="9"/>
                      <a:pt x="43" y="9"/>
                      <a:pt x="40" y="1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6" y="2"/>
                      <a:pt x="21" y="5"/>
                      <a:pt x="17" y="9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18" y="24"/>
                      <a:pt x="15" y="29"/>
                      <a:pt x="14" y="34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9"/>
                      <a:pt x="0" y="42"/>
                      <a:pt x="0" y="45"/>
                    </a:cubicBezTo>
                    <a:cubicBezTo>
                      <a:pt x="0" y="48"/>
                      <a:pt x="0" y="51"/>
                      <a:pt x="1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5" y="61"/>
                      <a:pt x="18" y="66"/>
                      <a:pt x="21" y="69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1" y="85"/>
                      <a:pt x="26" y="88"/>
                      <a:pt x="32" y="9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1"/>
                      <a:pt x="45" y="81"/>
                      <a:pt x="48" y="81"/>
                    </a:cubicBezTo>
                    <a:cubicBezTo>
                      <a:pt x="51" y="81"/>
                      <a:pt x="53" y="81"/>
                      <a:pt x="56" y="80"/>
                    </a:cubicBezTo>
                    <a:cubicBezTo>
                      <a:pt x="64" y="90"/>
                      <a:pt x="64" y="90"/>
                      <a:pt x="64" y="90"/>
                    </a:cubicBezTo>
                    <a:cubicBezTo>
                      <a:pt x="70" y="88"/>
                      <a:pt x="75" y="85"/>
                      <a:pt x="79" y="82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8" y="66"/>
                      <a:pt x="81" y="61"/>
                      <a:pt x="82" y="56"/>
                    </a:cubicBezTo>
                    <a:cubicBezTo>
                      <a:pt x="95" y="54"/>
                      <a:pt x="95" y="54"/>
                      <a:pt x="95" y="54"/>
                    </a:cubicBezTo>
                    <a:cubicBezTo>
                      <a:pt x="96" y="51"/>
                      <a:pt x="96" y="48"/>
                      <a:pt x="96" y="45"/>
                    </a:cubicBezTo>
                    <a:cubicBezTo>
                      <a:pt x="96" y="42"/>
                      <a:pt x="96" y="39"/>
                      <a:pt x="95" y="36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29"/>
                      <a:pt x="78" y="24"/>
                      <a:pt x="75" y="21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5" y="5"/>
                      <a:pt x="70" y="2"/>
                      <a:pt x="64" y="0"/>
                    </a:cubicBezTo>
                    <a:close/>
                    <a:moveTo>
                      <a:pt x="48" y="65"/>
                    </a:moveTo>
                    <a:cubicBezTo>
                      <a:pt x="37" y="65"/>
                      <a:pt x="28" y="56"/>
                      <a:pt x="28" y="45"/>
                    </a:cubicBezTo>
                    <a:cubicBezTo>
                      <a:pt x="28" y="34"/>
                      <a:pt x="37" y="25"/>
                      <a:pt x="48" y="25"/>
                    </a:cubicBezTo>
                    <a:cubicBezTo>
                      <a:pt x="59" y="25"/>
                      <a:pt x="68" y="34"/>
                      <a:pt x="68" y="45"/>
                    </a:cubicBezTo>
                    <a:cubicBezTo>
                      <a:pt x="68" y="56"/>
                      <a:pt x="59" y="65"/>
                      <a:pt x="48" y="65"/>
                    </a:cubicBezTo>
                    <a:close/>
                  </a:path>
                </a:pathLst>
              </a:cu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1904" y="6817"/>
                <a:ext cx="598" cy="496"/>
              </a:xfrm>
              <a:custGeom>
                <a:avLst/>
                <a:gdLst>
                  <a:gd name="T0" fmla="*/ 74 w 96"/>
                  <a:gd name="T1" fmla="*/ 10 h 90"/>
                  <a:gd name="T2" fmla="*/ 70 w 96"/>
                  <a:gd name="T3" fmla="*/ 21 h 90"/>
                  <a:gd name="T4" fmla="*/ 79 w 96"/>
                  <a:gd name="T5" fmla="*/ 35 h 90"/>
                  <a:gd name="T6" fmla="*/ 82 w 96"/>
                  <a:gd name="T7" fmla="*/ 38 h 90"/>
                  <a:gd name="T8" fmla="*/ 92 w 96"/>
                  <a:gd name="T9" fmla="*/ 45 h 90"/>
                  <a:gd name="T10" fmla="*/ 82 w 96"/>
                  <a:gd name="T11" fmla="*/ 52 h 90"/>
                  <a:gd name="T12" fmla="*/ 79 w 96"/>
                  <a:gd name="T13" fmla="*/ 55 h 90"/>
                  <a:gd name="T14" fmla="*/ 70 w 96"/>
                  <a:gd name="T15" fmla="*/ 69 h 90"/>
                  <a:gd name="T16" fmla="*/ 74 w 96"/>
                  <a:gd name="T17" fmla="*/ 80 h 90"/>
                  <a:gd name="T18" fmla="*/ 59 w 96"/>
                  <a:gd name="T19" fmla="*/ 78 h 90"/>
                  <a:gd name="T20" fmla="*/ 55 w 96"/>
                  <a:gd name="T21" fmla="*/ 76 h 90"/>
                  <a:gd name="T22" fmla="*/ 41 w 96"/>
                  <a:gd name="T23" fmla="*/ 76 h 90"/>
                  <a:gd name="T24" fmla="*/ 37 w 96"/>
                  <a:gd name="T25" fmla="*/ 78 h 90"/>
                  <a:gd name="T26" fmla="*/ 22 w 96"/>
                  <a:gd name="T27" fmla="*/ 80 h 90"/>
                  <a:gd name="T28" fmla="*/ 26 w 96"/>
                  <a:gd name="T29" fmla="*/ 69 h 90"/>
                  <a:gd name="T30" fmla="*/ 17 w 96"/>
                  <a:gd name="T31" fmla="*/ 55 h 90"/>
                  <a:gd name="T32" fmla="*/ 14 w 96"/>
                  <a:gd name="T33" fmla="*/ 52 h 90"/>
                  <a:gd name="T34" fmla="*/ 4 w 96"/>
                  <a:gd name="T35" fmla="*/ 45 h 90"/>
                  <a:gd name="T36" fmla="*/ 14 w 96"/>
                  <a:gd name="T37" fmla="*/ 38 h 90"/>
                  <a:gd name="T38" fmla="*/ 17 w 96"/>
                  <a:gd name="T39" fmla="*/ 35 h 90"/>
                  <a:gd name="T40" fmla="*/ 26 w 96"/>
                  <a:gd name="T41" fmla="*/ 21 h 90"/>
                  <a:gd name="T42" fmla="*/ 22 w 96"/>
                  <a:gd name="T43" fmla="*/ 10 h 90"/>
                  <a:gd name="T44" fmla="*/ 37 w 96"/>
                  <a:gd name="T45" fmla="*/ 12 h 90"/>
                  <a:gd name="T46" fmla="*/ 41 w 96"/>
                  <a:gd name="T47" fmla="*/ 14 h 90"/>
                  <a:gd name="T48" fmla="*/ 55 w 96"/>
                  <a:gd name="T49" fmla="*/ 14 h 90"/>
                  <a:gd name="T50" fmla="*/ 59 w 96"/>
                  <a:gd name="T51" fmla="*/ 12 h 90"/>
                  <a:gd name="T52" fmla="*/ 48 w 96"/>
                  <a:gd name="T53" fmla="*/ 69 h 90"/>
                  <a:gd name="T54" fmla="*/ 48 w 96"/>
                  <a:gd name="T55" fmla="*/ 21 h 90"/>
                  <a:gd name="T56" fmla="*/ 48 w 96"/>
                  <a:gd name="T57" fmla="*/ 69 h 90"/>
                  <a:gd name="T58" fmla="*/ 56 w 96"/>
                  <a:gd name="T59" fmla="*/ 10 h 90"/>
                  <a:gd name="T60" fmla="*/ 40 w 96"/>
                  <a:gd name="T61" fmla="*/ 10 h 90"/>
                  <a:gd name="T62" fmla="*/ 17 w 96"/>
                  <a:gd name="T63" fmla="*/ 9 h 90"/>
                  <a:gd name="T64" fmla="*/ 14 w 96"/>
                  <a:gd name="T65" fmla="*/ 34 h 90"/>
                  <a:gd name="T66" fmla="*/ 0 w 96"/>
                  <a:gd name="T67" fmla="*/ 45 h 90"/>
                  <a:gd name="T68" fmla="*/ 14 w 96"/>
                  <a:gd name="T69" fmla="*/ 56 h 90"/>
                  <a:gd name="T70" fmla="*/ 17 w 96"/>
                  <a:gd name="T71" fmla="*/ 82 h 90"/>
                  <a:gd name="T72" fmla="*/ 40 w 96"/>
                  <a:gd name="T73" fmla="*/ 80 h 90"/>
                  <a:gd name="T74" fmla="*/ 56 w 96"/>
                  <a:gd name="T75" fmla="*/ 80 h 90"/>
                  <a:gd name="T76" fmla="*/ 79 w 96"/>
                  <a:gd name="T77" fmla="*/ 82 h 90"/>
                  <a:gd name="T78" fmla="*/ 82 w 96"/>
                  <a:gd name="T79" fmla="*/ 56 h 90"/>
                  <a:gd name="T80" fmla="*/ 96 w 96"/>
                  <a:gd name="T81" fmla="*/ 45 h 90"/>
                  <a:gd name="T82" fmla="*/ 82 w 96"/>
                  <a:gd name="T83" fmla="*/ 34 h 90"/>
                  <a:gd name="T84" fmla="*/ 79 w 96"/>
                  <a:gd name="T85" fmla="*/ 8 h 90"/>
                  <a:gd name="T86" fmla="*/ 48 w 96"/>
                  <a:gd name="T87" fmla="*/ 65 h 90"/>
                  <a:gd name="T88" fmla="*/ 48 w 96"/>
                  <a:gd name="T89" fmla="*/ 25 h 90"/>
                  <a:gd name="T90" fmla="*/ 48 w 96"/>
                  <a:gd name="T91" fmla="*/ 6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90">
                    <a:moveTo>
                      <a:pt x="65" y="5"/>
                    </a:moveTo>
                    <a:cubicBezTo>
                      <a:pt x="69" y="6"/>
                      <a:pt x="72" y="8"/>
                      <a:pt x="74" y="10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5" y="27"/>
                      <a:pt x="77" y="31"/>
                      <a:pt x="79" y="3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42"/>
                      <a:pt x="92" y="43"/>
                      <a:pt x="92" y="45"/>
                    </a:cubicBezTo>
                    <a:cubicBezTo>
                      <a:pt x="92" y="47"/>
                      <a:pt x="92" y="48"/>
                      <a:pt x="92" y="50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7" y="59"/>
                      <a:pt x="75" y="63"/>
                      <a:pt x="72" y="67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2" y="82"/>
                      <a:pt x="69" y="84"/>
                      <a:pt x="65" y="85"/>
                    </a:cubicBezTo>
                    <a:cubicBezTo>
                      <a:pt x="59" y="78"/>
                      <a:pt x="59" y="78"/>
                      <a:pt x="59" y="78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3" y="77"/>
                      <a:pt x="50" y="77"/>
                      <a:pt x="48" y="77"/>
                    </a:cubicBezTo>
                    <a:cubicBezTo>
                      <a:pt x="46" y="77"/>
                      <a:pt x="43" y="77"/>
                      <a:pt x="41" y="7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27" y="84"/>
                      <a:pt x="25" y="82"/>
                      <a:pt x="22" y="80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1" y="63"/>
                      <a:pt x="19" y="59"/>
                      <a:pt x="17" y="55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48"/>
                      <a:pt x="4" y="47"/>
                      <a:pt x="4" y="45"/>
                    </a:cubicBezTo>
                    <a:cubicBezTo>
                      <a:pt x="4" y="43"/>
                      <a:pt x="4" y="42"/>
                      <a:pt x="4" y="40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9" y="31"/>
                      <a:pt x="21" y="27"/>
                      <a:pt x="24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8"/>
                      <a:pt x="27" y="6"/>
                      <a:pt x="31" y="5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3" y="13"/>
                      <a:pt x="46" y="13"/>
                      <a:pt x="48" y="13"/>
                    </a:cubicBezTo>
                    <a:cubicBezTo>
                      <a:pt x="50" y="13"/>
                      <a:pt x="53" y="13"/>
                      <a:pt x="55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65" y="5"/>
                      <a:pt x="65" y="5"/>
                      <a:pt x="65" y="5"/>
                    </a:cubicBezTo>
                    <a:moveTo>
                      <a:pt x="48" y="69"/>
                    </a:moveTo>
                    <a:cubicBezTo>
                      <a:pt x="61" y="69"/>
                      <a:pt x="72" y="58"/>
                      <a:pt x="72" y="45"/>
                    </a:cubicBezTo>
                    <a:cubicBezTo>
                      <a:pt x="72" y="32"/>
                      <a:pt x="61" y="21"/>
                      <a:pt x="48" y="21"/>
                    </a:cubicBezTo>
                    <a:cubicBezTo>
                      <a:pt x="35" y="21"/>
                      <a:pt x="24" y="32"/>
                      <a:pt x="24" y="45"/>
                    </a:cubicBezTo>
                    <a:cubicBezTo>
                      <a:pt x="24" y="58"/>
                      <a:pt x="35" y="69"/>
                      <a:pt x="48" y="69"/>
                    </a:cubicBezTo>
                    <a:moveTo>
                      <a:pt x="64" y="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3" y="9"/>
                      <a:pt x="51" y="9"/>
                      <a:pt x="48" y="9"/>
                    </a:cubicBezTo>
                    <a:cubicBezTo>
                      <a:pt x="45" y="9"/>
                      <a:pt x="43" y="9"/>
                      <a:pt x="40" y="1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6" y="2"/>
                      <a:pt x="21" y="5"/>
                      <a:pt x="17" y="9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18" y="24"/>
                      <a:pt x="15" y="29"/>
                      <a:pt x="14" y="34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9"/>
                      <a:pt x="0" y="42"/>
                      <a:pt x="0" y="45"/>
                    </a:cubicBezTo>
                    <a:cubicBezTo>
                      <a:pt x="0" y="48"/>
                      <a:pt x="0" y="51"/>
                      <a:pt x="1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5" y="61"/>
                      <a:pt x="18" y="66"/>
                      <a:pt x="21" y="69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1" y="85"/>
                      <a:pt x="26" y="88"/>
                      <a:pt x="32" y="9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1"/>
                      <a:pt x="45" y="81"/>
                      <a:pt x="48" y="81"/>
                    </a:cubicBezTo>
                    <a:cubicBezTo>
                      <a:pt x="51" y="81"/>
                      <a:pt x="53" y="81"/>
                      <a:pt x="56" y="80"/>
                    </a:cubicBezTo>
                    <a:cubicBezTo>
                      <a:pt x="64" y="90"/>
                      <a:pt x="64" y="90"/>
                      <a:pt x="64" y="90"/>
                    </a:cubicBezTo>
                    <a:cubicBezTo>
                      <a:pt x="70" y="88"/>
                      <a:pt x="75" y="85"/>
                      <a:pt x="79" y="82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8" y="66"/>
                      <a:pt x="81" y="61"/>
                      <a:pt x="82" y="56"/>
                    </a:cubicBezTo>
                    <a:cubicBezTo>
                      <a:pt x="95" y="54"/>
                      <a:pt x="95" y="54"/>
                      <a:pt x="95" y="54"/>
                    </a:cubicBezTo>
                    <a:cubicBezTo>
                      <a:pt x="96" y="51"/>
                      <a:pt x="96" y="48"/>
                      <a:pt x="96" y="45"/>
                    </a:cubicBezTo>
                    <a:cubicBezTo>
                      <a:pt x="96" y="42"/>
                      <a:pt x="96" y="39"/>
                      <a:pt x="95" y="36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29"/>
                      <a:pt x="78" y="24"/>
                      <a:pt x="75" y="21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5" y="5"/>
                      <a:pt x="70" y="2"/>
                      <a:pt x="64" y="0"/>
                    </a:cubicBezTo>
                    <a:close/>
                    <a:moveTo>
                      <a:pt x="48" y="65"/>
                    </a:moveTo>
                    <a:cubicBezTo>
                      <a:pt x="37" y="65"/>
                      <a:pt x="28" y="56"/>
                      <a:pt x="28" y="45"/>
                    </a:cubicBezTo>
                    <a:cubicBezTo>
                      <a:pt x="28" y="34"/>
                      <a:pt x="37" y="25"/>
                      <a:pt x="48" y="25"/>
                    </a:cubicBezTo>
                    <a:cubicBezTo>
                      <a:pt x="59" y="25"/>
                      <a:pt x="68" y="34"/>
                      <a:pt x="68" y="45"/>
                    </a:cubicBezTo>
                    <a:cubicBezTo>
                      <a:pt x="68" y="56"/>
                      <a:pt x="59" y="65"/>
                      <a:pt x="48" y="65"/>
                    </a:cubicBezTo>
                    <a:close/>
                  </a:path>
                </a:pathLst>
              </a:cu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39"/>
              <p:cNvSpPr>
                <a:spLocks noEditPoints="1"/>
              </p:cNvSpPr>
              <p:nvPr/>
            </p:nvSpPr>
            <p:spPr bwMode="auto">
              <a:xfrm>
                <a:off x="1463" y="7313"/>
                <a:ext cx="670" cy="556"/>
              </a:xfrm>
              <a:custGeom>
                <a:avLst/>
                <a:gdLst>
                  <a:gd name="T0" fmla="*/ 74 w 96"/>
                  <a:gd name="T1" fmla="*/ 10 h 90"/>
                  <a:gd name="T2" fmla="*/ 70 w 96"/>
                  <a:gd name="T3" fmla="*/ 21 h 90"/>
                  <a:gd name="T4" fmla="*/ 79 w 96"/>
                  <a:gd name="T5" fmla="*/ 35 h 90"/>
                  <a:gd name="T6" fmla="*/ 82 w 96"/>
                  <a:gd name="T7" fmla="*/ 38 h 90"/>
                  <a:gd name="T8" fmla="*/ 92 w 96"/>
                  <a:gd name="T9" fmla="*/ 45 h 90"/>
                  <a:gd name="T10" fmla="*/ 82 w 96"/>
                  <a:gd name="T11" fmla="*/ 52 h 90"/>
                  <a:gd name="T12" fmla="*/ 79 w 96"/>
                  <a:gd name="T13" fmla="*/ 55 h 90"/>
                  <a:gd name="T14" fmla="*/ 70 w 96"/>
                  <a:gd name="T15" fmla="*/ 69 h 90"/>
                  <a:gd name="T16" fmla="*/ 74 w 96"/>
                  <a:gd name="T17" fmla="*/ 80 h 90"/>
                  <a:gd name="T18" fmla="*/ 59 w 96"/>
                  <a:gd name="T19" fmla="*/ 78 h 90"/>
                  <a:gd name="T20" fmla="*/ 55 w 96"/>
                  <a:gd name="T21" fmla="*/ 76 h 90"/>
                  <a:gd name="T22" fmla="*/ 41 w 96"/>
                  <a:gd name="T23" fmla="*/ 76 h 90"/>
                  <a:gd name="T24" fmla="*/ 37 w 96"/>
                  <a:gd name="T25" fmla="*/ 78 h 90"/>
                  <a:gd name="T26" fmla="*/ 22 w 96"/>
                  <a:gd name="T27" fmla="*/ 80 h 90"/>
                  <a:gd name="T28" fmla="*/ 26 w 96"/>
                  <a:gd name="T29" fmla="*/ 69 h 90"/>
                  <a:gd name="T30" fmla="*/ 17 w 96"/>
                  <a:gd name="T31" fmla="*/ 55 h 90"/>
                  <a:gd name="T32" fmla="*/ 14 w 96"/>
                  <a:gd name="T33" fmla="*/ 52 h 90"/>
                  <a:gd name="T34" fmla="*/ 4 w 96"/>
                  <a:gd name="T35" fmla="*/ 45 h 90"/>
                  <a:gd name="T36" fmla="*/ 14 w 96"/>
                  <a:gd name="T37" fmla="*/ 38 h 90"/>
                  <a:gd name="T38" fmla="*/ 17 w 96"/>
                  <a:gd name="T39" fmla="*/ 35 h 90"/>
                  <a:gd name="T40" fmla="*/ 26 w 96"/>
                  <a:gd name="T41" fmla="*/ 21 h 90"/>
                  <a:gd name="T42" fmla="*/ 22 w 96"/>
                  <a:gd name="T43" fmla="*/ 10 h 90"/>
                  <a:gd name="T44" fmla="*/ 37 w 96"/>
                  <a:gd name="T45" fmla="*/ 12 h 90"/>
                  <a:gd name="T46" fmla="*/ 41 w 96"/>
                  <a:gd name="T47" fmla="*/ 14 h 90"/>
                  <a:gd name="T48" fmla="*/ 55 w 96"/>
                  <a:gd name="T49" fmla="*/ 14 h 90"/>
                  <a:gd name="T50" fmla="*/ 59 w 96"/>
                  <a:gd name="T51" fmla="*/ 12 h 90"/>
                  <a:gd name="T52" fmla="*/ 48 w 96"/>
                  <a:gd name="T53" fmla="*/ 69 h 90"/>
                  <a:gd name="T54" fmla="*/ 48 w 96"/>
                  <a:gd name="T55" fmla="*/ 21 h 90"/>
                  <a:gd name="T56" fmla="*/ 48 w 96"/>
                  <a:gd name="T57" fmla="*/ 69 h 90"/>
                  <a:gd name="T58" fmla="*/ 56 w 96"/>
                  <a:gd name="T59" fmla="*/ 10 h 90"/>
                  <a:gd name="T60" fmla="*/ 40 w 96"/>
                  <a:gd name="T61" fmla="*/ 10 h 90"/>
                  <a:gd name="T62" fmla="*/ 17 w 96"/>
                  <a:gd name="T63" fmla="*/ 9 h 90"/>
                  <a:gd name="T64" fmla="*/ 14 w 96"/>
                  <a:gd name="T65" fmla="*/ 34 h 90"/>
                  <a:gd name="T66" fmla="*/ 0 w 96"/>
                  <a:gd name="T67" fmla="*/ 45 h 90"/>
                  <a:gd name="T68" fmla="*/ 14 w 96"/>
                  <a:gd name="T69" fmla="*/ 56 h 90"/>
                  <a:gd name="T70" fmla="*/ 17 w 96"/>
                  <a:gd name="T71" fmla="*/ 82 h 90"/>
                  <a:gd name="T72" fmla="*/ 40 w 96"/>
                  <a:gd name="T73" fmla="*/ 80 h 90"/>
                  <a:gd name="T74" fmla="*/ 56 w 96"/>
                  <a:gd name="T75" fmla="*/ 80 h 90"/>
                  <a:gd name="T76" fmla="*/ 79 w 96"/>
                  <a:gd name="T77" fmla="*/ 82 h 90"/>
                  <a:gd name="T78" fmla="*/ 82 w 96"/>
                  <a:gd name="T79" fmla="*/ 56 h 90"/>
                  <a:gd name="T80" fmla="*/ 96 w 96"/>
                  <a:gd name="T81" fmla="*/ 45 h 90"/>
                  <a:gd name="T82" fmla="*/ 82 w 96"/>
                  <a:gd name="T83" fmla="*/ 34 h 90"/>
                  <a:gd name="T84" fmla="*/ 79 w 96"/>
                  <a:gd name="T85" fmla="*/ 8 h 90"/>
                  <a:gd name="T86" fmla="*/ 48 w 96"/>
                  <a:gd name="T87" fmla="*/ 65 h 90"/>
                  <a:gd name="T88" fmla="*/ 48 w 96"/>
                  <a:gd name="T89" fmla="*/ 25 h 90"/>
                  <a:gd name="T90" fmla="*/ 48 w 96"/>
                  <a:gd name="T91" fmla="*/ 6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90">
                    <a:moveTo>
                      <a:pt x="65" y="5"/>
                    </a:moveTo>
                    <a:cubicBezTo>
                      <a:pt x="69" y="6"/>
                      <a:pt x="72" y="8"/>
                      <a:pt x="74" y="10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5" y="27"/>
                      <a:pt x="77" y="31"/>
                      <a:pt x="79" y="3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42"/>
                      <a:pt x="92" y="43"/>
                      <a:pt x="92" y="45"/>
                    </a:cubicBezTo>
                    <a:cubicBezTo>
                      <a:pt x="92" y="47"/>
                      <a:pt x="92" y="48"/>
                      <a:pt x="92" y="50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7" y="59"/>
                      <a:pt x="75" y="63"/>
                      <a:pt x="72" y="67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2" y="82"/>
                      <a:pt x="69" y="84"/>
                      <a:pt x="65" y="85"/>
                    </a:cubicBezTo>
                    <a:cubicBezTo>
                      <a:pt x="59" y="78"/>
                      <a:pt x="59" y="78"/>
                      <a:pt x="59" y="78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3" y="77"/>
                      <a:pt x="50" y="77"/>
                      <a:pt x="48" y="77"/>
                    </a:cubicBezTo>
                    <a:cubicBezTo>
                      <a:pt x="46" y="77"/>
                      <a:pt x="43" y="77"/>
                      <a:pt x="41" y="7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27" y="84"/>
                      <a:pt x="25" y="82"/>
                      <a:pt x="22" y="80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1" y="63"/>
                      <a:pt x="19" y="59"/>
                      <a:pt x="17" y="55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48"/>
                      <a:pt x="4" y="47"/>
                      <a:pt x="4" y="45"/>
                    </a:cubicBezTo>
                    <a:cubicBezTo>
                      <a:pt x="4" y="43"/>
                      <a:pt x="4" y="42"/>
                      <a:pt x="4" y="40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9" y="31"/>
                      <a:pt x="21" y="27"/>
                      <a:pt x="24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8"/>
                      <a:pt x="27" y="6"/>
                      <a:pt x="31" y="5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3" y="13"/>
                      <a:pt x="46" y="13"/>
                      <a:pt x="48" y="13"/>
                    </a:cubicBezTo>
                    <a:cubicBezTo>
                      <a:pt x="50" y="13"/>
                      <a:pt x="53" y="13"/>
                      <a:pt x="55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65" y="5"/>
                      <a:pt x="65" y="5"/>
                      <a:pt x="65" y="5"/>
                    </a:cubicBezTo>
                    <a:moveTo>
                      <a:pt x="48" y="69"/>
                    </a:moveTo>
                    <a:cubicBezTo>
                      <a:pt x="61" y="69"/>
                      <a:pt x="72" y="58"/>
                      <a:pt x="72" y="45"/>
                    </a:cubicBezTo>
                    <a:cubicBezTo>
                      <a:pt x="72" y="32"/>
                      <a:pt x="61" y="21"/>
                      <a:pt x="48" y="21"/>
                    </a:cubicBezTo>
                    <a:cubicBezTo>
                      <a:pt x="35" y="21"/>
                      <a:pt x="24" y="32"/>
                      <a:pt x="24" y="45"/>
                    </a:cubicBezTo>
                    <a:cubicBezTo>
                      <a:pt x="24" y="58"/>
                      <a:pt x="35" y="69"/>
                      <a:pt x="48" y="69"/>
                    </a:cubicBezTo>
                    <a:moveTo>
                      <a:pt x="64" y="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3" y="9"/>
                      <a:pt x="51" y="9"/>
                      <a:pt x="48" y="9"/>
                    </a:cubicBezTo>
                    <a:cubicBezTo>
                      <a:pt x="45" y="9"/>
                      <a:pt x="43" y="9"/>
                      <a:pt x="40" y="1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6" y="2"/>
                      <a:pt x="21" y="5"/>
                      <a:pt x="17" y="9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18" y="24"/>
                      <a:pt x="15" y="29"/>
                      <a:pt x="14" y="34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9"/>
                      <a:pt x="0" y="42"/>
                      <a:pt x="0" y="45"/>
                    </a:cubicBezTo>
                    <a:cubicBezTo>
                      <a:pt x="0" y="48"/>
                      <a:pt x="0" y="51"/>
                      <a:pt x="1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5" y="61"/>
                      <a:pt x="18" y="66"/>
                      <a:pt x="21" y="69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1" y="85"/>
                      <a:pt x="26" y="88"/>
                      <a:pt x="32" y="9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1"/>
                      <a:pt x="45" y="81"/>
                      <a:pt x="48" y="81"/>
                    </a:cubicBezTo>
                    <a:cubicBezTo>
                      <a:pt x="51" y="81"/>
                      <a:pt x="53" y="81"/>
                      <a:pt x="56" y="80"/>
                    </a:cubicBezTo>
                    <a:cubicBezTo>
                      <a:pt x="64" y="90"/>
                      <a:pt x="64" y="90"/>
                      <a:pt x="64" y="90"/>
                    </a:cubicBezTo>
                    <a:cubicBezTo>
                      <a:pt x="70" y="88"/>
                      <a:pt x="75" y="85"/>
                      <a:pt x="79" y="82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8" y="66"/>
                      <a:pt x="81" y="61"/>
                      <a:pt x="82" y="56"/>
                    </a:cubicBezTo>
                    <a:cubicBezTo>
                      <a:pt x="95" y="54"/>
                      <a:pt x="95" y="54"/>
                      <a:pt x="95" y="54"/>
                    </a:cubicBezTo>
                    <a:cubicBezTo>
                      <a:pt x="96" y="51"/>
                      <a:pt x="96" y="48"/>
                      <a:pt x="96" y="45"/>
                    </a:cubicBezTo>
                    <a:cubicBezTo>
                      <a:pt x="96" y="42"/>
                      <a:pt x="96" y="39"/>
                      <a:pt x="95" y="36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29"/>
                      <a:pt x="78" y="24"/>
                      <a:pt x="75" y="21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5" y="5"/>
                      <a:pt x="70" y="2"/>
                      <a:pt x="64" y="0"/>
                    </a:cubicBezTo>
                    <a:close/>
                    <a:moveTo>
                      <a:pt x="48" y="65"/>
                    </a:moveTo>
                    <a:cubicBezTo>
                      <a:pt x="37" y="65"/>
                      <a:pt x="28" y="56"/>
                      <a:pt x="28" y="45"/>
                    </a:cubicBezTo>
                    <a:cubicBezTo>
                      <a:pt x="28" y="34"/>
                      <a:pt x="37" y="25"/>
                      <a:pt x="48" y="25"/>
                    </a:cubicBezTo>
                    <a:cubicBezTo>
                      <a:pt x="59" y="25"/>
                      <a:pt x="68" y="34"/>
                      <a:pt x="68" y="45"/>
                    </a:cubicBezTo>
                    <a:cubicBezTo>
                      <a:pt x="68" y="56"/>
                      <a:pt x="59" y="65"/>
                      <a:pt x="48" y="65"/>
                    </a:cubicBezTo>
                    <a:close/>
                  </a:path>
                </a:pathLst>
              </a:cu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9490075" y="4142740"/>
            <a:ext cx="2598420" cy="2014220"/>
            <a:chOff x="14945" y="6524"/>
            <a:chExt cx="4092" cy="3172"/>
          </a:xfrm>
        </p:grpSpPr>
        <p:grpSp>
          <p:nvGrpSpPr>
            <p:cNvPr id="41" name="组合 40"/>
            <p:cNvGrpSpPr/>
            <p:nvPr/>
          </p:nvGrpSpPr>
          <p:grpSpPr>
            <a:xfrm>
              <a:off x="14945" y="6926"/>
              <a:ext cx="4093" cy="2771"/>
              <a:chOff x="14945" y="6926"/>
              <a:chExt cx="4093" cy="277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4945" y="7557"/>
                <a:ext cx="4093" cy="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根据版本号，通过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CMS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代码、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静态资源文件、其他文件进行发布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5735" y="6926"/>
                <a:ext cx="3081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编译发布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0" name="Freeform 122"/>
            <p:cNvSpPr>
              <a:spLocks noEditPoints="1"/>
            </p:cNvSpPr>
            <p:nvPr/>
          </p:nvSpPr>
          <p:spPr bwMode="auto">
            <a:xfrm>
              <a:off x="15197" y="6524"/>
              <a:ext cx="1449" cy="1033"/>
            </a:xfrm>
            <a:custGeom>
              <a:avLst/>
              <a:gdLst>
                <a:gd name="T0" fmla="*/ 85 w 96"/>
                <a:gd name="T1" fmla="*/ 31 h 64"/>
                <a:gd name="T2" fmla="*/ 85 w 96"/>
                <a:gd name="T3" fmla="*/ 26 h 64"/>
                <a:gd name="T4" fmla="*/ 60 w 96"/>
                <a:gd name="T5" fmla="*/ 0 h 64"/>
                <a:gd name="T6" fmla="*/ 36 w 96"/>
                <a:gd name="T7" fmla="*/ 15 h 64"/>
                <a:gd name="T8" fmla="*/ 29 w 96"/>
                <a:gd name="T9" fmla="*/ 12 h 64"/>
                <a:gd name="T10" fmla="*/ 16 w 96"/>
                <a:gd name="T11" fmla="*/ 25 h 64"/>
                <a:gd name="T12" fmla="*/ 17 w 96"/>
                <a:gd name="T13" fmla="*/ 28 h 64"/>
                <a:gd name="T14" fmla="*/ 0 w 96"/>
                <a:gd name="T15" fmla="*/ 46 h 64"/>
                <a:gd name="T16" fmla="*/ 18 w 96"/>
                <a:gd name="T17" fmla="*/ 64 h 64"/>
                <a:gd name="T18" fmla="*/ 79 w 96"/>
                <a:gd name="T19" fmla="*/ 64 h 64"/>
                <a:gd name="T20" fmla="*/ 96 w 96"/>
                <a:gd name="T21" fmla="*/ 47 h 64"/>
                <a:gd name="T22" fmla="*/ 85 w 96"/>
                <a:gd name="T23" fmla="*/ 31 h 64"/>
                <a:gd name="T24" fmla="*/ 79 w 96"/>
                <a:gd name="T25" fmla="*/ 60 h 64"/>
                <a:gd name="T26" fmla="*/ 52 w 96"/>
                <a:gd name="T27" fmla="*/ 60 h 64"/>
                <a:gd name="T28" fmla="*/ 52 w 96"/>
                <a:gd name="T29" fmla="*/ 44 h 64"/>
                <a:gd name="T30" fmla="*/ 62 w 96"/>
                <a:gd name="T31" fmla="*/ 44 h 64"/>
                <a:gd name="T32" fmla="*/ 48 w 96"/>
                <a:gd name="T33" fmla="*/ 24 h 64"/>
                <a:gd name="T34" fmla="*/ 34 w 96"/>
                <a:gd name="T35" fmla="*/ 44 h 64"/>
                <a:gd name="T36" fmla="*/ 44 w 96"/>
                <a:gd name="T37" fmla="*/ 44 h 64"/>
                <a:gd name="T38" fmla="*/ 44 w 96"/>
                <a:gd name="T39" fmla="*/ 60 h 64"/>
                <a:gd name="T40" fmla="*/ 18 w 96"/>
                <a:gd name="T41" fmla="*/ 60 h 64"/>
                <a:gd name="T42" fmla="*/ 4 w 96"/>
                <a:gd name="T43" fmla="*/ 46 h 64"/>
                <a:gd name="T44" fmla="*/ 17 w 96"/>
                <a:gd name="T45" fmla="*/ 32 h 64"/>
                <a:gd name="T46" fmla="*/ 22 w 96"/>
                <a:gd name="T47" fmla="*/ 31 h 64"/>
                <a:gd name="T48" fmla="*/ 20 w 96"/>
                <a:gd name="T49" fmla="*/ 27 h 64"/>
                <a:gd name="T50" fmla="*/ 20 w 96"/>
                <a:gd name="T51" fmla="*/ 25 h 64"/>
                <a:gd name="T52" fmla="*/ 29 w 96"/>
                <a:gd name="T53" fmla="*/ 16 h 64"/>
                <a:gd name="T54" fmla="*/ 34 w 96"/>
                <a:gd name="T55" fmla="*/ 18 h 64"/>
                <a:gd name="T56" fmla="*/ 38 w 96"/>
                <a:gd name="T57" fmla="*/ 21 h 64"/>
                <a:gd name="T58" fmla="*/ 40 w 96"/>
                <a:gd name="T59" fmla="*/ 17 h 64"/>
                <a:gd name="T60" fmla="*/ 60 w 96"/>
                <a:gd name="T61" fmla="*/ 4 h 64"/>
                <a:gd name="T62" fmla="*/ 81 w 96"/>
                <a:gd name="T63" fmla="*/ 26 h 64"/>
                <a:gd name="T64" fmla="*/ 81 w 96"/>
                <a:gd name="T65" fmla="*/ 30 h 64"/>
                <a:gd name="T66" fmla="*/ 80 w 96"/>
                <a:gd name="T67" fmla="*/ 33 h 64"/>
                <a:gd name="T68" fmla="*/ 83 w 96"/>
                <a:gd name="T69" fmla="*/ 34 h 64"/>
                <a:gd name="T70" fmla="*/ 92 w 96"/>
                <a:gd name="T71" fmla="*/ 47 h 64"/>
                <a:gd name="T72" fmla="*/ 79 w 96"/>
                <a:gd name="T7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64">
                  <a:moveTo>
                    <a:pt x="85" y="31"/>
                  </a:moveTo>
                  <a:cubicBezTo>
                    <a:pt x="85" y="29"/>
                    <a:pt x="85" y="27"/>
                    <a:pt x="85" y="26"/>
                  </a:cubicBezTo>
                  <a:cubicBezTo>
                    <a:pt x="85" y="12"/>
                    <a:pt x="74" y="0"/>
                    <a:pt x="60" y="0"/>
                  </a:cubicBezTo>
                  <a:cubicBezTo>
                    <a:pt x="50" y="0"/>
                    <a:pt x="41" y="6"/>
                    <a:pt x="36" y="15"/>
                  </a:cubicBezTo>
                  <a:cubicBezTo>
                    <a:pt x="34" y="13"/>
                    <a:pt x="31" y="12"/>
                    <a:pt x="29" y="12"/>
                  </a:cubicBezTo>
                  <a:cubicBezTo>
                    <a:pt x="22" y="12"/>
                    <a:pt x="16" y="18"/>
                    <a:pt x="16" y="25"/>
                  </a:cubicBezTo>
                  <a:cubicBezTo>
                    <a:pt x="16" y="26"/>
                    <a:pt x="16" y="27"/>
                    <a:pt x="17" y="28"/>
                  </a:cubicBezTo>
                  <a:cubicBezTo>
                    <a:pt x="7" y="29"/>
                    <a:pt x="0" y="36"/>
                    <a:pt x="0" y="46"/>
                  </a:cubicBezTo>
                  <a:cubicBezTo>
                    <a:pt x="0" y="56"/>
                    <a:pt x="8" y="64"/>
                    <a:pt x="18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8" y="64"/>
                    <a:pt x="96" y="56"/>
                    <a:pt x="96" y="47"/>
                  </a:cubicBezTo>
                  <a:cubicBezTo>
                    <a:pt x="96" y="40"/>
                    <a:pt x="92" y="33"/>
                    <a:pt x="85" y="31"/>
                  </a:cubicBezTo>
                  <a:close/>
                  <a:moveTo>
                    <a:pt x="79" y="60"/>
                  </a:moveTo>
                  <a:cubicBezTo>
                    <a:pt x="52" y="60"/>
                    <a:pt x="52" y="60"/>
                    <a:pt x="52" y="6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0" y="60"/>
                    <a:pt x="4" y="54"/>
                    <a:pt x="4" y="46"/>
                  </a:cubicBezTo>
                  <a:cubicBezTo>
                    <a:pt x="4" y="39"/>
                    <a:pt x="10" y="32"/>
                    <a:pt x="17" y="3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0"/>
                    <a:pt x="24" y="16"/>
                    <a:pt x="29" y="16"/>
                  </a:cubicBezTo>
                  <a:cubicBezTo>
                    <a:pt x="30" y="16"/>
                    <a:pt x="32" y="17"/>
                    <a:pt x="34" y="18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3" y="9"/>
                    <a:pt x="51" y="4"/>
                    <a:pt x="60" y="4"/>
                  </a:cubicBezTo>
                  <a:cubicBezTo>
                    <a:pt x="72" y="4"/>
                    <a:pt x="81" y="14"/>
                    <a:pt x="81" y="26"/>
                  </a:cubicBezTo>
                  <a:cubicBezTo>
                    <a:pt x="81" y="27"/>
                    <a:pt x="81" y="29"/>
                    <a:pt x="81" y="30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9" y="36"/>
                    <a:pt x="92" y="41"/>
                    <a:pt x="92" y="47"/>
                  </a:cubicBezTo>
                  <a:cubicBezTo>
                    <a:pt x="92" y="54"/>
                    <a:pt x="86" y="60"/>
                    <a:pt x="79" y="6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40830" y="4142105"/>
            <a:ext cx="2151380" cy="1698625"/>
            <a:chOff x="10458" y="6523"/>
            <a:chExt cx="3388" cy="2675"/>
          </a:xfrm>
        </p:grpSpPr>
        <p:grpSp>
          <p:nvGrpSpPr>
            <p:cNvPr id="31" name="组合 30"/>
            <p:cNvGrpSpPr/>
            <p:nvPr/>
          </p:nvGrpSpPr>
          <p:grpSpPr>
            <a:xfrm>
              <a:off x="10458" y="6926"/>
              <a:ext cx="3388" cy="2272"/>
              <a:chOff x="9068" y="6697"/>
              <a:chExt cx="3388" cy="2272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9068" y="7328"/>
                <a:ext cx="3388" cy="1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测试完毕后，提交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agile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分支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068" y="6697"/>
                <a:ext cx="3134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提交分支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1" name="Freeform 238"/>
            <p:cNvSpPr>
              <a:spLocks noEditPoints="1"/>
            </p:cNvSpPr>
            <p:nvPr/>
          </p:nvSpPr>
          <p:spPr bwMode="auto">
            <a:xfrm>
              <a:off x="10493" y="6523"/>
              <a:ext cx="948" cy="1203"/>
            </a:xfrm>
            <a:custGeom>
              <a:avLst/>
              <a:gdLst>
                <a:gd name="T0" fmla="*/ 44 w 88"/>
                <a:gd name="T1" fmla="*/ 0 h 88"/>
                <a:gd name="T2" fmla="*/ 0 w 88"/>
                <a:gd name="T3" fmla="*/ 24 h 88"/>
                <a:gd name="T4" fmla="*/ 0 w 88"/>
                <a:gd name="T5" fmla="*/ 64 h 88"/>
                <a:gd name="T6" fmla="*/ 44 w 88"/>
                <a:gd name="T7" fmla="*/ 88 h 88"/>
                <a:gd name="T8" fmla="*/ 88 w 88"/>
                <a:gd name="T9" fmla="*/ 64 h 88"/>
                <a:gd name="T10" fmla="*/ 88 w 88"/>
                <a:gd name="T11" fmla="*/ 24 h 88"/>
                <a:gd name="T12" fmla="*/ 44 w 88"/>
                <a:gd name="T13" fmla="*/ 0 h 88"/>
                <a:gd name="T14" fmla="*/ 44 w 88"/>
                <a:gd name="T15" fmla="*/ 4 h 88"/>
                <a:gd name="T16" fmla="*/ 84 w 88"/>
                <a:gd name="T17" fmla="*/ 24 h 88"/>
                <a:gd name="T18" fmla="*/ 44 w 88"/>
                <a:gd name="T19" fmla="*/ 44 h 88"/>
                <a:gd name="T20" fmla="*/ 4 w 88"/>
                <a:gd name="T21" fmla="*/ 24 h 88"/>
                <a:gd name="T22" fmla="*/ 44 w 88"/>
                <a:gd name="T23" fmla="*/ 4 h 88"/>
                <a:gd name="T24" fmla="*/ 84 w 88"/>
                <a:gd name="T25" fmla="*/ 64 h 88"/>
                <a:gd name="T26" fmla="*/ 44 w 88"/>
                <a:gd name="T27" fmla="*/ 84 h 88"/>
                <a:gd name="T28" fmla="*/ 4 w 88"/>
                <a:gd name="T29" fmla="*/ 64 h 88"/>
                <a:gd name="T30" fmla="*/ 4 w 88"/>
                <a:gd name="T31" fmla="*/ 54 h 88"/>
                <a:gd name="T32" fmla="*/ 44 w 88"/>
                <a:gd name="T33" fmla="*/ 68 h 88"/>
                <a:gd name="T34" fmla="*/ 84 w 88"/>
                <a:gd name="T35" fmla="*/ 54 h 88"/>
                <a:gd name="T36" fmla="*/ 84 w 88"/>
                <a:gd name="T37" fmla="*/ 64 h 88"/>
                <a:gd name="T38" fmla="*/ 84 w 88"/>
                <a:gd name="T39" fmla="*/ 44 h 88"/>
                <a:gd name="T40" fmla="*/ 44 w 88"/>
                <a:gd name="T41" fmla="*/ 64 h 88"/>
                <a:gd name="T42" fmla="*/ 4 w 88"/>
                <a:gd name="T43" fmla="*/ 44 h 88"/>
                <a:gd name="T44" fmla="*/ 4 w 88"/>
                <a:gd name="T45" fmla="*/ 34 h 88"/>
                <a:gd name="T46" fmla="*/ 44 w 88"/>
                <a:gd name="T47" fmla="*/ 48 h 88"/>
                <a:gd name="T48" fmla="*/ 84 w 88"/>
                <a:gd name="T49" fmla="*/ 34 h 88"/>
                <a:gd name="T50" fmla="*/ 84 w 88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88">
                  <a:moveTo>
                    <a:pt x="44" y="0"/>
                  </a:moveTo>
                  <a:cubicBezTo>
                    <a:pt x="19" y="0"/>
                    <a:pt x="0" y="11"/>
                    <a:pt x="0" y="2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7"/>
                    <a:pt x="19" y="88"/>
                    <a:pt x="44" y="88"/>
                  </a:cubicBezTo>
                  <a:cubicBezTo>
                    <a:pt x="69" y="88"/>
                    <a:pt x="88" y="77"/>
                    <a:pt x="88" y="6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11"/>
                    <a:pt x="69" y="0"/>
                    <a:pt x="44" y="0"/>
                  </a:cubicBezTo>
                  <a:close/>
                  <a:moveTo>
                    <a:pt x="44" y="4"/>
                  </a:moveTo>
                  <a:cubicBezTo>
                    <a:pt x="66" y="4"/>
                    <a:pt x="84" y="13"/>
                    <a:pt x="84" y="24"/>
                  </a:cubicBezTo>
                  <a:cubicBezTo>
                    <a:pt x="84" y="35"/>
                    <a:pt x="66" y="44"/>
                    <a:pt x="44" y="44"/>
                  </a:cubicBezTo>
                  <a:cubicBezTo>
                    <a:pt x="22" y="44"/>
                    <a:pt x="4" y="35"/>
                    <a:pt x="4" y="24"/>
                  </a:cubicBezTo>
                  <a:cubicBezTo>
                    <a:pt x="4" y="13"/>
                    <a:pt x="22" y="4"/>
                    <a:pt x="44" y="4"/>
                  </a:cubicBezTo>
                  <a:close/>
                  <a:moveTo>
                    <a:pt x="84" y="64"/>
                  </a:moveTo>
                  <a:cubicBezTo>
                    <a:pt x="84" y="75"/>
                    <a:pt x="66" y="84"/>
                    <a:pt x="44" y="84"/>
                  </a:cubicBezTo>
                  <a:cubicBezTo>
                    <a:pt x="22" y="84"/>
                    <a:pt x="4" y="75"/>
                    <a:pt x="4" y="6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62"/>
                    <a:pt x="26" y="68"/>
                    <a:pt x="44" y="68"/>
                  </a:cubicBezTo>
                  <a:cubicBezTo>
                    <a:pt x="62" y="68"/>
                    <a:pt x="77" y="62"/>
                    <a:pt x="84" y="54"/>
                  </a:cubicBezTo>
                  <a:lnTo>
                    <a:pt x="84" y="64"/>
                  </a:lnTo>
                  <a:close/>
                  <a:moveTo>
                    <a:pt x="84" y="44"/>
                  </a:moveTo>
                  <a:cubicBezTo>
                    <a:pt x="84" y="55"/>
                    <a:pt x="66" y="64"/>
                    <a:pt x="44" y="64"/>
                  </a:cubicBezTo>
                  <a:cubicBezTo>
                    <a:pt x="22" y="64"/>
                    <a:pt x="4" y="55"/>
                    <a:pt x="4" y="4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11" y="42"/>
                    <a:pt x="26" y="48"/>
                    <a:pt x="44" y="48"/>
                  </a:cubicBezTo>
                  <a:cubicBezTo>
                    <a:pt x="62" y="48"/>
                    <a:pt x="77" y="42"/>
                    <a:pt x="84" y="34"/>
                  </a:cubicBezTo>
                  <a:lnTo>
                    <a:pt x="84" y="44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588385" y="4095115"/>
            <a:ext cx="2151380" cy="2061845"/>
            <a:chOff x="5651" y="6449"/>
            <a:chExt cx="3388" cy="3247"/>
          </a:xfrm>
        </p:grpSpPr>
        <p:grpSp>
          <p:nvGrpSpPr>
            <p:cNvPr id="36" name="组合 35"/>
            <p:cNvGrpSpPr/>
            <p:nvPr/>
          </p:nvGrpSpPr>
          <p:grpSpPr>
            <a:xfrm>
              <a:off x="5651" y="6926"/>
              <a:ext cx="3388" cy="2771"/>
              <a:chOff x="4890" y="6697"/>
              <a:chExt cx="3388" cy="2771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4890" y="7328"/>
                <a:ext cx="3388" cy="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登录开发主机，上传本地的代码，进行测试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890" y="6697"/>
                <a:ext cx="3098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6162" y="6449"/>
              <a:ext cx="963" cy="1183"/>
              <a:chOff x="10815097" y="1950038"/>
              <a:chExt cx="334191" cy="410062"/>
            </a:xfrm>
            <a:solidFill>
              <a:schemeClr val="accent5"/>
            </a:solidFill>
          </p:grpSpPr>
          <p:sp>
            <p:nvSpPr>
              <p:cNvPr id="219" name="Freeform 189"/>
              <p:cNvSpPr/>
              <p:nvPr/>
            </p:nvSpPr>
            <p:spPr bwMode="auto">
              <a:xfrm>
                <a:off x="10905419" y="2325777"/>
                <a:ext cx="153548" cy="34323"/>
              </a:xfrm>
              <a:custGeom>
                <a:avLst/>
                <a:gdLst>
                  <a:gd name="T0" fmla="*/ 9 w 85"/>
                  <a:gd name="T1" fmla="*/ 19 h 19"/>
                  <a:gd name="T2" fmla="*/ 76 w 85"/>
                  <a:gd name="T3" fmla="*/ 19 h 19"/>
                  <a:gd name="T4" fmla="*/ 85 w 85"/>
                  <a:gd name="T5" fmla="*/ 0 h 19"/>
                  <a:gd name="T6" fmla="*/ 0 w 85"/>
                  <a:gd name="T7" fmla="*/ 0 h 19"/>
                  <a:gd name="T8" fmla="*/ 9 w 85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9">
                    <a:moveTo>
                      <a:pt x="9" y="19"/>
                    </a:moveTo>
                    <a:lnTo>
                      <a:pt x="76" y="19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9" y="19"/>
                    </a:lnTo>
                    <a:close/>
                  </a:path>
                </a:pathLst>
              </a:custGeom>
              <a:grpFill/>
              <a:ln>
                <a:solidFill>
                  <a:srgbClr val="86BBE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190"/>
              <p:cNvSpPr>
                <a:spLocks noEditPoints="1"/>
              </p:cNvSpPr>
              <p:nvPr/>
            </p:nvSpPr>
            <p:spPr bwMode="auto">
              <a:xfrm>
                <a:off x="10815097" y="1950038"/>
                <a:ext cx="334191" cy="341417"/>
              </a:xfrm>
              <a:custGeom>
                <a:avLst/>
                <a:gdLst>
                  <a:gd name="T0" fmla="*/ 64 w 78"/>
                  <a:gd name="T1" fmla="*/ 11 h 80"/>
                  <a:gd name="T2" fmla="*/ 39 w 78"/>
                  <a:gd name="T3" fmla="*/ 0 h 80"/>
                  <a:gd name="T4" fmla="*/ 14 w 78"/>
                  <a:gd name="T5" fmla="*/ 11 h 80"/>
                  <a:gd name="T6" fmla="*/ 14 w 78"/>
                  <a:gd name="T7" fmla="*/ 61 h 80"/>
                  <a:gd name="T8" fmla="*/ 14 w 78"/>
                  <a:gd name="T9" fmla="*/ 62 h 80"/>
                  <a:gd name="T10" fmla="*/ 21 w 78"/>
                  <a:gd name="T11" fmla="*/ 78 h 80"/>
                  <a:gd name="T12" fmla="*/ 21 w 78"/>
                  <a:gd name="T13" fmla="*/ 80 h 80"/>
                  <a:gd name="T14" fmla="*/ 55 w 78"/>
                  <a:gd name="T15" fmla="*/ 80 h 80"/>
                  <a:gd name="T16" fmla="*/ 57 w 78"/>
                  <a:gd name="T17" fmla="*/ 80 h 80"/>
                  <a:gd name="T18" fmla="*/ 57 w 78"/>
                  <a:gd name="T19" fmla="*/ 78 h 80"/>
                  <a:gd name="T20" fmla="*/ 64 w 78"/>
                  <a:gd name="T21" fmla="*/ 61 h 80"/>
                  <a:gd name="T22" fmla="*/ 64 w 78"/>
                  <a:gd name="T23" fmla="*/ 11 h 80"/>
                  <a:gd name="T24" fmla="*/ 62 w 78"/>
                  <a:gd name="T25" fmla="*/ 59 h 80"/>
                  <a:gd name="T26" fmla="*/ 53 w 78"/>
                  <a:gd name="T27" fmla="*/ 76 h 80"/>
                  <a:gd name="T28" fmla="*/ 25 w 78"/>
                  <a:gd name="T29" fmla="*/ 76 h 80"/>
                  <a:gd name="T30" fmla="*/ 16 w 78"/>
                  <a:gd name="T31" fmla="*/ 59 h 80"/>
                  <a:gd name="T32" fmla="*/ 16 w 78"/>
                  <a:gd name="T33" fmla="*/ 58 h 80"/>
                  <a:gd name="T34" fmla="*/ 16 w 78"/>
                  <a:gd name="T35" fmla="*/ 58 h 80"/>
                  <a:gd name="T36" fmla="*/ 16 w 78"/>
                  <a:gd name="T37" fmla="*/ 13 h 80"/>
                  <a:gd name="T38" fmla="*/ 39 w 78"/>
                  <a:gd name="T39" fmla="*/ 4 h 80"/>
                  <a:gd name="T40" fmla="*/ 62 w 78"/>
                  <a:gd name="T41" fmla="*/ 13 h 80"/>
                  <a:gd name="T42" fmla="*/ 62 w 78"/>
                  <a:gd name="T43" fmla="*/ 5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80">
                    <a:moveTo>
                      <a:pt x="64" y="11"/>
                    </a:moveTo>
                    <a:cubicBezTo>
                      <a:pt x="58" y="4"/>
                      <a:pt x="49" y="0"/>
                      <a:pt x="39" y="0"/>
                    </a:cubicBezTo>
                    <a:cubicBezTo>
                      <a:pt x="29" y="0"/>
                      <a:pt x="20" y="4"/>
                      <a:pt x="14" y="11"/>
                    </a:cubicBezTo>
                    <a:cubicBezTo>
                      <a:pt x="0" y="25"/>
                      <a:pt x="0" y="47"/>
                      <a:pt x="14" y="61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21" y="69"/>
                      <a:pt x="21" y="78"/>
                      <a:pt x="21" y="78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7" y="80"/>
                      <a:pt x="57" y="80"/>
                      <a:pt x="57" y="80"/>
                    </a:cubicBezTo>
                    <a:cubicBezTo>
                      <a:pt x="57" y="78"/>
                      <a:pt x="57" y="78"/>
                      <a:pt x="57" y="78"/>
                    </a:cubicBezTo>
                    <a:cubicBezTo>
                      <a:pt x="57" y="78"/>
                      <a:pt x="57" y="69"/>
                      <a:pt x="64" y="61"/>
                    </a:cubicBezTo>
                    <a:cubicBezTo>
                      <a:pt x="78" y="47"/>
                      <a:pt x="78" y="25"/>
                      <a:pt x="64" y="11"/>
                    </a:cubicBezTo>
                    <a:close/>
                    <a:moveTo>
                      <a:pt x="62" y="59"/>
                    </a:moveTo>
                    <a:cubicBezTo>
                      <a:pt x="55" y="65"/>
                      <a:pt x="54" y="72"/>
                      <a:pt x="53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4" y="72"/>
                      <a:pt x="23" y="65"/>
                      <a:pt x="16" y="59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4" y="46"/>
                      <a:pt x="4" y="26"/>
                      <a:pt x="16" y="13"/>
                    </a:cubicBezTo>
                    <a:cubicBezTo>
                      <a:pt x="22" y="7"/>
                      <a:pt x="30" y="4"/>
                      <a:pt x="39" y="4"/>
                    </a:cubicBezTo>
                    <a:cubicBezTo>
                      <a:pt x="48" y="4"/>
                      <a:pt x="56" y="7"/>
                      <a:pt x="62" y="13"/>
                    </a:cubicBezTo>
                    <a:cubicBezTo>
                      <a:pt x="74" y="26"/>
                      <a:pt x="74" y="46"/>
                      <a:pt x="62" y="59"/>
                    </a:cubicBezTo>
                    <a:close/>
                  </a:path>
                </a:pathLst>
              </a:custGeom>
              <a:grpFill/>
              <a:ln>
                <a:solidFill>
                  <a:srgbClr val="86BBE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191"/>
              <p:cNvSpPr/>
              <p:nvPr/>
            </p:nvSpPr>
            <p:spPr bwMode="auto">
              <a:xfrm>
                <a:off x="10901806" y="2107198"/>
                <a:ext cx="162579" cy="77677"/>
              </a:xfrm>
              <a:custGeom>
                <a:avLst/>
                <a:gdLst>
                  <a:gd name="T0" fmla="*/ 59 w 90"/>
                  <a:gd name="T1" fmla="*/ 29 h 43"/>
                  <a:gd name="T2" fmla="*/ 30 w 90"/>
                  <a:gd name="T3" fmla="*/ 0 h 43"/>
                  <a:gd name="T4" fmla="*/ 0 w 90"/>
                  <a:gd name="T5" fmla="*/ 33 h 43"/>
                  <a:gd name="T6" fmla="*/ 4 w 90"/>
                  <a:gd name="T7" fmla="*/ 38 h 43"/>
                  <a:gd name="T8" fmla="*/ 30 w 90"/>
                  <a:gd name="T9" fmla="*/ 14 h 43"/>
                  <a:gd name="T10" fmla="*/ 59 w 90"/>
                  <a:gd name="T11" fmla="*/ 43 h 43"/>
                  <a:gd name="T12" fmla="*/ 90 w 90"/>
                  <a:gd name="T13" fmla="*/ 10 h 43"/>
                  <a:gd name="T14" fmla="*/ 85 w 90"/>
                  <a:gd name="T15" fmla="*/ 5 h 43"/>
                  <a:gd name="T16" fmla="*/ 59 w 90"/>
                  <a:gd name="T17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43">
                    <a:moveTo>
                      <a:pt x="59" y="29"/>
                    </a:moveTo>
                    <a:lnTo>
                      <a:pt x="30" y="0"/>
                    </a:lnTo>
                    <a:lnTo>
                      <a:pt x="0" y="33"/>
                    </a:lnTo>
                    <a:lnTo>
                      <a:pt x="4" y="38"/>
                    </a:lnTo>
                    <a:lnTo>
                      <a:pt x="30" y="14"/>
                    </a:lnTo>
                    <a:lnTo>
                      <a:pt x="59" y="43"/>
                    </a:lnTo>
                    <a:lnTo>
                      <a:pt x="90" y="10"/>
                    </a:lnTo>
                    <a:lnTo>
                      <a:pt x="85" y="5"/>
                    </a:lnTo>
                    <a:lnTo>
                      <a:pt x="59" y="29"/>
                    </a:lnTo>
                    <a:close/>
                  </a:path>
                </a:pathLst>
              </a:custGeom>
              <a:grpFill/>
              <a:ln>
                <a:solidFill>
                  <a:srgbClr val="86BBE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3000">
        <p:zoom/>
      </p:transition>
    </mc:Choice>
    <mc:Fallback>
      <p:transition advTm="3000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2035"/>
            <a:ext cx="7560945" cy="271335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432040" y="4406900"/>
            <a:ext cx="3523827" cy="602615"/>
            <a:chOff x="7432357" y="4092144"/>
            <a:chExt cx="2758123" cy="602836"/>
          </a:xfrm>
          <a:solidFill>
            <a:srgbClr val="86BBE3"/>
          </a:solidFill>
        </p:grpSpPr>
        <p:sp>
          <p:nvSpPr>
            <p:cNvPr id="10" name="矩形 9"/>
            <p:cNvSpPr/>
            <p:nvPr/>
          </p:nvSpPr>
          <p:spPr>
            <a:xfrm>
              <a:off x="7432357" y="4092144"/>
              <a:ext cx="275812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375007" y="4198863"/>
              <a:ext cx="1668265" cy="40025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Smarty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插件拓展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32040" y="3707130"/>
            <a:ext cx="3891915" cy="602615"/>
            <a:chOff x="7432357" y="3391895"/>
            <a:chExt cx="4241483" cy="602836"/>
          </a:xfrm>
          <a:solidFill>
            <a:srgbClr val="86BBE3"/>
          </a:solidFill>
        </p:grpSpPr>
        <p:sp>
          <p:nvSpPr>
            <p:cNvPr id="13" name="矩形 12"/>
            <p:cNvSpPr/>
            <p:nvPr/>
          </p:nvSpPr>
          <p:spPr>
            <a:xfrm>
              <a:off x="7432357" y="3391895"/>
              <a:ext cx="424148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965882" y="3492860"/>
              <a:ext cx="2453640" cy="40025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zh-CN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arty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432040" y="3006725"/>
            <a:ext cx="4181475" cy="602615"/>
            <a:chOff x="7432357" y="2691645"/>
            <a:chExt cx="4363403" cy="602836"/>
          </a:xfrm>
          <a:solidFill>
            <a:srgbClr val="86BBE3"/>
          </a:solidFill>
        </p:grpSpPr>
        <p:sp>
          <p:nvSpPr>
            <p:cNvPr id="16" name="矩形 15"/>
            <p:cNvSpPr/>
            <p:nvPr/>
          </p:nvSpPr>
          <p:spPr>
            <a:xfrm>
              <a:off x="7432357" y="2691645"/>
              <a:ext cx="436340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43962" y="2803405"/>
              <a:ext cx="2839720" cy="40025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Smarty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32357" y="2306356"/>
            <a:ext cx="3135313" cy="602836"/>
            <a:chOff x="7432357" y="1991396"/>
            <a:chExt cx="3135313" cy="602836"/>
          </a:xfrm>
          <a:solidFill>
            <a:srgbClr val="86BBE3"/>
          </a:solidFill>
        </p:grpSpPr>
        <p:sp>
          <p:nvSpPr>
            <p:cNvPr id="19" name="矩形 18"/>
            <p:cNvSpPr/>
            <p:nvPr/>
          </p:nvSpPr>
          <p:spPr>
            <a:xfrm>
              <a:off x="7432357" y="1991396"/>
              <a:ext cx="313531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581071" y="2091091"/>
              <a:ext cx="1968395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Smarty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是什么</a:t>
              </a:r>
              <a:endPara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2"/>
          <p:cNvGrpSpPr/>
          <p:nvPr/>
        </p:nvGrpSpPr>
        <p:grpSpPr bwMode="auto">
          <a:xfrm>
            <a:off x="365125" y="3251199"/>
            <a:ext cx="3729354" cy="1262379"/>
            <a:chOff x="5142228" y="3051489"/>
            <a:chExt cx="5211178" cy="1261526"/>
          </a:xfrm>
        </p:grpSpPr>
        <p:sp>
          <p:nvSpPr>
            <p:cNvPr id="87" name="文本框 402"/>
            <p:cNvSpPr txBox="1">
              <a:spLocks noChangeArrowheads="1"/>
            </p:cNvSpPr>
            <p:nvPr/>
          </p:nvSpPr>
          <p:spPr bwMode="auto">
            <a:xfrm>
              <a:off x="5176242" y="3051489"/>
              <a:ext cx="5177164" cy="808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Smarty</a:t>
              </a:r>
              <a:r>
                <a:rPr lang="zh-CN" altLang="en-US" sz="4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文本框 405"/>
            <p:cNvSpPr txBox="1">
              <a:spLocks noChangeArrowheads="1"/>
            </p:cNvSpPr>
            <p:nvPr/>
          </p:nvSpPr>
          <p:spPr bwMode="auto">
            <a:xfrm>
              <a:off x="5142228" y="3960776"/>
              <a:ext cx="4509772" cy="352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1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10380" y="1485265"/>
            <a:ext cx="4383405" cy="440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26365"/>
            <a:ext cx="267970" cy="87820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2755" y="306705"/>
            <a:ext cx="35483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是什么？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195" y="1119505"/>
            <a:ext cx="10694035" cy="1516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Smarty是一个使用PHP写出来的模板引擎，是目前业界最著名的PHP模板引擎之一。它分离了逻辑代码和外在的内容，提供了一种易于管理和使用的方法，用来将原本与HTML代码混杂在一起PHP代码逻辑分离。简单的讲，目的就是要使PHP程序员同前端人员分离，使程序员改变程序的逻辑内容不会影响到前端人员的页面设计，前端人员重新修改页面不会影响到程序的程序逻辑，这在多人合作的项目中显的尤为重要。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2839085"/>
            <a:ext cx="267970" cy="87820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23570" y="3019425"/>
            <a:ext cx="35483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二、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的特点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6750" y="3796665"/>
            <a:ext cx="10571480" cy="2585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1. 速度：采用Smarty编写的程序可以获得最大速度的提高，这一点是相对于其它的模板引擎技术而言的。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2. 编译型：采用Smarty编写的程序在运行时要编译成一个非模板技术的PHP文件，这个文件采用了PHP与HTML混合的方式，在下一次访问模板时将WEB请求直接转换到这个文件中，而不再进行模板重新编译。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3. 插件技术：Smarty可以自定义插件。插件实际就是一些自定义的函数，因此这种模板语言完全可以扩展。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4. 模板定界符：所以支持你可以使用{}, {{}} 等等，作为模板的定界符。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5. 模板中可以使用if/elseif/else/endif。在模板文件使用判断语句可以非常方便的对模板进行格式重排。</a:t>
            </a:r>
            <a:endParaRPr lang="zh-CN" altLang="en-US"/>
          </a:p>
        </p:txBody>
      </p:sp>
      <p:grpSp>
        <p:nvGrpSpPr>
          <p:cNvPr id="213" name="组合 212"/>
          <p:cNvGrpSpPr/>
          <p:nvPr/>
        </p:nvGrpSpPr>
        <p:grpSpPr>
          <a:xfrm>
            <a:off x="10481310" y="393700"/>
            <a:ext cx="505460" cy="518795"/>
            <a:chOff x="10007619" y="1950038"/>
            <a:chExt cx="359481" cy="375739"/>
          </a:xfrm>
          <a:solidFill>
            <a:srgbClr val="86BBE3"/>
          </a:solidFill>
        </p:grpSpPr>
        <p:sp>
          <p:nvSpPr>
            <p:cNvPr id="214" name="Freeform 185"/>
            <p:cNvSpPr>
              <a:spLocks noEditPoints="1"/>
            </p:cNvSpPr>
            <p:nvPr/>
          </p:nvSpPr>
          <p:spPr bwMode="auto">
            <a:xfrm>
              <a:off x="10007619" y="2103585"/>
              <a:ext cx="359481" cy="222192"/>
            </a:xfrm>
            <a:custGeom>
              <a:avLst/>
              <a:gdLst>
                <a:gd name="T0" fmla="*/ 81 w 84"/>
                <a:gd name="T1" fmla="*/ 3 h 52"/>
                <a:gd name="T2" fmla="*/ 74 w 84"/>
                <a:gd name="T3" fmla="*/ 0 h 52"/>
                <a:gd name="T4" fmla="*/ 72 w 84"/>
                <a:gd name="T5" fmla="*/ 0 h 52"/>
                <a:gd name="T6" fmla="*/ 70 w 84"/>
                <a:gd name="T7" fmla="*/ 0 h 52"/>
                <a:gd name="T8" fmla="*/ 0 w 84"/>
                <a:gd name="T9" fmla="*/ 0 h 52"/>
                <a:gd name="T10" fmla="*/ 0 w 84"/>
                <a:gd name="T11" fmla="*/ 16 h 52"/>
                <a:gd name="T12" fmla="*/ 11 w 84"/>
                <a:gd name="T13" fmla="*/ 41 h 52"/>
                <a:gd name="T14" fmla="*/ 20 w 84"/>
                <a:gd name="T15" fmla="*/ 48 h 52"/>
                <a:gd name="T16" fmla="*/ 0 w 84"/>
                <a:gd name="T17" fmla="*/ 48 h 52"/>
                <a:gd name="T18" fmla="*/ 0 w 84"/>
                <a:gd name="T19" fmla="*/ 52 h 52"/>
                <a:gd name="T20" fmla="*/ 72 w 84"/>
                <a:gd name="T21" fmla="*/ 52 h 52"/>
                <a:gd name="T22" fmla="*/ 72 w 84"/>
                <a:gd name="T23" fmla="*/ 48 h 52"/>
                <a:gd name="T24" fmla="*/ 52 w 84"/>
                <a:gd name="T25" fmla="*/ 48 h 52"/>
                <a:gd name="T26" fmla="*/ 61 w 84"/>
                <a:gd name="T27" fmla="*/ 41 h 52"/>
                <a:gd name="T28" fmla="*/ 68 w 84"/>
                <a:gd name="T29" fmla="*/ 32 h 52"/>
                <a:gd name="T30" fmla="*/ 79 w 84"/>
                <a:gd name="T31" fmla="*/ 26 h 52"/>
                <a:gd name="T32" fmla="*/ 83 w 84"/>
                <a:gd name="T33" fmla="*/ 22 h 52"/>
                <a:gd name="T34" fmla="*/ 84 w 84"/>
                <a:gd name="T35" fmla="*/ 17 h 52"/>
                <a:gd name="T36" fmla="*/ 84 w 84"/>
                <a:gd name="T37" fmla="*/ 10 h 52"/>
                <a:gd name="T38" fmla="*/ 81 w 84"/>
                <a:gd name="T39" fmla="*/ 3 h 52"/>
                <a:gd name="T40" fmla="*/ 59 w 84"/>
                <a:gd name="T41" fmla="*/ 39 h 52"/>
                <a:gd name="T42" fmla="*/ 36 w 84"/>
                <a:gd name="T43" fmla="*/ 48 h 52"/>
                <a:gd name="T44" fmla="*/ 13 w 84"/>
                <a:gd name="T45" fmla="*/ 39 h 52"/>
                <a:gd name="T46" fmla="*/ 4 w 84"/>
                <a:gd name="T47" fmla="*/ 16 h 52"/>
                <a:gd name="T48" fmla="*/ 4 w 84"/>
                <a:gd name="T49" fmla="*/ 4 h 52"/>
                <a:gd name="T50" fmla="*/ 68 w 84"/>
                <a:gd name="T51" fmla="*/ 4 h 52"/>
                <a:gd name="T52" fmla="*/ 68 w 84"/>
                <a:gd name="T53" fmla="*/ 16 h 52"/>
                <a:gd name="T54" fmla="*/ 59 w 84"/>
                <a:gd name="T55" fmla="*/ 39 h 52"/>
                <a:gd name="T56" fmla="*/ 80 w 84"/>
                <a:gd name="T57" fmla="*/ 17 h 52"/>
                <a:gd name="T58" fmla="*/ 79 w 84"/>
                <a:gd name="T59" fmla="*/ 20 h 52"/>
                <a:gd name="T60" fmla="*/ 77 w 84"/>
                <a:gd name="T61" fmla="*/ 22 h 52"/>
                <a:gd name="T62" fmla="*/ 71 w 84"/>
                <a:gd name="T63" fmla="*/ 26 h 52"/>
                <a:gd name="T64" fmla="*/ 72 w 84"/>
                <a:gd name="T65" fmla="*/ 16 h 52"/>
                <a:gd name="T66" fmla="*/ 72 w 84"/>
                <a:gd name="T67" fmla="*/ 4 h 52"/>
                <a:gd name="T68" fmla="*/ 74 w 84"/>
                <a:gd name="T69" fmla="*/ 4 h 52"/>
                <a:gd name="T70" fmla="*/ 79 w 84"/>
                <a:gd name="T71" fmla="*/ 6 h 52"/>
                <a:gd name="T72" fmla="*/ 80 w 84"/>
                <a:gd name="T73" fmla="*/ 10 h 52"/>
                <a:gd name="T74" fmla="*/ 80 w 84"/>
                <a:gd name="T75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52">
                  <a:moveTo>
                    <a:pt x="81" y="3"/>
                  </a:moveTo>
                  <a:cubicBezTo>
                    <a:pt x="80" y="1"/>
                    <a:pt x="77" y="0"/>
                    <a:pt x="7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4" y="35"/>
                    <a:pt x="11" y="41"/>
                  </a:cubicBezTo>
                  <a:cubicBezTo>
                    <a:pt x="13" y="44"/>
                    <a:pt x="16" y="46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6" y="46"/>
                    <a:pt x="59" y="44"/>
                    <a:pt x="61" y="41"/>
                  </a:cubicBezTo>
                  <a:cubicBezTo>
                    <a:pt x="64" y="39"/>
                    <a:pt x="67" y="35"/>
                    <a:pt x="68" y="32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5"/>
                    <a:pt x="82" y="24"/>
                    <a:pt x="83" y="22"/>
                  </a:cubicBezTo>
                  <a:cubicBezTo>
                    <a:pt x="84" y="21"/>
                    <a:pt x="84" y="19"/>
                    <a:pt x="84" y="17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7"/>
                    <a:pt x="83" y="5"/>
                    <a:pt x="81" y="3"/>
                  </a:cubicBezTo>
                  <a:close/>
                  <a:moveTo>
                    <a:pt x="59" y="39"/>
                  </a:moveTo>
                  <a:cubicBezTo>
                    <a:pt x="53" y="45"/>
                    <a:pt x="45" y="48"/>
                    <a:pt x="36" y="48"/>
                  </a:cubicBezTo>
                  <a:cubicBezTo>
                    <a:pt x="27" y="48"/>
                    <a:pt x="19" y="45"/>
                    <a:pt x="13" y="39"/>
                  </a:cubicBezTo>
                  <a:cubicBezTo>
                    <a:pt x="7" y="33"/>
                    <a:pt x="4" y="25"/>
                    <a:pt x="4" y="1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25"/>
                    <a:pt x="65" y="33"/>
                    <a:pt x="59" y="39"/>
                  </a:cubicBezTo>
                  <a:close/>
                  <a:moveTo>
                    <a:pt x="80" y="17"/>
                  </a:moveTo>
                  <a:cubicBezTo>
                    <a:pt x="80" y="18"/>
                    <a:pt x="80" y="19"/>
                    <a:pt x="79" y="20"/>
                  </a:cubicBezTo>
                  <a:cubicBezTo>
                    <a:pt x="79" y="21"/>
                    <a:pt x="78" y="22"/>
                    <a:pt x="77" y="22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2" y="23"/>
                    <a:pt x="72" y="19"/>
                    <a:pt x="72" y="1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7" y="5"/>
                    <a:pt x="79" y="6"/>
                  </a:cubicBezTo>
                  <a:cubicBezTo>
                    <a:pt x="80" y="7"/>
                    <a:pt x="80" y="8"/>
                    <a:pt x="80" y="10"/>
                  </a:cubicBezTo>
                  <a:lnTo>
                    <a:pt x="80" y="17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6"/>
            <p:cNvSpPr/>
            <p:nvPr/>
          </p:nvSpPr>
          <p:spPr bwMode="auto">
            <a:xfrm>
              <a:off x="1013587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9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9 w 19"/>
                <a:gd name="T9" fmla="*/ 0 h 68"/>
                <a:gd name="T10" fmla="*/ 9 w 19"/>
                <a:gd name="T11" fmla="*/ 19 h 68"/>
                <a:gd name="T12" fmla="*/ 0 w 19"/>
                <a:gd name="T13" fmla="*/ 47 h 68"/>
                <a:gd name="T14" fmla="*/ 9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9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0" y="47"/>
                  </a:lnTo>
                  <a:lnTo>
                    <a:pt x="9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87"/>
            <p:cNvSpPr/>
            <p:nvPr/>
          </p:nvSpPr>
          <p:spPr bwMode="auto">
            <a:xfrm>
              <a:off x="1018645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88"/>
            <p:cNvSpPr/>
            <p:nvPr/>
          </p:nvSpPr>
          <p:spPr bwMode="auto">
            <a:xfrm>
              <a:off x="10083489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2" name="Freeform 124"/>
          <p:cNvSpPr>
            <a:spLocks noEditPoints="1"/>
          </p:cNvSpPr>
          <p:nvPr/>
        </p:nvSpPr>
        <p:spPr bwMode="auto">
          <a:xfrm>
            <a:off x="10661650" y="2930525"/>
            <a:ext cx="625475" cy="628015"/>
          </a:xfrm>
          <a:custGeom>
            <a:avLst/>
            <a:gdLst>
              <a:gd name="T0" fmla="*/ 132 w 208"/>
              <a:gd name="T1" fmla="*/ 0 h 208"/>
              <a:gd name="T2" fmla="*/ 0 w 208"/>
              <a:gd name="T3" fmla="*/ 133 h 208"/>
              <a:gd name="T4" fmla="*/ 0 w 208"/>
              <a:gd name="T5" fmla="*/ 140 h 208"/>
              <a:gd name="T6" fmla="*/ 0 w 208"/>
              <a:gd name="T7" fmla="*/ 140 h 208"/>
              <a:gd name="T8" fmla="*/ 0 w 208"/>
              <a:gd name="T9" fmla="*/ 140 h 208"/>
              <a:gd name="T10" fmla="*/ 0 w 208"/>
              <a:gd name="T11" fmla="*/ 208 h 208"/>
              <a:gd name="T12" fmla="*/ 76 w 208"/>
              <a:gd name="T13" fmla="*/ 208 h 208"/>
              <a:gd name="T14" fmla="*/ 208 w 208"/>
              <a:gd name="T15" fmla="*/ 76 h 208"/>
              <a:gd name="T16" fmla="*/ 132 w 208"/>
              <a:gd name="T17" fmla="*/ 0 h 208"/>
              <a:gd name="T18" fmla="*/ 151 w 208"/>
              <a:gd name="T19" fmla="*/ 31 h 208"/>
              <a:gd name="T20" fmla="*/ 28 w 208"/>
              <a:gd name="T21" fmla="*/ 154 h 208"/>
              <a:gd name="T22" fmla="*/ 9 w 208"/>
              <a:gd name="T23" fmla="*/ 135 h 208"/>
              <a:gd name="T24" fmla="*/ 132 w 208"/>
              <a:gd name="T25" fmla="*/ 14 h 208"/>
              <a:gd name="T26" fmla="*/ 151 w 208"/>
              <a:gd name="T27" fmla="*/ 31 h 208"/>
              <a:gd name="T28" fmla="*/ 9 w 208"/>
              <a:gd name="T29" fmla="*/ 149 h 208"/>
              <a:gd name="T30" fmla="*/ 59 w 208"/>
              <a:gd name="T31" fmla="*/ 199 h 208"/>
              <a:gd name="T32" fmla="*/ 9 w 208"/>
              <a:gd name="T33" fmla="*/ 199 h 208"/>
              <a:gd name="T34" fmla="*/ 9 w 208"/>
              <a:gd name="T35" fmla="*/ 149 h 208"/>
              <a:gd name="T36" fmla="*/ 73 w 208"/>
              <a:gd name="T37" fmla="*/ 199 h 208"/>
              <a:gd name="T38" fmla="*/ 35 w 208"/>
              <a:gd name="T39" fmla="*/ 161 h 208"/>
              <a:gd name="T40" fmla="*/ 158 w 208"/>
              <a:gd name="T41" fmla="*/ 38 h 208"/>
              <a:gd name="T42" fmla="*/ 194 w 208"/>
              <a:gd name="T43" fmla="*/ 76 h 208"/>
              <a:gd name="T44" fmla="*/ 73 w 208"/>
              <a:gd name="T45" fmla="*/ 1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8" h="208">
                <a:moveTo>
                  <a:pt x="132" y="0"/>
                </a:moveTo>
                <a:lnTo>
                  <a:pt x="0" y="133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0" y="208"/>
                </a:lnTo>
                <a:lnTo>
                  <a:pt x="76" y="208"/>
                </a:lnTo>
                <a:lnTo>
                  <a:pt x="208" y="76"/>
                </a:lnTo>
                <a:lnTo>
                  <a:pt x="132" y="0"/>
                </a:lnTo>
                <a:close/>
                <a:moveTo>
                  <a:pt x="151" y="31"/>
                </a:moveTo>
                <a:lnTo>
                  <a:pt x="28" y="154"/>
                </a:lnTo>
                <a:lnTo>
                  <a:pt x="9" y="135"/>
                </a:lnTo>
                <a:lnTo>
                  <a:pt x="132" y="14"/>
                </a:lnTo>
                <a:lnTo>
                  <a:pt x="151" y="31"/>
                </a:lnTo>
                <a:close/>
                <a:moveTo>
                  <a:pt x="9" y="149"/>
                </a:moveTo>
                <a:lnTo>
                  <a:pt x="59" y="199"/>
                </a:lnTo>
                <a:lnTo>
                  <a:pt x="9" y="199"/>
                </a:lnTo>
                <a:lnTo>
                  <a:pt x="9" y="149"/>
                </a:lnTo>
                <a:close/>
                <a:moveTo>
                  <a:pt x="73" y="199"/>
                </a:moveTo>
                <a:lnTo>
                  <a:pt x="35" y="161"/>
                </a:lnTo>
                <a:lnTo>
                  <a:pt x="158" y="38"/>
                </a:lnTo>
                <a:lnTo>
                  <a:pt x="194" y="76"/>
                </a:lnTo>
                <a:lnTo>
                  <a:pt x="73" y="1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86BBE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6000</Words>
  <Application>WPS 演示</Application>
  <PresentationFormat>自定义</PresentationFormat>
  <Paragraphs>415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Arial</vt:lpstr>
      <vt:lpstr>宋体</vt:lpstr>
      <vt:lpstr>Wingdings</vt:lpstr>
      <vt:lpstr>幼圆</vt:lpstr>
      <vt:lpstr>微软雅黑</vt:lpstr>
      <vt:lpstr>方正正中黑简体</vt:lpstr>
      <vt:lpstr>Impact</vt:lpstr>
      <vt:lpstr>Calibri</vt:lpstr>
      <vt:lpstr>方正兰亭刊黑_GBK</vt:lpstr>
      <vt:lpstr>Gill Sans</vt:lpstr>
      <vt:lpstr>方正兰亭超细黑简体</vt:lpstr>
      <vt:lpstr>Calibri Light</vt:lpstr>
      <vt:lpstr>黑体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魏国兴</cp:lastModifiedBy>
  <cp:revision>447</cp:revision>
  <dcterms:created xsi:type="dcterms:W3CDTF">2016-03-08T01:20:00Z</dcterms:created>
  <dcterms:modified xsi:type="dcterms:W3CDTF">2016-07-15T12:44:00Z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