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5" r:id="rId2"/>
    <p:sldId id="30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6B606E-6D3D-4A83-9CEF-517CA2C8863C}" v="1" dt="2024-12-16T15:08:32.5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7" d="100"/>
          <a:sy n="97" d="100"/>
        </p:scale>
        <p:origin x="36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rco Mongilli" userId="19960ad70dfbbeae" providerId="LiveId" clId="{8F6B606E-6D3D-4A83-9CEF-517CA2C8863C}"/>
    <pc:docChg chg="custSel addSld modSld">
      <pc:chgData name="Mirco Mongilli" userId="19960ad70dfbbeae" providerId="LiveId" clId="{8F6B606E-6D3D-4A83-9CEF-517CA2C8863C}" dt="2024-12-16T15:08:32.522" v="10" actId="5736"/>
      <pc:docMkLst>
        <pc:docMk/>
      </pc:docMkLst>
      <pc:sldChg chg="addSp delSp modSp add mod">
        <pc:chgData name="Mirco Mongilli" userId="19960ad70dfbbeae" providerId="LiveId" clId="{8F6B606E-6D3D-4A83-9CEF-517CA2C8863C}" dt="2024-12-16T15:08:32.522" v="10" actId="5736"/>
        <pc:sldMkLst>
          <pc:docMk/>
          <pc:sldMk cId="4259179272" sldId="306"/>
        </pc:sldMkLst>
        <pc:spChg chg="del">
          <ac:chgData name="Mirco Mongilli" userId="19960ad70dfbbeae" providerId="LiveId" clId="{8F6B606E-6D3D-4A83-9CEF-517CA2C8863C}" dt="2024-12-16T15:07:33.502" v="1" actId="478"/>
          <ac:spMkLst>
            <pc:docMk/>
            <pc:sldMk cId="4259179272" sldId="306"/>
            <ac:spMk id="2" creationId="{1C2B4E67-8008-8DCF-F8DC-B1A634D531F8}"/>
          </ac:spMkLst>
        </pc:spChg>
        <pc:spChg chg="mo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3" creationId="{3C7D1CD0-D4E3-907F-428E-744C5572BBE0}"/>
          </ac:spMkLst>
        </pc:spChg>
        <pc:spChg chg="mo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5" creationId="{17DFCDA4-5B73-7F8F-A438-1AA4574925BD}"/>
          </ac:spMkLst>
        </pc:spChg>
        <pc:spChg chg="mo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8" creationId="{8D1531F3-7014-961C-72AE-3B58D80F81F7}"/>
          </ac:spMkLst>
        </pc:spChg>
        <pc:spChg chg="mo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10" creationId="{68AC0D9A-9C7A-85E0-ADAB-82B8DBB25715}"/>
          </ac:spMkLst>
        </pc:spChg>
        <pc:spChg chg="add del mod">
          <ac:chgData name="Mirco Mongilli" userId="19960ad70dfbbeae" providerId="LiveId" clId="{8F6B606E-6D3D-4A83-9CEF-517CA2C8863C}" dt="2024-12-16T15:08:06.157" v="9" actId="478"/>
          <ac:spMkLst>
            <pc:docMk/>
            <pc:sldMk cId="4259179272" sldId="306"/>
            <ac:spMk id="11" creationId="{5F6A49B4-5830-5008-099E-8D9F81A278B9}"/>
          </ac:spMkLst>
        </pc:spChg>
        <pc:spChg chg="add mod ord">
          <ac:chgData name="Mirco Mongilli" userId="19960ad70dfbbeae" providerId="LiveId" clId="{8F6B606E-6D3D-4A83-9CEF-517CA2C8863C}" dt="2024-12-16T15:08:32.522" v="10" actId="5736"/>
          <ac:spMkLst>
            <pc:docMk/>
            <pc:sldMk cId="4259179272" sldId="306"/>
            <ac:spMk id="13" creationId="{9BBA9CF3-851F-F731-FFDD-4EFCFE339027}"/>
          </ac:spMkLst>
        </pc:spChg>
        <pc:graphicFrameChg chg="mod">
          <ac:chgData name="Mirco Mongilli" userId="19960ad70dfbbeae" providerId="LiveId" clId="{8F6B606E-6D3D-4A83-9CEF-517CA2C8863C}" dt="2024-12-16T15:08:32.522" v="10" actId="5736"/>
          <ac:graphicFrameMkLst>
            <pc:docMk/>
            <pc:sldMk cId="4259179272" sldId="306"/>
            <ac:graphicFrameMk id="4" creationId="{0CF54339-6408-9CE0-68BB-3C454D24A16B}"/>
          </ac:graphicFrameMkLst>
        </pc:graphicFrameChg>
        <pc:graphicFrameChg chg="mod">
          <ac:chgData name="Mirco Mongilli" userId="19960ad70dfbbeae" providerId="LiveId" clId="{8F6B606E-6D3D-4A83-9CEF-517CA2C8863C}" dt="2024-12-16T15:08:32.522" v="10" actId="5736"/>
          <ac:graphicFrameMkLst>
            <pc:docMk/>
            <pc:sldMk cId="4259179272" sldId="306"/>
            <ac:graphicFrameMk id="7" creationId="{7498D74E-6DC4-9145-C075-63638C6A2A39}"/>
          </ac:graphicFrameMkLst>
        </pc:graphicFrameChg>
        <pc:graphicFrameChg chg="mod">
          <ac:chgData name="Mirco Mongilli" userId="19960ad70dfbbeae" providerId="LiveId" clId="{8F6B606E-6D3D-4A83-9CEF-517CA2C8863C}" dt="2024-12-16T15:08:32.522" v="10" actId="5736"/>
          <ac:graphicFrameMkLst>
            <pc:docMk/>
            <pc:sldMk cId="4259179272" sldId="306"/>
            <ac:graphicFrameMk id="9" creationId="{B47A0793-8996-9A65-C3C6-EE920DA0FFB9}"/>
          </ac:graphicFrameMkLst>
        </pc:graphicFrameChg>
        <pc:picChg chg="mod">
          <ac:chgData name="Mirco Mongilli" userId="19960ad70dfbbeae" providerId="LiveId" clId="{8F6B606E-6D3D-4A83-9CEF-517CA2C8863C}" dt="2024-12-16T15:08:32.522" v="10" actId="5736"/>
          <ac:picMkLst>
            <pc:docMk/>
            <pc:sldMk cId="4259179272" sldId="306"/>
            <ac:picMk id="17" creationId="{9461D687-C95A-DDD0-A77C-F2695089E05F}"/>
          </ac:picMkLst>
        </pc:pic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12" creationId="{04E8B748-1026-1712-C5A9-CE3DE7286D31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14" creationId="{51B1181A-18BB-80D0-ABDC-070972FCE237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19" creationId="{36E04355-C794-2B8B-AE7E-7E55114386D4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21" creationId="{7D1A46BE-0007-48C4-CA83-763CE50CBFE0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23" creationId="{CDB5E3A7-DD3A-BF7C-7083-6A2825F6510A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25" creationId="{9D0FF731-A944-5854-7D38-949D43B61659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30" creationId="{2984A0E0-99E4-1A23-67FB-11E8D4988CE5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32" creationId="{FC75D727-0D96-E8FB-9D15-3AB8F044D9D4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43" creationId="{017AA427-D430-59E3-1E9D-4C0D6CD0BC68}"/>
          </ac:cxnSpMkLst>
        </pc:cxnChg>
        <pc:cxnChg chg="mod">
          <ac:chgData name="Mirco Mongilli" userId="19960ad70dfbbeae" providerId="LiveId" clId="{8F6B606E-6D3D-4A83-9CEF-517CA2C8863C}" dt="2024-12-16T15:08:32.522" v="10" actId="5736"/>
          <ac:cxnSpMkLst>
            <pc:docMk/>
            <pc:sldMk cId="4259179272" sldId="306"/>
            <ac:cxnSpMk id="48" creationId="{0D2429CC-1E9A-12F7-850A-52746D0D324B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210F70-5297-3CF7-F1A8-38F130B44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75ACAA41-58DE-A1D1-F08B-2B9445DFF7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7C4B41-3B24-7BD4-6757-B38499F2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28449F3-80BB-B84C-38EE-12620DE1C8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CF77108-8443-9CB2-6342-6DC09C4D4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9738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9C8500-8B81-3545-485E-656FA009C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DFF62D3C-13B9-7DFC-97F7-97961517F1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7A6F2A89-2C4D-CF98-A531-CFE995525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4610BEFA-F8A7-6258-6ACC-03EF3A93E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0105154-C464-1AE0-7E81-229ED7EB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1243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4B7792B1-CE98-9528-5B90-0C204B91D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8213F091-C442-8935-1364-90AE0ED2AF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1C6661-4ABA-BD81-F154-6A4B975502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2590D305-2B69-243E-FCC6-2451A7E27F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63E7FAF-4950-6863-66A0-DC4EC8036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375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50D734-C414-901B-B427-A7F59EF9D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60E59FA6-25E9-B582-D45B-EE110B6622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2692E4F-C087-030E-F029-06F4F83D2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E862072-2BDC-A8F4-4B5C-B59F8898B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F19C063-4113-CF98-6421-1093F06B1C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2653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B748C66-B650-6304-1397-6DC04DADB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35F9072-353A-3E24-AB4A-DAD892A5A4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BA3977F-6C1B-0325-D5EE-493336A8BE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B909BC8-851A-E8EA-E6DE-CAEE8EE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33D1EA6-FE88-36E4-A07E-39CF30648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68794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C30FC3-9C6E-4201-EC2C-A52369FFB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77F3DA9-7ACA-9DCF-90C9-854068A20B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EE6A05-9EC1-5C96-BA99-20CAAB7EF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E4EB93B3-C1A3-A0C5-DF77-73802FFE78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89F1188B-88E7-5334-E827-FDA3DE093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9F058980-E84A-BDB8-1569-F1D4D9ECB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9419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B384669-B8CE-C510-E255-2435B556C0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C6E545D-2D67-90A3-E597-AB6EC63906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388ADFD5-2934-6804-22F2-50606A9147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D103B881-C8C9-0DEE-8944-46E82D4E2C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3323534F-89B5-8A04-0BF4-0DE6E0A7B3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E695FF9B-1AF7-0C8F-3102-996869D5F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361472BC-6B6B-6549-86B7-74DDED21D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C7B712F2-277D-781D-BEB7-582561E22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40641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1E788D-BCD9-DFF0-F981-FA618CC70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1E56E3E7-FDB7-8B6F-A42D-FAAF7BC2F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99C316ED-18F4-10AD-68FD-4E4104362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B57EA893-1A99-F1F1-B111-29B52F7DD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4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72AA62A-3DF2-FD3E-3D0B-76FFFFC25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702C3450-0003-BA16-C396-E8932A1F1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58C08C1-05D7-B322-4E68-CF2ED8B34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4812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7258FD-346B-AC06-2FB3-09DCCCD34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53D99C9-A2F0-C5B8-E1EE-D9106CE81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C52C242C-067D-5EB3-5686-62E6A59793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5D35959-117D-4001-6DBA-CF9392A16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35395B82-E27C-612F-6689-7BE5A98FDE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3CCC895-0CD3-9518-3DCB-987E0FEFD1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3509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3963750-0141-CEE6-EAF4-F3E315983D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F0495150-45DF-5600-DFE3-D3536FB545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D2AA6630-C8C9-E155-A029-CF16EC9FEF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8517ED7-3DA4-7EC7-46D1-89AD7E153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DCAF943E-8DD0-7E86-261A-0E560C21F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B39F1A12-477E-9102-B2EF-ECDFBFD13F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154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6C5490C-0E6E-BC19-1742-2297BE56E6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GB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BBCEC90F-D39B-AD2C-B862-CA2056FA08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GB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4E8794-A71D-69B0-2E39-31DC6914BD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3C6720-8F74-4E26-A384-D88810CC02C3}" type="datetimeFigureOut">
              <a:rPr lang="en-GB" smtClean="0"/>
              <a:t>16/12/2024</a:t>
            </a:fld>
            <a:endParaRPr lang="en-GB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3F1E0A17-CA7F-41F2-D672-E531FC0398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EA02C88-03EF-ED78-7830-1B0946B1B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8CE57C-DA01-47CA-B06C-FC82DB159E02}" type="slidenum">
              <a:rPr lang="en-GB" smtClean="0"/>
              <a:t>‹N›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28757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B0CD5E1-CFD6-84D5-9057-56E9DBA09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>
                <a:solidFill>
                  <a:srgbClr val="00ADE5"/>
                </a:solidFill>
                <a:latin typeface="Astro space" panose="02000503000000000000" pitchFamily="2" charset="0"/>
              </a:rPr>
              <a:t>pin </a:t>
            </a:r>
            <a:r>
              <a:rPr lang="it-IT" dirty="0" err="1">
                <a:solidFill>
                  <a:srgbClr val="00ADE5"/>
                </a:solidFill>
                <a:latin typeface="Astro space" panose="02000503000000000000" pitchFamily="2" charset="0"/>
              </a:rPr>
              <a:t>configuration</a:t>
            </a:r>
            <a:endParaRPr lang="en-GB" dirty="0">
              <a:solidFill>
                <a:srgbClr val="00ADE5"/>
              </a:solidFill>
              <a:latin typeface="Astro space" panose="02000503000000000000" pitchFamily="2" charset="0"/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0EB2768B-A411-3C3F-A451-0015E83BA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6CD-B145-4B85-923B-7109E1F5ABEC}" type="slidenum">
              <a:rPr lang="en-GB" smtClean="0"/>
              <a:t>1</a:t>
            </a:fld>
            <a:endParaRPr lang="en-GB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A07F4624-7442-C9A4-B2B3-98B9874D926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6454722"/>
              </p:ext>
            </p:extLst>
          </p:nvPr>
        </p:nvGraphicFramePr>
        <p:xfrm>
          <a:off x="838200" y="3297084"/>
          <a:ext cx="19149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1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D27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RX2 or D16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TX2 or D17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5V or Vin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10598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599E4C7B-6CD4-CDAD-E788-2B40C8D2C9D7}"/>
              </a:ext>
            </a:extLst>
          </p:cNvPr>
          <p:cNvSpPr txBox="1"/>
          <p:nvPr/>
        </p:nvSpPr>
        <p:spPr>
          <a:xfrm>
            <a:off x="838200" y="2916432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ESP 32</a:t>
            </a:r>
            <a:endParaRPr lang="en-GB" dirty="0"/>
          </a:p>
        </p:txBody>
      </p:sp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323C3224-4FF0-D05F-2681-5DE12E3B27D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9390399"/>
              </p:ext>
            </p:extLst>
          </p:nvPr>
        </p:nvGraphicFramePr>
        <p:xfrm>
          <a:off x="5138530" y="2740824"/>
          <a:ext cx="19149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96">
                  <a:extLst>
                    <a:ext uri="{9D8B030D-6E8A-4147-A177-3AD203B41FA5}">
                      <a16:colId xmlns:a16="http://schemas.microsoft.com/office/drawing/2014/main" val="9294897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93644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1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VCC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987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DD33F0CD-1385-C8EF-B0F9-0B3D7D3901B0}"/>
              </a:ext>
            </a:extLst>
          </p:cNvPr>
          <p:cNvSpPr txBox="1"/>
          <p:nvPr/>
        </p:nvSpPr>
        <p:spPr>
          <a:xfrm>
            <a:off x="5206448" y="2350814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MAX 485</a:t>
            </a:r>
            <a:endParaRPr lang="en-GB" dirty="0"/>
          </a:p>
        </p:txBody>
      </p:sp>
      <p:graphicFrame>
        <p:nvGraphicFramePr>
          <p:cNvPr id="9" name="Segnaposto contenuto 3">
            <a:extLst>
              <a:ext uri="{FF2B5EF4-FFF2-40B4-BE49-F238E27FC236}">
                <a16:creationId xmlns:a16="http://schemas.microsoft.com/office/drawing/2014/main" id="{ED87A92F-601E-6418-A046-C23E0FA1814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1806346"/>
              </p:ext>
            </p:extLst>
          </p:nvPr>
        </p:nvGraphicFramePr>
        <p:xfrm>
          <a:off x="9438860" y="2740824"/>
          <a:ext cx="232524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66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67970">
                  <a:extLst>
                    <a:ext uri="{9D8B030D-6E8A-4147-A177-3AD203B41FA5}">
                      <a16:colId xmlns:a16="http://schemas.microsoft.com/office/drawing/2014/main" val="674531334"/>
                    </a:ext>
                  </a:extLst>
                </a:gridCol>
                <a:gridCol w="1285312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output (7.5V)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output (7.5V)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8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3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5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06946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E88C401D-4024-6EFC-B925-195E0FD98558}"/>
              </a:ext>
            </a:extLst>
          </p:cNvPr>
          <p:cNvSpPr txBox="1"/>
          <p:nvPr/>
        </p:nvSpPr>
        <p:spPr>
          <a:xfrm>
            <a:off x="9506778" y="2381304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Cable</a:t>
            </a:r>
            <a:endParaRPr lang="en-GB" dirty="0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CDA2140A-3ED0-E037-2775-30575FD8B228}"/>
              </a:ext>
            </a:extLst>
          </p:cNvPr>
          <p:cNvCxnSpPr>
            <a:cxnSpLocks/>
          </p:cNvCxnSpPr>
          <p:nvPr/>
        </p:nvCxnSpPr>
        <p:spPr>
          <a:xfrm flipV="1">
            <a:off x="2519570" y="2916432"/>
            <a:ext cx="2847560" cy="51256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0AFD1369-A249-E0E6-4C2B-C91B9D343F39}"/>
              </a:ext>
            </a:extLst>
          </p:cNvPr>
          <p:cNvCxnSpPr/>
          <p:nvPr/>
        </p:nvCxnSpPr>
        <p:spPr>
          <a:xfrm flipH="1">
            <a:off x="3945835" y="3285764"/>
            <a:ext cx="142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286C48AD-FA30-E3F2-693E-7CE39F0DB3B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63" t="4465" r="3716" b="16890"/>
          <a:stretch/>
        </p:blipFill>
        <p:spPr>
          <a:xfrm>
            <a:off x="9559364" y="217396"/>
            <a:ext cx="1726518" cy="2064852"/>
          </a:xfrm>
          <a:prstGeom prst="rect">
            <a:avLst/>
          </a:prstGeom>
        </p:spPr>
      </p:pic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78F7F558-0B50-C7D0-E59C-4C361EE1BE14}"/>
              </a:ext>
            </a:extLst>
          </p:cNvPr>
          <p:cNvCxnSpPr/>
          <p:nvPr/>
        </p:nvCxnSpPr>
        <p:spPr>
          <a:xfrm>
            <a:off x="2519570" y="4572000"/>
            <a:ext cx="2847560" cy="56796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B4519B7E-6DF7-0113-AF57-F2690A0368DF}"/>
              </a:ext>
            </a:extLst>
          </p:cNvPr>
          <p:cNvCxnSpPr/>
          <p:nvPr/>
        </p:nvCxnSpPr>
        <p:spPr>
          <a:xfrm flipV="1">
            <a:off x="2519570" y="3667539"/>
            <a:ext cx="2847560" cy="168965"/>
          </a:xfrm>
          <a:prstGeom prst="bentConnector3">
            <a:avLst>
              <a:gd name="adj1" fmla="val 44415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BF32125A-B241-1258-2D4E-6F41A8CE53B6}"/>
              </a:ext>
            </a:extLst>
          </p:cNvPr>
          <p:cNvCxnSpPr/>
          <p:nvPr/>
        </p:nvCxnSpPr>
        <p:spPr>
          <a:xfrm flipV="1">
            <a:off x="2519570" y="4004420"/>
            <a:ext cx="2847560" cy="219764"/>
          </a:xfrm>
          <a:prstGeom prst="bentConnector3">
            <a:avLst>
              <a:gd name="adj1" fmla="val 5453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2B47BB37-66A1-9508-94D3-12E723DF5064}"/>
              </a:ext>
            </a:extLst>
          </p:cNvPr>
          <p:cNvCxnSpPr>
            <a:cxnSpLocks/>
          </p:cNvCxnSpPr>
          <p:nvPr/>
        </p:nvCxnSpPr>
        <p:spPr>
          <a:xfrm>
            <a:off x="2519570" y="4908847"/>
            <a:ext cx="2847560" cy="623089"/>
          </a:xfrm>
          <a:prstGeom prst="bentConnector3">
            <a:avLst>
              <a:gd name="adj1" fmla="val 416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778CF2F4-4A26-7210-CBE5-5AF249D09DFE}"/>
              </a:ext>
            </a:extLst>
          </p:cNvPr>
          <p:cNvCxnSpPr>
            <a:cxnSpLocks/>
          </p:cNvCxnSpPr>
          <p:nvPr/>
        </p:nvCxnSpPr>
        <p:spPr>
          <a:xfrm flipV="1">
            <a:off x="6821143" y="4021260"/>
            <a:ext cx="2851287" cy="394475"/>
          </a:xfrm>
          <a:prstGeom prst="bentConnector3">
            <a:avLst>
              <a:gd name="adj1" fmla="val 444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D3CC8004-8980-3A88-B38D-66880512FED9}"/>
              </a:ext>
            </a:extLst>
          </p:cNvPr>
          <p:cNvCxnSpPr>
            <a:cxnSpLocks/>
          </p:cNvCxnSpPr>
          <p:nvPr/>
        </p:nvCxnSpPr>
        <p:spPr>
          <a:xfrm flipV="1">
            <a:off x="6820522" y="4415735"/>
            <a:ext cx="2851908" cy="359520"/>
          </a:xfrm>
          <a:prstGeom prst="bentConnector3">
            <a:avLst>
              <a:gd name="adj1" fmla="val 5906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EDC2C7BB-5179-7D71-FB7E-243566406AE7}"/>
              </a:ext>
            </a:extLst>
          </p:cNvPr>
          <p:cNvCxnSpPr>
            <a:cxnSpLocks/>
          </p:cNvCxnSpPr>
          <p:nvPr/>
        </p:nvCxnSpPr>
        <p:spPr>
          <a:xfrm>
            <a:off x="2519570" y="5029200"/>
            <a:ext cx="7152860" cy="839583"/>
          </a:xfrm>
          <a:prstGeom prst="bentConnector3">
            <a:avLst>
              <a:gd name="adj1" fmla="val -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508583A3-C644-F705-E4E1-9B0EB3B66062}"/>
              </a:ext>
            </a:extLst>
          </p:cNvPr>
          <p:cNvCxnSpPr/>
          <p:nvPr/>
        </p:nvCxnSpPr>
        <p:spPr>
          <a:xfrm flipV="1">
            <a:off x="9672430" y="5504620"/>
            <a:ext cx="0" cy="36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56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452902-3B32-2A2A-4BC5-D0CC1C15C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ttangolo 12">
            <a:extLst>
              <a:ext uri="{FF2B5EF4-FFF2-40B4-BE49-F238E27FC236}">
                <a16:creationId xmlns:a16="http://schemas.microsoft.com/office/drawing/2014/main" id="{9BBA9CF3-851F-F731-FFDD-4EFCFE339027}"/>
              </a:ext>
            </a:extLst>
          </p:cNvPr>
          <p:cNvSpPr/>
          <p:nvPr/>
        </p:nvSpPr>
        <p:spPr>
          <a:xfrm>
            <a:off x="511277" y="68826"/>
            <a:ext cx="11444749" cy="62875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bg1"/>
              </a:solidFill>
            </a:endParaRPr>
          </a:p>
        </p:txBody>
      </p:sp>
      <p:sp>
        <p:nvSpPr>
          <p:cNvPr id="3" name="Segnaposto numero diapositiva 2">
            <a:extLst>
              <a:ext uri="{FF2B5EF4-FFF2-40B4-BE49-F238E27FC236}">
                <a16:creationId xmlns:a16="http://schemas.microsoft.com/office/drawing/2014/main" id="{3C7D1CD0-D4E3-907F-428E-744C5572B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D06CD-B145-4B85-923B-7109E1F5ABEC}" type="slidenum">
              <a:rPr lang="en-GB" smtClean="0"/>
              <a:t>2</a:t>
            </a:fld>
            <a:endParaRPr lang="en-GB"/>
          </a:p>
        </p:txBody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0CF54339-6408-9CE0-68BB-3C454D24A1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7700635"/>
              </p:ext>
            </p:extLst>
          </p:nvPr>
        </p:nvGraphicFramePr>
        <p:xfrm>
          <a:off x="838200" y="3297084"/>
          <a:ext cx="1914940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861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77079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D27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RX2 or D16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TX2 or D17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5V or Vin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it-IT" b="1" dirty="0">
                          <a:solidFill>
                            <a:schemeClr val="tx1"/>
                          </a:solidFill>
                        </a:rPr>
                        <a:t>GND</a:t>
                      </a:r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b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10598"/>
                  </a:ext>
                </a:extLst>
              </a:tr>
            </a:tbl>
          </a:graphicData>
        </a:graphic>
      </p:graphicFrame>
      <p:sp>
        <p:nvSpPr>
          <p:cNvPr id="5" name="CasellaDiTesto 4">
            <a:extLst>
              <a:ext uri="{FF2B5EF4-FFF2-40B4-BE49-F238E27FC236}">
                <a16:creationId xmlns:a16="http://schemas.microsoft.com/office/drawing/2014/main" id="{17DFCDA4-5B73-7F8F-A438-1AA4574925BD}"/>
              </a:ext>
            </a:extLst>
          </p:cNvPr>
          <p:cNvSpPr txBox="1"/>
          <p:nvPr/>
        </p:nvSpPr>
        <p:spPr>
          <a:xfrm>
            <a:off x="838200" y="2916432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ESP 32</a:t>
            </a:r>
            <a:endParaRPr lang="en-GB" dirty="0"/>
          </a:p>
        </p:txBody>
      </p:sp>
      <p:graphicFrame>
        <p:nvGraphicFramePr>
          <p:cNvPr id="7" name="Segnaposto contenuto 3">
            <a:extLst>
              <a:ext uri="{FF2B5EF4-FFF2-40B4-BE49-F238E27FC236}">
                <a16:creationId xmlns:a16="http://schemas.microsoft.com/office/drawing/2014/main" id="{7498D74E-6DC4-9145-C075-63638C6A2A3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65509657"/>
              </p:ext>
            </p:extLst>
          </p:nvPr>
        </p:nvGraphicFramePr>
        <p:xfrm>
          <a:off x="5138530" y="2740824"/>
          <a:ext cx="191494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6896">
                  <a:extLst>
                    <a:ext uri="{9D8B030D-6E8A-4147-A177-3AD203B41FA5}">
                      <a16:colId xmlns:a16="http://schemas.microsoft.com/office/drawing/2014/main" val="92948979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93644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DE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RE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RO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DI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96144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2105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4959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VCC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50752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679875"/>
                  </a:ext>
                </a:extLst>
              </a:tr>
            </a:tbl>
          </a:graphicData>
        </a:graphic>
      </p:graphicFrame>
      <p:sp>
        <p:nvSpPr>
          <p:cNvPr id="8" name="CasellaDiTesto 7">
            <a:extLst>
              <a:ext uri="{FF2B5EF4-FFF2-40B4-BE49-F238E27FC236}">
                <a16:creationId xmlns:a16="http://schemas.microsoft.com/office/drawing/2014/main" id="{8D1531F3-7014-961C-72AE-3B58D80F81F7}"/>
              </a:ext>
            </a:extLst>
          </p:cNvPr>
          <p:cNvSpPr txBox="1"/>
          <p:nvPr/>
        </p:nvSpPr>
        <p:spPr>
          <a:xfrm>
            <a:off x="5206448" y="2350814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MAX 485</a:t>
            </a:r>
            <a:endParaRPr lang="en-GB" dirty="0"/>
          </a:p>
        </p:txBody>
      </p:sp>
      <p:graphicFrame>
        <p:nvGraphicFramePr>
          <p:cNvPr id="9" name="Segnaposto contenuto 3">
            <a:extLst>
              <a:ext uri="{FF2B5EF4-FFF2-40B4-BE49-F238E27FC236}">
                <a16:creationId xmlns:a16="http://schemas.microsoft.com/office/drawing/2014/main" id="{B47A0793-8996-9A65-C3C6-EE920DA0FF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37700967"/>
              </p:ext>
            </p:extLst>
          </p:nvPr>
        </p:nvGraphicFramePr>
        <p:xfrm>
          <a:off x="9438860" y="2740824"/>
          <a:ext cx="2325248" cy="3017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966">
                  <a:extLst>
                    <a:ext uri="{9D8B030D-6E8A-4147-A177-3AD203B41FA5}">
                      <a16:colId xmlns:a16="http://schemas.microsoft.com/office/drawing/2014/main" val="3363426028"/>
                    </a:ext>
                  </a:extLst>
                </a:gridCol>
                <a:gridCol w="467970">
                  <a:extLst>
                    <a:ext uri="{9D8B030D-6E8A-4147-A177-3AD203B41FA5}">
                      <a16:colId xmlns:a16="http://schemas.microsoft.com/office/drawing/2014/main" val="674531334"/>
                    </a:ext>
                  </a:extLst>
                </a:gridCol>
                <a:gridCol w="1285312">
                  <a:extLst>
                    <a:ext uri="{9D8B030D-6E8A-4147-A177-3AD203B41FA5}">
                      <a16:colId xmlns:a16="http://schemas.microsoft.com/office/drawing/2014/main" val="88848212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output (7.5V)</a:t>
                      </a:r>
                      <a:endParaRPr lang="en-GB" sz="10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52436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GB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Power Supply output (7.5V)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589233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1103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B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8602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65905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RS-485 A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03874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878565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endParaRPr lang="en-GB" sz="1800" b="1" kern="120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it-IT" sz="18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GND</a:t>
                      </a:r>
                      <a:endParaRPr lang="en-GB" sz="1800" b="1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16069463"/>
                  </a:ext>
                </a:extLst>
              </a:tr>
            </a:tbl>
          </a:graphicData>
        </a:graphic>
      </p:graphicFrame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8AC0D9A-9C7A-85E0-ADAB-82B8DBB25715}"/>
              </a:ext>
            </a:extLst>
          </p:cNvPr>
          <p:cNvSpPr txBox="1"/>
          <p:nvPr/>
        </p:nvSpPr>
        <p:spPr>
          <a:xfrm>
            <a:off x="9506778" y="2381304"/>
            <a:ext cx="1779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it-IT" dirty="0"/>
              <a:t>Cable</a:t>
            </a:r>
            <a:endParaRPr lang="en-GB" dirty="0"/>
          </a:p>
        </p:txBody>
      </p:sp>
      <p:cxnSp>
        <p:nvCxnSpPr>
          <p:cNvPr id="12" name="Connettore a gomito 11">
            <a:extLst>
              <a:ext uri="{FF2B5EF4-FFF2-40B4-BE49-F238E27FC236}">
                <a16:creationId xmlns:a16="http://schemas.microsoft.com/office/drawing/2014/main" id="{04E8B748-1026-1712-C5A9-CE3DE7286D31}"/>
              </a:ext>
            </a:extLst>
          </p:cNvPr>
          <p:cNvCxnSpPr>
            <a:cxnSpLocks/>
          </p:cNvCxnSpPr>
          <p:nvPr/>
        </p:nvCxnSpPr>
        <p:spPr>
          <a:xfrm flipV="1">
            <a:off x="2519570" y="2916432"/>
            <a:ext cx="2847560" cy="512568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diritto 13">
            <a:extLst>
              <a:ext uri="{FF2B5EF4-FFF2-40B4-BE49-F238E27FC236}">
                <a16:creationId xmlns:a16="http://schemas.microsoft.com/office/drawing/2014/main" id="{51B1181A-18BB-80D0-ABDC-070972FCE237}"/>
              </a:ext>
            </a:extLst>
          </p:cNvPr>
          <p:cNvCxnSpPr/>
          <p:nvPr/>
        </p:nvCxnSpPr>
        <p:spPr>
          <a:xfrm flipH="1">
            <a:off x="3945835" y="3285764"/>
            <a:ext cx="1421295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7" name="Immagine 16">
            <a:extLst>
              <a:ext uri="{FF2B5EF4-FFF2-40B4-BE49-F238E27FC236}">
                <a16:creationId xmlns:a16="http://schemas.microsoft.com/office/drawing/2014/main" id="{9461D687-C95A-DDD0-A77C-F2695089E05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163" t="4465" r="3716" b="16890"/>
          <a:stretch/>
        </p:blipFill>
        <p:spPr>
          <a:xfrm>
            <a:off x="9559364" y="217396"/>
            <a:ext cx="1726518" cy="2064852"/>
          </a:xfrm>
          <a:prstGeom prst="rect">
            <a:avLst/>
          </a:prstGeom>
        </p:spPr>
      </p:pic>
      <p:cxnSp>
        <p:nvCxnSpPr>
          <p:cNvPr id="19" name="Connettore a gomito 18">
            <a:extLst>
              <a:ext uri="{FF2B5EF4-FFF2-40B4-BE49-F238E27FC236}">
                <a16:creationId xmlns:a16="http://schemas.microsoft.com/office/drawing/2014/main" id="{36E04355-C794-2B8B-AE7E-7E55114386D4}"/>
              </a:ext>
            </a:extLst>
          </p:cNvPr>
          <p:cNvCxnSpPr/>
          <p:nvPr/>
        </p:nvCxnSpPr>
        <p:spPr>
          <a:xfrm>
            <a:off x="2519570" y="4572000"/>
            <a:ext cx="2847560" cy="567964"/>
          </a:xfrm>
          <a:prstGeom prst="bentConnector3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Connettore a gomito 20">
            <a:extLst>
              <a:ext uri="{FF2B5EF4-FFF2-40B4-BE49-F238E27FC236}">
                <a16:creationId xmlns:a16="http://schemas.microsoft.com/office/drawing/2014/main" id="{7D1A46BE-0007-48C4-CA83-763CE50CBFE0}"/>
              </a:ext>
            </a:extLst>
          </p:cNvPr>
          <p:cNvCxnSpPr/>
          <p:nvPr/>
        </p:nvCxnSpPr>
        <p:spPr>
          <a:xfrm flipV="1">
            <a:off x="2519570" y="3667539"/>
            <a:ext cx="2847560" cy="168965"/>
          </a:xfrm>
          <a:prstGeom prst="bentConnector3">
            <a:avLst>
              <a:gd name="adj1" fmla="val 44415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Connettore a gomito 22">
            <a:extLst>
              <a:ext uri="{FF2B5EF4-FFF2-40B4-BE49-F238E27FC236}">
                <a16:creationId xmlns:a16="http://schemas.microsoft.com/office/drawing/2014/main" id="{CDB5E3A7-DD3A-BF7C-7083-6A2825F6510A}"/>
              </a:ext>
            </a:extLst>
          </p:cNvPr>
          <p:cNvCxnSpPr/>
          <p:nvPr/>
        </p:nvCxnSpPr>
        <p:spPr>
          <a:xfrm flipV="1">
            <a:off x="2519570" y="4004420"/>
            <a:ext cx="2847560" cy="219764"/>
          </a:xfrm>
          <a:prstGeom prst="bentConnector3">
            <a:avLst>
              <a:gd name="adj1" fmla="val 54537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a gomito 24">
            <a:extLst>
              <a:ext uri="{FF2B5EF4-FFF2-40B4-BE49-F238E27FC236}">
                <a16:creationId xmlns:a16="http://schemas.microsoft.com/office/drawing/2014/main" id="{9D0FF731-A944-5854-7D38-949D43B61659}"/>
              </a:ext>
            </a:extLst>
          </p:cNvPr>
          <p:cNvCxnSpPr>
            <a:cxnSpLocks/>
          </p:cNvCxnSpPr>
          <p:nvPr/>
        </p:nvCxnSpPr>
        <p:spPr>
          <a:xfrm>
            <a:off x="2519570" y="4908847"/>
            <a:ext cx="2847560" cy="623089"/>
          </a:xfrm>
          <a:prstGeom prst="bentConnector3">
            <a:avLst>
              <a:gd name="adj1" fmla="val 416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a gomito 29">
            <a:extLst>
              <a:ext uri="{FF2B5EF4-FFF2-40B4-BE49-F238E27FC236}">
                <a16:creationId xmlns:a16="http://schemas.microsoft.com/office/drawing/2014/main" id="{2984A0E0-99E4-1A23-67FB-11E8D4988CE5}"/>
              </a:ext>
            </a:extLst>
          </p:cNvPr>
          <p:cNvCxnSpPr>
            <a:cxnSpLocks/>
          </p:cNvCxnSpPr>
          <p:nvPr/>
        </p:nvCxnSpPr>
        <p:spPr>
          <a:xfrm flipV="1">
            <a:off x="6821143" y="4021260"/>
            <a:ext cx="2851287" cy="394475"/>
          </a:xfrm>
          <a:prstGeom prst="bentConnector3">
            <a:avLst>
              <a:gd name="adj1" fmla="val 444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a gomito 31">
            <a:extLst>
              <a:ext uri="{FF2B5EF4-FFF2-40B4-BE49-F238E27FC236}">
                <a16:creationId xmlns:a16="http://schemas.microsoft.com/office/drawing/2014/main" id="{FC75D727-0D96-E8FB-9D15-3AB8F044D9D4}"/>
              </a:ext>
            </a:extLst>
          </p:cNvPr>
          <p:cNvCxnSpPr>
            <a:cxnSpLocks/>
          </p:cNvCxnSpPr>
          <p:nvPr/>
        </p:nvCxnSpPr>
        <p:spPr>
          <a:xfrm flipV="1">
            <a:off x="6820522" y="4415735"/>
            <a:ext cx="2851908" cy="359520"/>
          </a:xfrm>
          <a:prstGeom prst="bentConnector3">
            <a:avLst>
              <a:gd name="adj1" fmla="val 59061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a gomito 42">
            <a:extLst>
              <a:ext uri="{FF2B5EF4-FFF2-40B4-BE49-F238E27FC236}">
                <a16:creationId xmlns:a16="http://schemas.microsoft.com/office/drawing/2014/main" id="{017AA427-D430-59E3-1E9D-4C0D6CD0BC68}"/>
              </a:ext>
            </a:extLst>
          </p:cNvPr>
          <p:cNvCxnSpPr>
            <a:cxnSpLocks/>
          </p:cNvCxnSpPr>
          <p:nvPr/>
        </p:nvCxnSpPr>
        <p:spPr>
          <a:xfrm>
            <a:off x="2519570" y="5029200"/>
            <a:ext cx="7152860" cy="839583"/>
          </a:xfrm>
          <a:prstGeom prst="bentConnector3">
            <a:avLst>
              <a:gd name="adj1" fmla="val -23"/>
            </a:avLst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Connettore diritto 47">
            <a:extLst>
              <a:ext uri="{FF2B5EF4-FFF2-40B4-BE49-F238E27FC236}">
                <a16:creationId xmlns:a16="http://schemas.microsoft.com/office/drawing/2014/main" id="{0D2429CC-1E9A-12F7-850A-52746D0D324B}"/>
              </a:ext>
            </a:extLst>
          </p:cNvPr>
          <p:cNvCxnSpPr/>
          <p:nvPr/>
        </p:nvCxnSpPr>
        <p:spPr>
          <a:xfrm flipV="1">
            <a:off x="9672430" y="5504620"/>
            <a:ext cx="0" cy="364163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1792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112</Words>
  <Application>Microsoft Office PowerPoint</Application>
  <PresentationFormat>Widescreen</PresentationFormat>
  <Paragraphs>67</Paragraphs>
  <Slides>2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Astro space</vt:lpstr>
      <vt:lpstr>Tema di Office</vt:lpstr>
      <vt:lpstr>pin configuration</vt:lpstr>
      <vt:lpstr>Presentazione standard di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Mirco MONGILLI</dc:creator>
  <cp:lastModifiedBy>Mirco Mongilli</cp:lastModifiedBy>
  <cp:revision>1</cp:revision>
  <dcterms:created xsi:type="dcterms:W3CDTF">2024-11-04T12:45:23Z</dcterms:created>
  <dcterms:modified xsi:type="dcterms:W3CDTF">2024-12-16T15:08:43Z</dcterms:modified>
</cp:coreProperties>
</file>