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6B606E-6D3D-4A83-9CEF-517CA2C8863C}" v="1" dt="2024-12-16T15:08:32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co Mongilli" userId="19960ad70dfbbeae" providerId="LiveId" clId="{8F6B606E-6D3D-4A83-9CEF-517CA2C8863C}"/>
    <pc:docChg chg="custSel addSld modSld">
      <pc:chgData name="Mirco Mongilli" userId="19960ad70dfbbeae" providerId="LiveId" clId="{8F6B606E-6D3D-4A83-9CEF-517CA2C8863C}" dt="2024-12-16T15:08:32.522" v="10" actId="5736"/>
      <pc:docMkLst>
        <pc:docMk/>
      </pc:docMkLst>
      <pc:sldChg chg="addSp delSp modSp add mod">
        <pc:chgData name="Mirco Mongilli" userId="19960ad70dfbbeae" providerId="LiveId" clId="{8F6B606E-6D3D-4A83-9CEF-517CA2C8863C}" dt="2024-12-16T15:08:32.522" v="10" actId="5736"/>
        <pc:sldMkLst>
          <pc:docMk/>
          <pc:sldMk cId="4259179272" sldId="306"/>
        </pc:sldMkLst>
        <pc:spChg chg="del">
          <ac:chgData name="Mirco Mongilli" userId="19960ad70dfbbeae" providerId="LiveId" clId="{8F6B606E-6D3D-4A83-9CEF-517CA2C8863C}" dt="2024-12-16T15:07:33.502" v="1" actId="478"/>
          <ac:spMkLst>
            <pc:docMk/>
            <pc:sldMk cId="4259179272" sldId="306"/>
            <ac:spMk id="2" creationId="{1C2B4E67-8008-8DCF-F8DC-B1A634D531F8}"/>
          </ac:spMkLst>
        </pc:spChg>
        <pc:spChg chg="mod">
          <ac:chgData name="Mirco Mongilli" userId="19960ad70dfbbeae" providerId="LiveId" clId="{8F6B606E-6D3D-4A83-9CEF-517CA2C8863C}" dt="2024-12-16T15:08:32.522" v="10" actId="5736"/>
          <ac:spMkLst>
            <pc:docMk/>
            <pc:sldMk cId="4259179272" sldId="306"/>
            <ac:spMk id="3" creationId="{3C7D1CD0-D4E3-907F-428E-744C5572BBE0}"/>
          </ac:spMkLst>
        </pc:spChg>
        <pc:spChg chg="mod">
          <ac:chgData name="Mirco Mongilli" userId="19960ad70dfbbeae" providerId="LiveId" clId="{8F6B606E-6D3D-4A83-9CEF-517CA2C8863C}" dt="2024-12-16T15:08:32.522" v="10" actId="5736"/>
          <ac:spMkLst>
            <pc:docMk/>
            <pc:sldMk cId="4259179272" sldId="306"/>
            <ac:spMk id="5" creationId="{17DFCDA4-5B73-7F8F-A438-1AA4574925BD}"/>
          </ac:spMkLst>
        </pc:spChg>
        <pc:spChg chg="mod">
          <ac:chgData name="Mirco Mongilli" userId="19960ad70dfbbeae" providerId="LiveId" clId="{8F6B606E-6D3D-4A83-9CEF-517CA2C8863C}" dt="2024-12-16T15:08:32.522" v="10" actId="5736"/>
          <ac:spMkLst>
            <pc:docMk/>
            <pc:sldMk cId="4259179272" sldId="306"/>
            <ac:spMk id="8" creationId="{8D1531F3-7014-961C-72AE-3B58D80F81F7}"/>
          </ac:spMkLst>
        </pc:spChg>
        <pc:spChg chg="mod">
          <ac:chgData name="Mirco Mongilli" userId="19960ad70dfbbeae" providerId="LiveId" clId="{8F6B606E-6D3D-4A83-9CEF-517CA2C8863C}" dt="2024-12-16T15:08:32.522" v="10" actId="5736"/>
          <ac:spMkLst>
            <pc:docMk/>
            <pc:sldMk cId="4259179272" sldId="306"/>
            <ac:spMk id="10" creationId="{68AC0D9A-9C7A-85E0-ADAB-82B8DBB25715}"/>
          </ac:spMkLst>
        </pc:spChg>
        <pc:spChg chg="add del mod">
          <ac:chgData name="Mirco Mongilli" userId="19960ad70dfbbeae" providerId="LiveId" clId="{8F6B606E-6D3D-4A83-9CEF-517CA2C8863C}" dt="2024-12-16T15:08:06.157" v="9" actId="478"/>
          <ac:spMkLst>
            <pc:docMk/>
            <pc:sldMk cId="4259179272" sldId="306"/>
            <ac:spMk id="11" creationId="{5F6A49B4-5830-5008-099E-8D9F81A278B9}"/>
          </ac:spMkLst>
        </pc:spChg>
        <pc:spChg chg="add mod ord">
          <ac:chgData name="Mirco Mongilli" userId="19960ad70dfbbeae" providerId="LiveId" clId="{8F6B606E-6D3D-4A83-9CEF-517CA2C8863C}" dt="2024-12-16T15:08:32.522" v="10" actId="5736"/>
          <ac:spMkLst>
            <pc:docMk/>
            <pc:sldMk cId="4259179272" sldId="306"/>
            <ac:spMk id="13" creationId="{9BBA9CF3-851F-F731-FFDD-4EFCFE339027}"/>
          </ac:spMkLst>
        </pc:spChg>
        <pc:graphicFrameChg chg="mod">
          <ac:chgData name="Mirco Mongilli" userId="19960ad70dfbbeae" providerId="LiveId" clId="{8F6B606E-6D3D-4A83-9CEF-517CA2C8863C}" dt="2024-12-16T15:08:32.522" v="10" actId="5736"/>
          <ac:graphicFrameMkLst>
            <pc:docMk/>
            <pc:sldMk cId="4259179272" sldId="306"/>
            <ac:graphicFrameMk id="4" creationId="{0CF54339-6408-9CE0-68BB-3C454D24A16B}"/>
          </ac:graphicFrameMkLst>
        </pc:graphicFrameChg>
        <pc:graphicFrameChg chg="mod">
          <ac:chgData name="Mirco Mongilli" userId="19960ad70dfbbeae" providerId="LiveId" clId="{8F6B606E-6D3D-4A83-9CEF-517CA2C8863C}" dt="2024-12-16T15:08:32.522" v="10" actId="5736"/>
          <ac:graphicFrameMkLst>
            <pc:docMk/>
            <pc:sldMk cId="4259179272" sldId="306"/>
            <ac:graphicFrameMk id="7" creationId="{7498D74E-6DC4-9145-C075-63638C6A2A39}"/>
          </ac:graphicFrameMkLst>
        </pc:graphicFrameChg>
        <pc:graphicFrameChg chg="mod">
          <ac:chgData name="Mirco Mongilli" userId="19960ad70dfbbeae" providerId="LiveId" clId="{8F6B606E-6D3D-4A83-9CEF-517CA2C8863C}" dt="2024-12-16T15:08:32.522" v="10" actId="5736"/>
          <ac:graphicFrameMkLst>
            <pc:docMk/>
            <pc:sldMk cId="4259179272" sldId="306"/>
            <ac:graphicFrameMk id="9" creationId="{B47A0793-8996-9A65-C3C6-EE920DA0FFB9}"/>
          </ac:graphicFrameMkLst>
        </pc:graphicFrameChg>
        <pc:picChg chg="mod">
          <ac:chgData name="Mirco Mongilli" userId="19960ad70dfbbeae" providerId="LiveId" clId="{8F6B606E-6D3D-4A83-9CEF-517CA2C8863C}" dt="2024-12-16T15:08:32.522" v="10" actId="5736"/>
          <ac:picMkLst>
            <pc:docMk/>
            <pc:sldMk cId="4259179272" sldId="306"/>
            <ac:picMk id="17" creationId="{9461D687-C95A-DDD0-A77C-F2695089E05F}"/>
          </ac:picMkLst>
        </pc:picChg>
        <pc:cxnChg chg="mod">
          <ac:chgData name="Mirco Mongilli" userId="19960ad70dfbbeae" providerId="LiveId" clId="{8F6B606E-6D3D-4A83-9CEF-517CA2C8863C}" dt="2024-12-16T15:08:32.522" v="10" actId="5736"/>
          <ac:cxnSpMkLst>
            <pc:docMk/>
            <pc:sldMk cId="4259179272" sldId="306"/>
            <ac:cxnSpMk id="12" creationId="{04E8B748-1026-1712-C5A9-CE3DE7286D31}"/>
          </ac:cxnSpMkLst>
        </pc:cxnChg>
        <pc:cxnChg chg="mod">
          <ac:chgData name="Mirco Mongilli" userId="19960ad70dfbbeae" providerId="LiveId" clId="{8F6B606E-6D3D-4A83-9CEF-517CA2C8863C}" dt="2024-12-16T15:08:32.522" v="10" actId="5736"/>
          <ac:cxnSpMkLst>
            <pc:docMk/>
            <pc:sldMk cId="4259179272" sldId="306"/>
            <ac:cxnSpMk id="14" creationId="{51B1181A-18BB-80D0-ABDC-070972FCE237}"/>
          </ac:cxnSpMkLst>
        </pc:cxnChg>
        <pc:cxnChg chg="mod">
          <ac:chgData name="Mirco Mongilli" userId="19960ad70dfbbeae" providerId="LiveId" clId="{8F6B606E-6D3D-4A83-9CEF-517CA2C8863C}" dt="2024-12-16T15:08:32.522" v="10" actId="5736"/>
          <ac:cxnSpMkLst>
            <pc:docMk/>
            <pc:sldMk cId="4259179272" sldId="306"/>
            <ac:cxnSpMk id="19" creationId="{36E04355-C794-2B8B-AE7E-7E55114386D4}"/>
          </ac:cxnSpMkLst>
        </pc:cxnChg>
        <pc:cxnChg chg="mod">
          <ac:chgData name="Mirco Mongilli" userId="19960ad70dfbbeae" providerId="LiveId" clId="{8F6B606E-6D3D-4A83-9CEF-517CA2C8863C}" dt="2024-12-16T15:08:32.522" v="10" actId="5736"/>
          <ac:cxnSpMkLst>
            <pc:docMk/>
            <pc:sldMk cId="4259179272" sldId="306"/>
            <ac:cxnSpMk id="21" creationId="{7D1A46BE-0007-48C4-CA83-763CE50CBFE0}"/>
          </ac:cxnSpMkLst>
        </pc:cxnChg>
        <pc:cxnChg chg="mod">
          <ac:chgData name="Mirco Mongilli" userId="19960ad70dfbbeae" providerId="LiveId" clId="{8F6B606E-6D3D-4A83-9CEF-517CA2C8863C}" dt="2024-12-16T15:08:32.522" v="10" actId="5736"/>
          <ac:cxnSpMkLst>
            <pc:docMk/>
            <pc:sldMk cId="4259179272" sldId="306"/>
            <ac:cxnSpMk id="23" creationId="{CDB5E3A7-DD3A-BF7C-7083-6A2825F6510A}"/>
          </ac:cxnSpMkLst>
        </pc:cxnChg>
        <pc:cxnChg chg="mod">
          <ac:chgData name="Mirco Mongilli" userId="19960ad70dfbbeae" providerId="LiveId" clId="{8F6B606E-6D3D-4A83-9CEF-517CA2C8863C}" dt="2024-12-16T15:08:32.522" v="10" actId="5736"/>
          <ac:cxnSpMkLst>
            <pc:docMk/>
            <pc:sldMk cId="4259179272" sldId="306"/>
            <ac:cxnSpMk id="25" creationId="{9D0FF731-A944-5854-7D38-949D43B61659}"/>
          </ac:cxnSpMkLst>
        </pc:cxnChg>
        <pc:cxnChg chg="mod">
          <ac:chgData name="Mirco Mongilli" userId="19960ad70dfbbeae" providerId="LiveId" clId="{8F6B606E-6D3D-4A83-9CEF-517CA2C8863C}" dt="2024-12-16T15:08:32.522" v="10" actId="5736"/>
          <ac:cxnSpMkLst>
            <pc:docMk/>
            <pc:sldMk cId="4259179272" sldId="306"/>
            <ac:cxnSpMk id="30" creationId="{2984A0E0-99E4-1A23-67FB-11E8D4988CE5}"/>
          </ac:cxnSpMkLst>
        </pc:cxnChg>
        <pc:cxnChg chg="mod">
          <ac:chgData name="Mirco Mongilli" userId="19960ad70dfbbeae" providerId="LiveId" clId="{8F6B606E-6D3D-4A83-9CEF-517CA2C8863C}" dt="2024-12-16T15:08:32.522" v="10" actId="5736"/>
          <ac:cxnSpMkLst>
            <pc:docMk/>
            <pc:sldMk cId="4259179272" sldId="306"/>
            <ac:cxnSpMk id="32" creationId="{FC75D727-0D96-E8FB-9D15-3AB8F044D9D4}"/>
          </ac:cxnSpMkLst>
        </pc:cxnChg>
        <pc:cxnChg chg="mod">
          <ac:chgData name="Mirco Mongilli" userId="19960ad70dfbbeae" providerId="LiveId" clId="{8F6B606E-6D3D-4A83-9CEF-517CA2C8863C}" dt="2024-12-16T15:08:32.522" v="10" actId="5736"/>
          <ac:cxnSpMkLst>
            <pc:docMk/>
            <pc:sldMk cId="4259179272" sldId="306"/>
            <ac:cxnSpMk id="43" creationId="{017AA427-D430-59E3-1E9D-4C0D6CD0BC68}"/>
          </ac:cxnSpMkLst>
        </pc:cxnChg>
        <pc:cxnChg chg="mod">
          <ac:chgData name="Mirco Mongilli" userId="19960ad70dfbbeae" providerId="LiveId" clId="{8F6B606E-6D3D-4A83-9CEF-517CA2C8863C}" dt="2024-12-16T15:08:32.522" v="10" actId="5736"/>
          <ac:cxnSpMkLst>
            <pc:docMk/>
            <pc:sldMk cId="4259179272" sldId="306"/>
            <ac:cxnSpMk id="48" creationId="{0D2429CC-1E9A-12F7-850A-52746D0D324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210F70-5297-3CF7-F1A8-38F130B44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ACAA41-58DE-A1D1-F08B-2B9445DFF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7C4B41-3B24-7BD4-6757-B38499F2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8449F3-80BB-B84C-38EE-12620DE1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F77108-8443-9CB2-6342-6DC09C4D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97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9C8500-8B81-3545-485E-656FA009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F62D3C-13B9-7DFC-97F7-97961517F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6F2A89-2C4D-CF98-A531-CFE99552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10BEFA-F8A7-6258-6ACC-03EF3A93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105154-C464-1AE0-7E81-229ED7EB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2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B7792B1-CE98-9528-5B90-0C204B91D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213F091-C442-8935-1364-90AE0ED2A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1C6661-4ABA-BD81-F154-6A4B9755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90D305-2B69-243E-FCC6-2451A7E2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3E7FAF-4950-6863-66A0-DC4EC803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37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50D734-C414-901B-B427-A7F59EF9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E59FA6-25E9-B582-D45B-EE110B662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692E4F-C087-030E-F029-06F4F83D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862072-2BDC-A8F4-4B5C-B59F8898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19C063-4113-CF98-6421-1093F06B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65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48C66-B650-6304-1397-6DC04DAD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5F9072-353A-3E24-AB4A-DAD892A5A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A3977F-6C1B-0325-D5EE-493336A8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909BC8-851A-E8EA-E6DE-CAEE8EE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3D1EA6-FE88-36E4-A07E-39CF3064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87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C30FC3-9C6E-4201-EC2C-A52369FF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7F3DA9-7ACA-9DCF-90C9-854068A20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EE6A05-9EC1-5C96-BA99-20CAAB7EF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EB93B3-C1A3-A0C5-DF77-73802FFE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F1188B-88E7-5334-E827-FDA3DE09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058980-E84A-BDB8-1569-F1D4D9EC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94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384669-B8CE-C510-E255-2435B556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6E545D-2D67-90A3-E597-AB6EC6390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88ADFD5-2934-6804-22F2-50606A914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103B881-C8C9-0DEE-8944-46E82D4E2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323534F-89B5-8A04-0BF4-0DE6E0A7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695FF9B-1AF7-0C8F-3102-996869D5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61472BC-6B6B-6549-86B7-74DDED21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7B712F2-277D-781D-BEB7-582561E2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06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1E788D-BCD9-DFF0-F981-FA618CC7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E56E3E7-FDB7-8B6F-A42D-FAAF7BC2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9C316ED-18F4-10AD-68FD-4E410436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7EA893-1A99-F1F1-B111-29B52F7D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4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2AA62A-3DF2-FD3E-3D0B-76FFFFC2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02C3450-0003-BA16-C396-E8932A1F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8C08C1-05D7-B322-4E68-CF2ED8B3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48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7258FD-346B-AC06-2FB3-09DCCCD3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3D99C9-A2F0-C5B8-E1EE-D9106CE81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52C242C-067D-5EB3-5686-62E6A5979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5D35959-117D-4001-6DBA-CF9392A1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395B82-E27C-612F-6689-7BE5A98F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CCC895-0CD3-9518-3DCB-987E0FEF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5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963750-0141-CEE6-EAF4-F3E31598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0495150-45DF-5600-DFE3-D3536FB54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AA6630-C8C9-E155-A029-CF16EC9FE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517ED7-3DA4-7EC7-46D1-89AD7E15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AF943E-8DD0-7E86-261A-0E560C21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9F1A12-477E-9102-B2EF-ECDFBFD1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5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6C5490C-0E6E-BC19-1742-2297BE56E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CEC90F-D39B-AD2C-B862-CA2056FA0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4E8794-A71D-69B0-2E39-31DC6914B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3C6720-8F74-4E26-A384-D88810CC02C3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1E0A17-CA7F-41F2-D672-E531FC039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A02C88-03EF-ED78-7830-1B0946B1B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87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52902-3B32-2A2A-4BC5-D0CC1C15C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C7D1CD0-D4E3-907F-428E-744C5572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06CD-B145-4B85-923B-7109E1F5ABEC}" type="slidenum">
              <a:rPr lang="en-GB" smtClean="0"/>
              <a:t>1</a:t>
            </a:fld>
            <a:endParaRPr lang="en-GB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CF54339-6408-9CE0-68BB-3C454D24A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335378"/>
              </p:ext>
            </p:extLst>
          </p:nvPr>
        </p:nvGraphicFramePr>
        <p:xfrm>
          <a:off x="838200" y="2839889"/>
          <a:ext cx="19149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861">
                  <a:extLst>
                    <a:ext uri="{9D8B030D-6E8A-4147-A177-3AD203B41FA5}">
                      <a16:colId xmlns:a16="http://schemas.microsoft.com/office/drawing/2014/main" val="3363426028"/>
                    </a:ext>
                  </a:extLst>
                </a:gridCol>
                <a:gridCol w="477079">
                  <a:extLst>
                    <a:ext uri="{9D8B030D-6E8A-4147-A177-3AD203B41FA5}">
                      <a16:colId xmlns:a16="http://schemas.microsoft.com/office/drawing/2014/main" val="88848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3.3V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00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D23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5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D22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91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chemeClr val="tx1"/>
                          </a:solidFill>
                        </a:rPr>
                        <a:t>D27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43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chemeClr val="tx1"/>
                          </a:solidFill>
                        </a:rPr>
                        <a:t>RX2 or D16</a:t>
                      </a:r>
                      <a:endParaRPr lang="it-IT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92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chemeClr val="tx1"/>
                          </a:solidFill>
                        </a:rPr>
                        <a:t>TX2 or D17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03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>
                          <a:solidFill>
                            <a:schemeClr val="tx1"/>
                          </a:solidFill>
                        </a:rPr>
                        <a:t>5V or Vin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14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210598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17DFCDA4-5B73-7F8F-A438-1AA4574925BD}"/>
              </a:ext>
            </a:extLst>
          </p:cNvPr>
          <p:cNvSpPr txBox="1"/>
          <p:nvPr/>
        </p:nvSpPr>
        <p:spPr>
          <a:xfrm>
            <a:off x="838200" y="2459237"/>
            <a:ext cx="177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ESP 32</a:t>
            </a:r>
            <a:endParaRPr lang="en-GB" dirty="0"/>
          </a:p>
        </p:txBody>
      </p:sp>
      <p:graphicFrame>
        <p:nvGraphicFramePr>
          <p:cNvPr id="7" name="Segnaposto contenuto 3">
            <a:extLst>
              <a:ext uri="{FF2B5EF4-FFF2-40B4-BE49-F238E27FC236}">
                <a16:creationId xmlns:a16="http://schemas.microsoft.com/office/drawing/2014/main" id="{7498D74E-6DC4-9145-C075-63638C6A2A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4503573"/>
              </p:ext>
            </p:extLst>
          </p:nvPr>
        </p:nvGraphicFramePr>
        <p:xfrm>
          <a:off x="5138530" y="3435415"/>
          <a:ext cx="19149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896">
                  <a:extLst>
                    <a:ext uri="{9D8B030D-6E8A-4147-A177-3AD203B41FA5}">
                      <a16:colId xmlns:a16="http://schemas.microsoft.com/office/drawing/2014/main" val="9294897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63426028"/>
                    </a:ext>
                  </a:extLst>
                </a:gridCol>
                <a:gridCol w="493644">
                  <a:extLst>
                    <a:ext uri="{9D8B030D-6E8A-4147-A177-3AD203B41FA5}">
                      <a16:colId xmlns:a16="http://schemas.microsoft.com/office/drawing/2014/main" val="88848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43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92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03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14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21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59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VCC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07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GND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79875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8D1531F3-7014-961C-72AE-3B58D80F81F7}"/>
              </a:ext>
            </a:extLst>
          </p:cNvPr>
          <p:cNvSpPr txBox="1"/>
          <p:nvPr/>
        </p:nvSpPr>
        <p:spPr>
          <a:xfrm>
            <a:off x="5206448" y="3045405"/>
            <a:ext cx="177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MAX 485</a:t>
            </a:r>
            <a:endParaRPr lang="en-GB" dirty="0"/>
          </a:p>
        </p:txBody>
      </p:sp>
      <p:graphicFrame>
        <p:nvGraphicFramePr>
          <p:cNvPr id="9" name="Segnaposto contenuto 3">
            <a:extLst>
              <a:ext uri="{FF2B5EF4-FFF2-40B4-BE49-F238E27FC236}">
                <a16:creationId xmlns:a16="http://schemas.microsoft.com/office/drawing/2014/main" id="{B47A0793-8996-9A65-C3C6-EE920DA0FF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696584"/>
              </p:ext>
            </p:extLst>
          </p:nvPr>
        </p:nvGraphicFramePr>
        <p:xfrm>
          <a:off x="9438860" y="3373871"/>
          <a:ext cx="232524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966">
                  <a:extLst>
                    <a:ext uri="{9D8B030D-6E8A-4147-A177-3AD203B41FA5}">
                      <a16:colId xmlns:a16="http://schemas.microsoft.com/office/drawing/2014/main" val="3363426028"/>
                    </a:ext>
                  </a:extLst>
                </a:gridCol>
                <a:gridCol w="467970">
                  <a:extLst>
                    <a:ext uri="{9D8B030D-6E8A-4147-A177-3AD203B41FA5}">
                      <a16:colId xmlns:a16="http://schemas.microsoft.com/office/drawing/2014/main" val="674531334"/>
                    </a:ext>
                  </a:extLst>
                </a:gridCol>
                <a:gridCol w="1285312">
                  <a:extLst>
                    <a:ext uri="{9D8B030D-6E8A-4147-A177-3AD203B41FA5}">
                      <a16:colId xmlns:a16="http://schemas.microsoft.com/office/drawing/2014/main" val="88848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Power Supply output (7.5V)</a:t>
                      </a:r>
                      <a:endParaRPr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43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Power Supply output (7.5V)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92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RS-485 B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03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RS-485 B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8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RS-485 A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59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RS-485 A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38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GND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85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GND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069463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8AC0D9A-9C7A-85E0-ADAB-82B8DBB25715}"/>
              </a:ext>
            </a:extLst>
          </p:cNvPr>
          <p:cNvSpPr txBox="1"/>
          <p:nvPr/>
        </p:nvSpPr>
        <p:spPr>
          <a:xfrm>
            <a:off x="9506778" y="3014351"/>
            <a:ext cx="177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Cable</a:t>
            </a:r>
            <a:endParaRPr lang="en-GB" dirty="0"/>
          </a:p>
        </p:txBody>
      </p: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04E8B748-1026-1712-C5A9-CE3DE7286D31}"/>
              </a:ext>
            </a:extLst>
          </p:cNvPr>
          <p:cNvCxnSpPr>
            <a:cxnSpLocks/>
          </p:cNvCxnSpPr>
          <p:nvPr/>
        </p:nvCxnSpPr>
        <p:spPr>
          <a:xfrm flipV="1">
            <a:off x="2519570" y="3611023"/>
            <a:ext cx="2847560" cy="512568"/>
          </a:xfrm>
          <a:prstGeom prst="bentConnector3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51B1181A-18BB-80D0-ABDC-070972FCE237}"/>
              </a:ext>
            </a:extLst>
          </p:cNvPr>
          <p:cNvCxnSpPr/>
          <p:nvPr/>
        </p:nvCxnSpPr>
        <p:spPr>
          <a:xfrm flipH="1">
            <a:off x="3945835" y="3980355"/>
            <a:ext cx="1421295" cy="0"/>
          </a:xfrm>
          <a:prstGeom prst="line">
            <a:avLst/>
          </a:prstGeom>
          <a:ln w="28575">
            <a:solidFill>
              <a:schemeClr val="tx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9461D687-C95A-DDD0-A77C-F2695089E0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163" t="4465" r="3716" b="16890"/>
          <a:stretch/>
        </p:blipFill>
        <p:spPr>
          <a:xfrm>
            <a:off x="10827680" y="1729400"/>
            <a:ext cx="1309323" cy="1565902"/>
          </a:xfrm>
          <a:prstGeom prst="rect">
            <a:avLst/>
          </a:prstGeom>
        </p:spPr>
      </p:pic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36E04355-C794-2B8B-AE7E-7E55114386D4}"/>
              </a:ext>
            </a:extLst>
          </p:cNvPr>
          <p:cNvCxnSpPr/>
          <p:nvPr/>
        </p:nvCxnSpPr>
        <p:spPr>
          <a:xfrm>
            <a:off x="2519570" y="5266591"/>
            <a:ext cx="2847560" cy="567964"/>
          </a:xfrm>
          <a:prstGeom prst="bentConnector3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7D1A46BE-0007-48C4-CA83-763CE50CBFE0}"/>
              </a:ext>
            </a:extLst>
          </p:cNvPr>
          <p:cNvCxnSpPr/>
          <p:nvPr/>
        </p:nvCxnSpPr>
        <p:spPr>
          <a:xfrm flipV="1">
            <a:off x="2519570" y="4362130"/>
            <a:ext cx="2847560" cy="168965"/>
          </a:xfrm>
          <a:prstGeom prst="bentConnector3">
            <a:avLst>
              <a:gd name="adj1" fmla="val 44415"/>
            </a:avLst>
          </a:prstGeom>
          <a:ln w="28575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CDB5E3A7-DD3A-BF7C-7083-6A2825F6510A}"/>
              </a:ext>
            </a:extLst>
          </p:cNvPr>
          <p:cNvCxnSpPr/>
          <p:nvPr/>
        </p:nvCxnSpPr>
        <p:spPr>
          <a:xfrm flipV="1">
            <a:off x="2519570" y="4699011"/>
            <a:ext cx="2847560" cy="219764"/>
          </a:xfrm>
          <a:prstGeom prst="bentConnector3">
            <a:avLst>
              <a:gd name="adj1" fmla="val 54537"/>
            </a:avLst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a gomito 24">
            <a:extLst>
              <a:ext uri="{FF2B5EF4-FFF2-40B4-BE49-F238E27FC236}">
                <a16:creationId xmlns:a16="http://schemas.microsoft.com/office/drawing/2014/main" id="{9D0FF731-A944-5854-7D38-949D43B61659}"/>
              </a:ext>
            </a:extLst>
          </p:cNvPr>
          <p:cNvCxnSpPr>
            <a:cxnSpLocks/>
          </p:cNvCxnSpPr>
          <p:nvPr/>
        </p:nvCxnSpPr>
        <p:spPr>
          <a:xfrm>
            <a:off x="2519570" y="5603438"/>
            <a:ext cx="2847560" cy="623089"/>
          </a:xfrm>
          <a:prstGeom prst="bentConnector3">
            <a:avLst>
              <a:gd name="adj1" fmla="val 41623"/>
            </a:avLst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2984A0E0-99E4-1A23-67FB-11E8D4988CE5}"/>
              </a:ext>
            </a:extLst>
          </p:cNvPr>
          <p:cNvCxnSpPr>
            <a:cxnSpLocks/>
          </p:cNvCxnSpPr>
          <p:nvPr/>
        </p:nvCxnSpPr>
        <p:spPr>
          <a:xfrm flipV="1">
            <a:off x="6821143" y="4715851"/>
            <a:ext cx="2851287" cy="394475"/>
          </a:xfrm>
          <a:prstGeom prst="bentConnector3">
            <a:avLst>
              <a:gd name="adj1" fmla="val 44423"/>
            </a:avLst>
          </a:prstGeom>
          <a:ln w="28575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a gomito 31">
            <a:extLst>
              <a:ext uri="{FF2B5EF4-FFF2-40B4-BE49-F238E27FC236}">
                <a16:creationId xmlns:a16="http://schemas.microsoft.com/office/drawing/2014/main" id="{FC75D727-0D96-E8FB-9D15-3AB8F044D9D4}"/>
              </a:ext>
            </a:extLst>
          </p:cNvPr>
          <p:cNvCxnSpPr>
            <a:cxnSpLocks/>
          </p:cNvCxnSpPr>
          <p:nvPr/>
        </p:nvCxnSpPr>
        <p:spPr>
          <a:xfrm flipV="1">
            <a:off x="6820522" y="5110326"/>
            <a:ext cx="2851908" cy="359520"/>
          </a:xfrm>
          <a:prstGeom prst="bentConnector3">
            <a:avLst>
              <a:gd name="adj1" fmla="val 59061"/>
            </a:avLst>
          </a:prstGeom>
          <a:ln w="28575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a gomito 42">
            <a:extLst>
              <a:ext uri="{FF2B5EF4-FFF2-40B4-BE49-F238E27FC236}">
                <a16:creationId xmlns:a16="http://schemas.microsoft.com/office/drawing/2014/main" id="{017AA427-D430-59E3-1E9D-4C0D6CD0BC68}"/>
              </a:ext>
            </a:extLst>
          </p:cNvPr>
          <p:cNvCxnSpPr>
            <a:cxnSpLocks/>
          </p:cNvCxnSpPr>
          <p:nvPr/>
        </p:nvCxnSpPr>
        <p:spPr>
          <a:xfrm>
            <a:off x="2519570" y="5723791"/>
            <a:ext cx="7152860" cy="839583"/>
          </a:xfrm>
          <a:prstGeom prst="bentConnector3">
            <a:avLst>
              <a:gd name="adj1" fmla="val -23"/>
            </a:avLst>
          </a:prstGeom>
          <a:ln w="28575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0D2429CC-1E9A-12F7-850A-52746D0D324B}"/>
              </a:ext>
            </a:extLst>
          </p:cNvPr>
          <p:cNvCxnSpPr/>
          <p:nvPr/>
        </p:nvCxnSpPr>
        <p:spPr>
          <a:xfrm flipV="1">
            <a:off x="9672430" y="6199211"/>
            <a:ext cx="0" cy="364163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Segnaposto contenuto 3">
            <a:extLst>
              <a:ext uri="{FF2B5EF4-FFF2-40B4-BE49-F238E27FC236}">
                <a16:creationId xmlns:a16="http://schemas.microsoft.com/office/drawing/2014/main" id="{A12A67AE-12C4-630B-BC59-AB2DCC5BB8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6474750"/>
              </p:ext>
            </p:extLst>
          </p:nvPr>
        </p:nvGraphicFramePr>
        <p:xfrm>
          <a:off x="5138530" y="824808"/>
          <a:ext cx="14212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896">
                  <a:extLst>
                    <a:ext uri="{9D8B030D-6E8A-4147-A177-3AD203B41FA5}">
                      <a16:colId xmlns:a16="http://schemas.microsoft.com/office/drawing/2014/main" val="9294897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63426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RX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21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TX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59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VCC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07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GND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79875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523D9A-B0F0-854A-7080-AE09B2892209}"/>
              </a:ext>
            </a:extLst>
          </p:cNvPr>
          <p:cNvSpPr txBox="1"/>
          <p:nvPr/>
        </p:nvSpPr>
        <p:spPr>
          <a:xfrm>
            <a:off x="5081762" y="455476"/>
            <a:ext cx="153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JSY-MK-194G</a:t>
            </a:r>
            <a:endParaRPr lang="en-GB" dirty="0"/>
          </a:p>
        </p:txBody>
      </p:sp>
      <p:cxnSp>
        <p:nvCxnSpPr>
          <p:cNvPr id="11" name="Connettore a gomito 10">
            <a:extLst>
              <a:ext uri="{FF2B5EF4-FFF2-40B4-BE49-F238E27FC236}">
                <a16:creationId xmlns:a16="http://schemas.microsoft.com/office/drawing/2014/main" id="{D9ED1B64-2CEE-257B-B42F-4596033EBBB9}"/>
              </a:ext>
            </a:extLst>
          </p:cNvPr>
          <p:cNvCxnSpPr>
            <a:cxnSpLocks/>
          </p:cNvCxnSpPr>
          <p:nvPr/>
        </p:nvCxnSpPr>
        <p:spPr>
          <a:xfrm flipV="1">
            <a:off x="2519070" y="1768846"/>
            <a:ext cx="2833528" cy="127089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0772521F-D8B8-7647-1A3E-A097CA7413CB}"/>
              </a:ext>
            </a:extLst>
          </p:cNvPr>
          <p:cNvCxnSpPr>
            <a:cxnSpLocks/>
          </p:cNvCxnSpPr>
          <p:nvPr/>
        </p:nvCxnSpPr>
        <p:spPr>
          <a:xfrm flipV="1">
            <a:off x="2522055" y="1386480"/>
            <a:ext cx="2844575" cy="2389175"/>
          </a:xfrm>
          <a:prstGeom prst="bentConnector3">
            <a:avLst>
              <a:gd name="adj1" fmla="val 41964"/>
            </a:avLst>
          </a:prstGeom>
          <a:ln w="28575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0D4B2A28-9202-40E5-BDE3-B14C22FC6AA0}"/>
              </a:ext>
            </a:extLst>
          </p:cNvPr>
          <p:cNvCxnSpPr>
            <a:cxnSpLocks/>
          </p:cNvCxnSpPr>
          <p:nvPr/>
        </p:nvCxnSpPr>
        <p:spPr>
          <a:xfrm flipV="1">
            <a:off x="2522305" y="984075"/>
            <a:ext cx="2844575" cy="2389175"/>
          </a:xfrm>
          <a:prstGeom prst="bentConnector3">
            <a:avLst>
              <a:gd name="adj1" fmla="val 34237"/>
            </a:avLst>
          </a:prstGeom>
          <a:ln w="28575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5792BA83-AC60-C832-BC0C-F3514AA2144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49300" y="3941703"/>
            <a:ext cx="4380216" cy="814202"/>
          </a:xfrm>
          <a:prstGeom prst="bentConnector3">
            <a:avLst>
              <a:gd name="adj1" fmla="val 100182"/>
            </a:avLst>
          </a:prstGeom>
          <a:ln w="28575"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179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Mirco MONGILLI</dc:creator>
  <cp:lastModifiedBy>Mirco MONGILLI</cp:lastModifiedBy>
  <cp:revision>3</cp:revision>
  <dcterms:created xsi:type="dcterms:W3CDTF">2024-11-04T12:45:23Z</dcterms:created>
  <dcterms:modified xsi:type="dcterms:W3CDTF">2025-02-12T10:14:11Z</dcterms:modified>
</cp:coreProperties>
</file>