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10F70-5297-3CF7-F1A8-38F130B4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ACAA41-58DE-A1D1-F08B-2B9445DF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C4B41-3B24-7BD4-6757-B38499F2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449F3-80BB-B84C-38EE-12620DE1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F77108-8443-9CB2-6342-6DC09C4D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C8500-8B81-3545-485E-656FA009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F62D3C-13B9-7DFC-97F7-97961517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6F2A89-2C4D-CF98-A531-CFE99552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0BEFA-F8A7-6258-6ACC-03EF3A93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105154-C464-1AE0-7E81-229ED7E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7792B1-CE98-9528-5B90-0C204B91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13F091-C442-8935-1364-90AE0ED2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1C6661-4ABA-BD81-F154-6A4B9755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90D305-2B69-243E-FCC6-2451A7E2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E7FAF-4950-6863-66A0-DC4EC803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0D734-C414-901B-B427-A7F59EF9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59FA6-25E9-B582-D45B-EE110B66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92E4F-C087-030E-F029-06F4F83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62072-2BDC-A8F4-4B5C-B59F8898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9C063-4113-CF98-6421-1093F06B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48C66-B650-6304-1397-6DC04DAD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5F9072-353A-3E24-AB4A-DAD892A5A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3977F-6C1B-0325-D5EE-493336A8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09BC8-851A-E8EA-E6DE-CAEE8EE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3D1EA6-FE88-36E4-A07E-39CF3064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8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30FC3-9C6E-4201-EC2C-A52369FF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7F3DA9-7ACA-9DCF-90C9-854068A20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EE6A05-9EC1-5C96-BA99-20CAAB7E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EB93B3-C1A3-A0C5-DF77-73802FFE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F1188B-88E7-5334-E827-FDA3DE0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058980-E84A-BDB8-1569-F1D4D9EC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84669-B8CE-C510-E255-2435B55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6E545D-2D67-90A3-E597-AB6EC639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8ADFD5-2934-6804-22F2-50606A914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03B881-C8C9-0DEE-8944-46E82D4E2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23534F-89B5-8A04-0BF4-0DE6E0A7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95FF9B-1AF7-0C8F-3102-996869D5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1472BC-6B6B-6549-86B7-74DDED21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B712F2-277D-781D-BEB7-582561E2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E788D-BCD9-DFF0-F981-FA618CC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56E3E7-FDB7-8B6F-A42D-FAAF7BC2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316ED-18F4-10AD-68FD-4E41043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7EA893-1A99-F1F1-B111-29B52F7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2AA62A-3DF2-FD3E-3D0B-76FFFFC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2C3450-0003-BA16-C396-E8932A1F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8C08C1-05D7-B322-4E68-CF2ED8B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258FD-346B-AC06-2FB3-09DCCCD3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D99C9-A2F0-C5B8-E1EE-D9106CE8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2C242C-067D-5EB3-5686-62E6A597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D35959-117D-4001-6DBA-CF9392A1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95B82-E27C-612F-6689-7BE5A98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CCC895-0CD3-9518-3DCB-987E0FEF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63750-0141-CEE6-EAF4-F3E3159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495150-45DF-5600-DFE3-D3536FB54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AA6630-C8C9-E155-A029-CF16EC9F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517ED7-3DA4-7EC7-46D1-89AD7E15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AF943E-8DD0-7E86-261A-0E560C21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9F1A12-477E-9102-B2EF-ECDFBFD1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C5490C-0E6E-BC19-1742-2297BE56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EC90F-D39B-AD2C-B862-CA2056FA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4E8794-A71D-69B0-2E39-31DC6914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C6720-8F74-4E26-A384-D88810CC02C3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1E0A17-CA7F-41F2-D672-E531FC039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A02C88-03EF-ED78-7830-1B0946B1B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CD5E1-CFD6-84D5-9057-56E9DBA0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ADE5"/>
                </a:solidFill>
                <a:latin typeface="Astro space" panose="02000503000000000000" pitchFamily="2" charset="0"/>
              </a:rPr>
              <a:t>pin </a:t>
            </a:r>
            <a:r>
              <a:rPr lang="it-IT" dirty="0" err="1">
                <a:solidFill>
                  <a:srgbClr val="00ADE5"/>
                </a:solidFill>
                <a:latin typeface="Astro space" panose="02000503000000000000" pitchFamily="2" charset="0"/>
              </a:rPr>
              <a:t>configuration</a:t>
            </a:r>
            <a:endParaRPr lang="en-GB" dirty="0">
              <a:solidFill>
                <a:srgbClr val="00ADE5"/>
              </a:solidFill>
              <a:latin typeface="Astro space" panose="02000503000000000000" pitchFamily="2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EB2768B-A411-3C3F-A451-0015E83B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6CD-B145-4B85-923B-7109E1F5ABEC}" type="slidenum">
              <a:rPr lang="en-GB" smtClean="0"/>
              <a:t>1</a:t>
            </a:fld>
            <a:endParaRPr lang="en-GB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07F4624-7442-C9A4-B2B3-98B9874D9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454722"/>
              </p:ext>
            </p:extLst>
          </p:nvPr>
        </p:nvGraphicFramePr>
        <p:xfrm>
          <a:off x="838200" y="3297084"/>
          <a:ext cx="19149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1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D27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RX2 or D16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TX2 or D17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5V or Vin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E4C7B-6CD4-CDAD-E788-2B40C8D2C9D7}"/>
              </a:ext>
            </a:extLst>
          </p:cNvPr>
          <p:cNvSpPr txBox="1"/>
          <p:nvPr/>
        </p:nvSpPr>
        <p:spPr>
          <a:xfrm>
            <a:off x="838200" y="2916432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ESP 32</a:t>
            </a:r>
            <a:endParaRPr lang="en-GB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323C3224-4FF0-D05F-2681-5DE12E3B27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90399"/>
              </p:ext>
            </p:extLst>
          </p:nvPr>
        </p:nvGraphicFramePr>
        <p:xfrm>
          <a:off x="5138530" y="2740824"/>
          <a:ext cx="19149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96">
                  <a:extLst>
                    <a:ext uri="{9D8B030D-6E8A-4147-A177-3AD203B41FA5}">
                      <a16:colId xmlns:a16="http://schemas.microsoft.com/office/drawing/2014/main" val="9294897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93644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VCC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87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33F0CD-1385-C8EF-B0F9-0B3D7D3901B0}"/>
              </a:ext>
            </a:extLst>
          </p:cNvPr>
          <p:cNvSpPr txBox="1"/>
          <p:nvPr/>
        </p:nvSpPr>
        <p:spPr>
          <a:xfrm>
            <a:off x="5206448" y="2350814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MAX 485</a:t>
            </a:r>
            <a:endParaRPr lang="en-GB" dirty="0"/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ED87A92F-601E-6418-A046-C23E0FA18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06346"/>
              </p:ext>
            </p:extLst>
          </p:nvPr>
        </p:nvGraphicFramePr>
        <p:xfrm>
          <a:off x="9438860" y="2740824"/>
          <a:ext cx="232524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66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67970">
                  <a:extLst>
                    <a:ext uri="{9D8B030D-6E8A-4147-A177-3AD203B41FA5}">
                      <a16:colId xmlns:a16="http://schemas.microsoft.com/office/drawing/2014/main" val="674531334"/>
                    </a:ext>
                  </a:extLst>
                </a:gridCol>
                <a:gridCol w="1285312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5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06946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8C401D-4024-6EFC-B925-195E0FD98558}"/>
              </a:ext>
            </a:extLst>
          </p:cNvPr>
          <p:cNvSpPr txBox="1"/>
          <p:nvPr/>
        </p:nvSpPr>
        <p:spPr>
          <a:xfrm>
            <a:off x="9506778" y="2381304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Cable</a:t>
            </a:r>
            <a:endParaRPr lang="en-GB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CDA2140A-3ED0-E037-2775-30575FD8B228}"/>
              </a:ext>
            </a:extLst>
          </p:cNvPr>
          <p:cNvCxnSpPr>
            <a:cxnSpLocks/>
          </p:cNvCxnSpPr>
          <p:nvPr/>
        </p:nvCxnSpPr>
        <p:spPr>
          <a:xfrm flipV="1">
            <a:off x="2519570" y="2916432"/>
            <a:ext cx="2847560" cy="51256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AFD1369-A249-E0E6-4C2B-C91B9D343F39}"/>
              </a:ext>
            </a:extLst>
          </p:cNvPr>
          <p:cNvCxnSpPr/>
          <p:nvPr/>
        </p:nvCxnSpPr>
        <p:spPr>
          <a:xfrm flipH="1">
            <a:off x="3945835" y="3285764"/>
            <a:ext cx="142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286C48AD-FA30-E3F2-693E-7CE39F0D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63" t="4465" r="3716" b="16890"/>
          <a:stretch/>
        </p:blipFill>
        <p:spPr>
          <a:xfrm>
            <a:off x="9559364" y="217396"/>
            <a:ext cx="1726518" cy="2064852"/>
          </a:xfrm>
          <a:prstGeom prst="rect">
            <a:avLst/>
          </a:prstGeom>
        </p:spPr>
      </p:pic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78F7F558-0B50-C7D0-E59C-4C361EE1BE14}"/>
              </a:ext>
            </a:extLst>
          </p:cNvPr>
          <p:cNvCxnSpPr/>
          <p:nvPr/>
        </p:nvCxnSpPr>
        <p:spPr>
          <a:xfrm>
            <a:off x="2519570" y="4572000"/>
            <a:ext cx="2847560" cy="56796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4519B7E-6DF7-0113-AF57-F2690A0368DF}"/>
              </a:ext>
            </a:extLst>
          </p:cNvPr>
          <p:cNvCxnSpPr/>
          <p:nvPr/>
        </p:nvCxnSpPr>
        <p:spPr>
          <a:xfrm flipV="1">
            <a:off x="2519570" y="3667539"/>
            <a:ext cx="2847560" cy="168965"/>
          </a:xfrm>
          <a:prstGeom prst="bentConnector3">
            <a:avLst>
              <a:gd name="adj1" fmla="val 4441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F32125A-B241-1258-2D4E-6F41A8CE53B6}"/>
              </a:ext>
            </a:extLst>
          </p:cNvPr>
          <p:cNvCxnSpPr/>
          <p:nvPr/>
        </p:nvCxnSpPr>
        <p:spPr>
          <a:xfrm flipV="1">
            <a:off x="2519570" y="4004420"/>
            <a:ext cx="2847560" cy="219764"/>
          </a:xfrm>
          <a:prstGeom prst="bentConnector3">
            <a:avLst>
              <a:gd name="adj1" fmla="val 5453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2B47BB37-66A1-9508-94D3-12E723DF5064}"/>
              </a:ext>
            </a:extLst>
          </p:cNvPr>
          <p:cNvCxnSpPr>
            <a:cxnSpLocks/>
          </p:cNvCxnSpPr>
          <p:nvPr/>
        </p:nvCxnSpPr>
        <p:spPr>
          <a:xfrm>
            <a:off x="2519570" y="4908847"/>
            <a:ext cx="2847560" cy="623089"/>
          </a:xfrm>
          <a:prstGeom prst="bentConnector3">
            <a:avLst>
              <a:gd name="adj1" fmla="val 416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778CF2F4-4A26-7210-CBE5-5AF249D09DFE}"/>
              </a:ext>
            </a:extLst>
          </p:cNvPr>
          <p:cNvCxnSpPr>
            <a:cxnSpLocks/>
          </p:cNvCxnSpPr>
          <p:nvPr/>
        </p:nvCxnSpPr>
        <p:spPr>
          <a:xfrm flipV="1">
            <a:off x="6821143" y="4021260"/>
            <a:ext cx="2851287" cy="394475"/>
          </a:xfrm>
          <a:prstGeom prst="bentConnector3">
            <a:avLst>
              <a:gd name="adj1" fmla="val 444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D3CC8004-8980-3A88-B38D-66880512FED9}"/>
              </a:ext>
            </a:extLst>
          </p:cNvPr>
          <p:cNvCxnSpPr>
            <a:cxnSpLocks/>
          </p:cNvCxnSpPr>
          <p:nvPr/>
        </p:nvCxnSpPr>
        <p:spPr>
          <a:xfrm flipV="1">
            <a:off x="6820522" y="4415735"/>
            <a:ext cx="2851908" cy="359520"/>
          </a:xfrm>
          <a:prstGeom prst="bentConnector3">
            <a:avLst>
              <a:gd name="adj1" fmla="val 5906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EDC2C7BB-5179-7D71-FB7E-243566406AE7}"/>
              </a:ext>
            </a:extLst>
          </p:cNvPr>
          <p:cNvCxnSpPr>
            <a:cxnSpLocks/>
          </p:cNvCxnSpPr>
          <p:nvPr/>
        </p:nvCxnSpPr>
        <p:spPr>
          <a:xfrm>
            <a:off x="2519570" y="5029200"/>
            <a:ext cx="7152860" cy="839583"/>
          </a:xfrm>
          <a:prstGeom prst="bentConnector3">
            <a:avLst>
              <a:gd name="adj1" fmla="val -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08583A3-C644-F705-E4E1-9B0EB3B66062}"/>
              </a:ext>
            </a:extLst>
          </p:cNvPr>
          <p:cNvCxnSpPr/>
          <p:nvPr/>
        </p:nvCxnSpPr>
        <p:spPr>
          <a:xfrm flipV="1">
            <a:off x="9672430" y="5504620"/>
            <a:ext cx="0" cy="36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3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Astro space</vt:lpstr>
      <vt:lpstr>Tema di Office</vt:lpstr>
      <vt:lpstr>pin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Mirco MONGILLI</dc:creator>
  <cp:lastModifiedBy>Mirco Mongilli</cp:lastModifiedBy>
  <cp:revision>1</cp:revision>
  <dcterms:created xsi:type="dcterms:W3CDTF">2024-11-04T12:45:23Z</dcterms:created>
  <dcterms:modified xsi:type="dcterms:W3CDTF">2024-11-04T12:53:40Z</dcterms:modified>
</cp:coreProperties>
</file>