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58" r:id="rId5"/>
    <p:sldId id="260" r:id="rId6"/>
    <p:sldId id="262" r:id="rId7"/>
    <p:sldId id="261" r:id="rId8"/>
    <p:sldId id="289" r:id="rId9"/>
    <p:sldId id="263" r:id="rId10"/>
    <p:sldId id="264" r:id="rId11"/>
    <p:sldId id="290" r:id="rId12"/>
    <p:sldId id="265" r:id="rId13"/>
    <p:sldId id="266" r:id="rId14"/>
    <p:sldId id="267" r:id="rId15"/>
    <p:sldId id="268" r:id="rId16"/>
    <p:sldId id="269" r:id="rId17"/>
    <p:sldId id="270" r:id="rId18"/>
    <p:sldId id="291" r:id="rId19"/>
    <p:sldId id="271" r:id="rId20"/>
    <p:sldId id="272" r:id="rId21"/>
    <p:sldId id="273" r:id="rId22"/>
    <p:sldId id="274" r:id="rId23"/>
    <p:sldId id="275" r:id="rId24"/>
    <p:sldId id="276" r:id="rId25"/>
    <p:sldId id="277" r:id="rId26"/>
    <p:sldId id="292" r:id="rId27"/>
    <p:sldId id="278" r:id="rId28"/>
    <p:sldId id="279" r:id="rId29"/>
    <p:sldId id="283" r:id="rId30"/>
    <p:sldId id="280" r:id="rId31"/>
    <p:sldId id="293" r:id="rId32"/>
    <p:sldId id="281" r:id="rId33"/>
    <p:sldId id="282" r:id="rId34"/>
    <p:sldId id="284" r:id="rId35"/>
    <p:sldId id="285" r:id="rId36"/>
    <p:sldId id="286" r:id="rId37"/>
    <p:sldId id="287" r:id="rId38"/>
    <p:sldId id="28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13940D-C86D-453D-B88F-EF66F4B5E4DF}" v="3" dt="2022-04-26T20:45:14.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deri, Mirco" userId="705191b5-eb8b-46f3-ad0d-bd5138f92126" providerId="ADAL" clId="{D213940D-C86D-453D-B88F-EF66F4B5E4DF}"/>
    <pc:docChg chg="undo custSel addSld delSld modSld sldOrd">
      <pc:chgData name="Soderi, Mirco" userId="705191b5-eb8b-46f3-ad0d-bd5138f92126" providerId="ADAL" clId="{D213940D-C86D-453D-B88F-EF66F4B5E4DF}" dt="2022-04-26T21:46:23.438" v="17711" actId="20577"/>
      <pc:docMkLst>
        <pc:docMk/>
      </pc:docMkLst>
      <pc:sldChg chg="modSp mod">
        <pc:chgData name="Soderi, Mirco" userId="705191b5-eb8b-46f3-ad0d-bd5138f92126" providerId="ADAL" clId="{D213940D-C86D-453D-B88F-EF66F4B5E4DF}" dt="2022-04-26T08:34:56.370" v="8" actId="20577"/>
        <pc:sldMkLst>
          <pc:docMk/>
          <pc:sldMk cId="421247193" sldId="267"/>
        </pc:sldMkLst>
        <pc:spChg chg="mod">
          <ac:chgData name="Soderi, Mirco" userId="705191b5-eb8b-46f3-ad0d-bd5138f92126" providerId="ADAL" clId="{D213940D-C86D-453D-B88F-EF66F4B5E4DF}" dt="2022-04-26T08:34:56.370" v="8" actId="20577"/>
          <ac:spMkLst>
            <pc:docMk/>
            <pc:sldMk cId="421247193" sldId="267"/>
            <ac:spMk id="2" creationId="{86F04276-79EA-44D1-8086-FBF139280EF0}"/>
          </ac:spMkLst>
        </pc:spChg>
      </pc:sldChg>
      <pc:sldChg chg="modSp new mod">
        <pc:chgData name="Soderi, Mirco" userId="705191b5-eb8b-46f3-ad0d-bd5138f92126" providerId="ADAL" clId="{D213940D-C86D-453D-B88F-EF66F4B5E4DF}" dt="2022-04-26T08:53:03.847" v="1618" actId="20577"/>
        <pc:sldMkLst>
          <pc:docMk/>
          <pc:sldMk cId="2933381445" sldId="268"/>
        </pc:sldMkLst>
        <pc:spChg chg="mod">
          <ac:chgData name="Soderi, Mirco" userId="705191b5-eb8b-46f3-ad0d-bd5138f92126" providerId="ADAL" clId="{D213940D-C86D-453D-B88F-EF66F4B5E4DF}" dt="2022-04-26T08:50:23.917" v="1497" actId="20577"/>
          <ac:spMkLst>
            <pc:docMk/>
            <pc:sldMk cId="2933381445" sldId="268"/>
            <ac:spMk id="2" creationId="{C56C1E73-67FC-4FC2-A798-7023126C828A}"/>
          </ac:spMkLst>
        </pc:spChg>
        <pc:spChg chg="mod">
          <ac:chgData name="Soderi, Mirco" userId="705191b5-eb8b-46f3-ad0d-bd5138f92126" providerId="ADAL" clId="{D213940D-C86D-453D-B88F-EF66F4B5E4DF}" dt="2022-04-26T08:53:03.847" v="1618" actId="20577"/>
          <ac:spMkLst>
            <pc:docMk/>
            <pc:sldMk cId="2933381445" sldId="268"/>
            <ac:spMk id="3" creationId="{E9FA5D61-C29B-4BE4-8178-4B67C903D775}"/>
          </ac:spMkLst>
        </pc:spChg>
      </pc:sldChg>
      <pc:sldChg chg="addSp delSp modSp new mod setBg">
        <pc:chgData name="Soderi, Mirco" userId="705191b5-eb8b-46f3-ad0d-bd5138f92126" providerId="ADAL" clId="{D213940D-C86D-453D-B88F-EF66F4B5E4DF}" dt="2022-04-26T09:01:00.090" v="1625" actId="26606"/>
        <pc:sldMkLst>
          <pc:docMk/>
          <pc:sldMk cId="3472911677" sldId="269"/>
        </pc:sldMkLst>
        <pc:spChg chg="mod">
          <ac:chgData name="Soderi, Mirco" userId="705191b5-eb8b-46f3-ad0d-bd5138f92126" providerId="ADAL" clId="{D213940D-C86D-453D-B88F-EF66F4B5E4DF}" dt="2022-04-26T09:01:00.090" v="1625" actId="26606"/>
          <ac:spMkLst>
            <pc:docMk/>
            <pc:sldMk cId="3472911677" sldId="269"/>
            <ac:spMk id="2" creationId="{6E07CB6E-E864-4B73-8B0F-12151B545468}"/>
          </ac:spMkLst>
        </pc:spChg>
        <pc:spChg chg="del">
          <ac:chgData name="Soderi, Mirco" userId="705191b5-eb8b-46f3-ad0d-bd5138f92126" providerId="ADAL" clId="{D213940D-C86D-453D-B88F-EF66F4B5E4DF}" dt="2022-04-26T08:58:48.353" v="1623" actId="478"/>
          <ac:spMkLst>
            <pc:docMk/>
            <pc:sldMk cId="3472911677" sldId="269"/>
            <ac:spMk id="3" creationId="{0FE00702-4DB4-4348-BD00-62CC5062582A}"/>
          </ac:spMkLst>
        </pc:spChg>
        <pc:spChg chg="add">
          <ac:chgData name="Soderi, Mirco" userId="705191b5-eb8b-46f3-ad0d-bd5138f92126" providerId="ADAL" clId="{D213940D-C86D-453D-B88F-EF66F4B5E4DF}" dt="2022-04-26T09:01:00.090" v="1625" actId="26606"/>
          <ac:spMkLst>
            <pc:docMk/>
            <pc:sldMk cId="3472911677" sldId="269"/>
            <ac:spMk id="9" creationId="{D4771268-CB57-404A-9271-370EB28F6090}"/>
          </ac:spMkLst>
        </pc:spChg>
        <pc:picChg chg="add mod">
          <ac:chgData name="Soderi, Mirco" userId="705191b5-eb8b-46f3-ad0d-bd5138f92126" providerId="ADAL" clId="{D213940D-C86D-453D-B88F-EF66F4B5E4DF}" dt="2022-04-26T09:01:00.090" v="1625" actId="26606"/>
          <ac:picMkLst>
            <pc:docMk/>
            <pc:sldMk cId="3472911677" sldId="269"/>
            <ac:picMk id="4" creationId="{6912202C-9CB3-46E3-8517-EC5DC214F329}"/>
          </ac:picMkLst>
        </pc:picChg>
      </pc:sldChg>
      <pc:sldChg chg="modSp new mod ord">
        <pc:chgData name="Soderi, Mirco" userId="705191b5-eb8b-46f3-ad0d-bd5138f92126" providerId="ADAL" clId="{D213940D-C86D-453D-B88F-EF66F4B5E4DF}" dt="2022-04-26T09:13:05.886" v="2726" actId="20577"/>
        <pc:sldMkLst>
          <pc:docMk/>
          <pc:sldMk cId="2788314935" sldId="270"/>
        </pc:sldMkLst>
        <pc:spChg chg="mod">
          <ac:chgData name="Soderi, Mirco" userId="705191b5-eb8b-46f3-ad0d-bd5138f92126" providerId="ADAL" clId="{D213940D-C86D-453D-B88F-EF66F4B5E4DF}" dt="2022-04-26T09:02:56.297" v="1642" actId="20577"/>
          <ac:spMkLst>
            <pc:docMk/>
            <pc:sldMk cId="2788314935" sldId="270"/>
            <ac:spMk id="2" creationId="{A3FB056E-1A27-45A6-A22C-A4B3BE2B6B7D}"/>
          </ac:spMkLst>
        </pc:spChg>
        <pc:spChg chg="mod">
          <ac:chgData name="Soderi, Mirco" userId="705191b5-eb8b-46f3-ad0d-bd5138f92126" providerId="ADAL" clId="{D213940D-C86D-453D-B88F-EF66F4B5E4DF}" dt="2022-04-26T09:13:05.886" v="2726" actId="20577"/>
          <ac:spMkLst>
            <pc:docMk/>
            <pc:sldMk cId="2788314935" sldId="270"/>
            <ac:spMk id="3" creationId="{F8BB6ABA-49E8-49AB-B103-26DFB81E49BB}"/>
          </ac:spMkLst>
        </pc:spChg>
      </pc:sldChg>
      <pc:sldChg chg="modSp new mod">
        <pc:chgData name="Soderi, Mirco" userId="705191b5-eb8b-46f3-ad0d-bd5138f92126" providerId="ADAL" clId="{D213940D-C86D-453D-B88F-EF66F4B5E4DF}" dt="2022-04-26T09:22:57.633" v="3563" actId="6549"/>
        <pc:sldMkLst>
          <pc:docMk/>
          <pc:sldMk cId="423295993" sldId="271"/>
        </pc:sldMkLst>
        <pc:spChg chg="mod">
          <ac:chgData name="Soderi, Mirco" userId="705191b5-eb8b-46f3-ad0d-bd5138f92126" providerId="ADAL" clId="{D213940D-C86D-453D-B88F-EF66F4B5E4DF}" dt="2022-04-26T09:17:11.764" v="2740" actId="20577"/>
          <ac:spMkLst>
            <pc:docMk/>
            <pc:sldMk cId="423295993" sldId="271"/>
            <ac:spMk id="2" creationId="{8169305A-7B38-4B81-89AA-338B616FE7AE}"/>
          </ac:spMkLst>
        </pc:spChg>
        <pc:spChg chg="mod">
          <ac:chgData name="Soderi, Mirco" userId="705191b5-eb8b-46f3-ad0d-bd5138f92126" providerId="ADAL" clId="{D213940D-C86D-453D-B88F-EF66F4B5E4DF}" dt="2022-04-26T09:22:57.633" v="3563" actId="6549"/>
          <ac:spMkLst>
            <pc:docMk/>
            <pc:sldMk cId="423295993" sldId="271"/>
            <ac:spMk id="3" creationId="{CC964368-F1A6-454F-97F4-ABFCBB35D64B}"/>
          </ac:spMkLst>
        </pc:spChg>
      </pc:sldChg>
      <pc:sldChg chg="modSp new mod">
        <pc:chgData name="Soderi, Mirco" userId="705191b5-eb8b-46f3-ad0d-bd5138f92126" providerId="ADAL" clId="{D213940D-C86D-453D-B88F-EF66F4B5E4DF}" dt="2022-04-26T09:49:16.710" v="4218"/>
        <pc:sldMkLst>
          <pc:docMk/>
          <pc:sldMk cId="3431166447" sldId="272"/>
        </pc:sldMkLst>
        <pc:spChg chg="mod">
          <ac:chgData name="Soderi, Mirco" userId="705191b5-eb8b-46f3-ad0d-bd5138f92126" providerId="ADAL" clId="{D213940D-C86D-453D-B88F-EF66F4B5E4DF}" dt="2022-04-26T09:23:58.366" v="3581" actId="20577"/>
          <ac:spMkLst>
            <pc:docMk/>
            <pc:sldMk cId="3431166447" sldId="272"/>
            <ac:spMk id="2" creationId="{701B793D-F2D1-4C6E-A86E-95EE2ABA6360}"/>
          </ac:spMkLst>
        </pc:spChg>
        <pc:spChg chg="mod">
          <ac:chgData name="Soderi, Mirco" userId="705191b5-eb8b-46f3-ad0d-bd5138f92126" providerId="ADAL" clId="{D213940D-C86D-453D-B88F-EF66F4B5E4DF}" dt="2022-04-26T09:49:16.710" v="4218"/>
          <ac:spMkLst>
            <pc:docMk/>
            <pc:sldMk cId="3431166447" sldId="272"/>
            <ac:spMk id="3" creationId="{DDD28BF2-64C1-4BC5-A2C8-0E2113EB6C6F}"/>
          </ac:spMkLst>
        </pc:spChg>
      </pc:sldChg>
      <pc:sldChg chg="modSp add mod">
        <pc:chgData name="Soderi, Mirco" userId="705191b5-eb8b-46f3-ad0d-bd5138f92126" providerId="ADAL" clId="{D213940D-C86D-453D-B88F-EF66F4B5E4DF}" dt="2022-04-26T14:48:00.637" v="6224" actId="20577"/>
        <pc:sldMkLst>
          <pc:docMk/>
          <pc:sldMk cId="3830752040" sldId="273"/>
        </pc:sldMkLst>
        <pc:spChg chg="mod">
          <ac:chgData name="Soderi, Mirco" userId="705191b5-eb8b-46f3-ad0d-bd5138f92126" providerId="ADAL" clId="{D213940D-C86D-453D-B88F-EF66F4B5E4DF}" dt="2022-04-26T14:48:00.637" v="6224" actId="20577"/>
          <ac:spMkLst>
            <pc:docMk/>
            <pc:sldMk cId="3830752040" sldId="273"/>
            <ac:spMk id="2" creationId="{701B793D-F2D1-4C6E-A86E-95EE2ABA6360}"/>
          </ac:spMkLst>
        </pc:spChg>
        <pc:spChg chg="mod">
          <ac:chgData name="Soderi, Mirco" userId="705191b5-eb8b-46f3-ad0d-bd5138f92126" providerId="ADAL" clId="{D213940D-C86D-453D-B88F-EF66F4B5E4DF}" dt="2022-04-26T14:45:35.095" v="5894"/>
          <ac:spMkLst>
            <pc:docMk/>
            <pc:sldMk cId="3830752040" sldId="273"/>
            <ac:spMk id="3" creationId="{DDD28BF2-64C1-4BC5-A2C8-0E2113EB6C6F}"/>
          </ac:spMkLst>
        </pc:spChg>
      </pc:sldChg>
      <pc:sldChg chg="modSp add mod">
        <pc:chgData name="Soderi, Mirco" userId="705191b5-eb8b-46f3-ad0d-bd5138f92126" providerId="ADAL" clId="{D213940D-C86D-453D-B88F-EF66F4B5E4DF}" dt="2022-04-26T14:48:05.945" v="6228" actId="20577"/>
        <pc:sldMkLst>
          <pc:docMk/>
          <pc:sldMk cId="4052695054" sldId="274"/>
        </pc:sldMkLst>
        <pc:spChg chg="mod">
          <ac:chgData name="Soderi, Mirco" userId="705191b5-eb8b-46f3-ad0d-bd5138f92126" providerId="ADAL" clId="{D213940D-C86D-453D-B88F-EF66F4B5E4DF}" dt="2022-04-26T14:48:05.945" v="6228" actId="20577"/>
          <ac:spMkLst>
            <pc:docMk/>
            <pc:sldMk cId="4052695054" sldId="274"/>
            <ac:spMk id="2" creationId="{701B793D-F2D1-4C6E-A86E-95EE2ABA6360}"/>
          </ac:spMkLst>
        </pc:spChg>
        <pc:spChg chg="mod">
          <ac:chgData name="Soderi, Mirco" userId="705191b5-eb8b-46f3-ad0d-bd5138f92126" providerId="ADAL" clId="{D213940D-C86D-453D-B88F-EF66F4B5E4DF}" dt="2022-04-26T14:47:50.686" v="6220" actId="20577"/>
          <ac:spMkLst>
            <pc:docMk/>
            <pc:sldMk cId="4052695054" sldId="274"/>
            <ac:spMk id="3" creationId="{DDD28BF2-64C1-4BC5-A2C8-0E2113EB6C6F}"/>
          </ac:spMkLst>
        </pc:spChg>
      </pc:sldChg>
      <pc:sldChg chg="modSp add del mod">
        <pc:chgData name="Soderi, Mirco" userId="705191b5-eb8b-46f3-ad0d-bd5138f92126" providerId="ADAL" clId="{D213940D-C86D-453D-B88F-EF66F4B5E4DF}" dt="2022-04-26T14:45:21.801" v="5892" actId="47"/>
        <pc:sldMkLst>
          <pc:docMk/>
          <pc:sldMk cId="9599403" sldId="275"/>
        </pc:sldMkLst>
        <pc:spChg chg="mod">
          <ac:chgData name="Soderi, Mirco" userId="705191b5-eb8b-46f3-ad0d-bd5138f92126" providerId="ADAL" clId="{D213940D-C86D-453D-B88F-EF66F4B5E4DF}" dt="2022-04-26T14:43:45.068" v="5738" actId="20577"/>
          <ac:spMkLst>
            <pc:docMk/>
            <pc:sldMk cId="9599403" sldId="275"/>
            <ac:spMk id="2" creationId="{701B793D-F2D1-4C6E-A86E-95EE2ABA6360}"/>
          </ac:spMkLst>
        </pc:spChg>
        <pc:spChg chg="mod">
          <ac:chgData name="Soderi, Mirco" userId="705191b5-eb8b-46f3-ad0d-bd5138f92126" providerId="ADAL" clId="{D213940D-C86D-453D-B88F-EF66F4B5E4DF}" dt="2022-04-26T14:44:54.668" v="5890" actId="20577"/>
          <ac:spMkLst>
            <pc:docMk/>
            <pc:sldMk cId="9599403" sldId="275"/>
            <ac:spMk id="3" creationId="{DDD28BF2-64C1-4BC5-A2C8-0E2113EB6C6F}"/>
          </ac:spMkLst>
        </pc:spChg>
      </pc:sldChg>
      <pc:sldChg chg="modSp add mod">
        <pc:chgData name="Soderi, Mirco" userId="705191b5-eb8b-46f3-ad0d-bd5138f92126" providerId="ADAL" clId="{D213940D-C86D-453D-B88F-EF66F4B5E4DF}" dt="2022-04-26T15:03:06.718" v="7725" actId="20577"/>
        <pc:sldMkLst>
          <pc:docMk/>
          <pc:sldMk cId="1308156525" sldId="275"/>
        </pc:sldMkLst>
        <pc:spChg chg="mod">
          <ac:chgData name="Soderi, Mirco" userId="705191b5-eb8b-46f3-ad0d-bd5138f92126" providerId="ADAL" clId="{D213940D-C86D-453D-B88F-EF66F4B5E4DF}" dt="2022-04-26T15:03:06.718" v="7725" actId="20577"/>
          <ac:spMkLst>
            <pc:docMk/>
            <pc:sldMk cId="1308156525" sldId="275"/>
            <ac:spMk id="2" creationId="{701B793D-F2D1-4C6E-A86E-95EE2ABA6360}"/>
          </ac:spMkLst>
        </pc:spChg>
        <pc:spChg chg="mod">
          <ac:chgData name="Soderi, Mirco" userId="705191b5-eb8b-46f3-ad0d-bd5138f92126" providerId="ADAL" clId="{D213940D-C86D-453D-B88F-EF66F4B5E4DF}" dt="2022-04-26T15:02:56.278" v="7720" actId="20577"/>
          <ac:spMkLst>
            <pc:docMk/>
            <pc:sldMk cId="1308156525" sldId="275"/>
            <ac:spMk id="3" creationId="{DDD28BF2-64C1-4BC5-A2C8-0E2113EB6C6F}"/>
          </ac:spMkLst>
        </pc:spChg>
      </pc:sldChg>
      <pc:sldChg chg="modSp new mod">
        <pc:chgData name="Soderi, Mirco" userId="705191b5-eb8b-46f3-ad0d-bd5138f92126" providerId="ADAL" clId="{D213940D-C86D-453D-B88F-EF66F4B5E4DF}" dt="2022-04-26T15:13:51.052" v="8520" actId="27636"/>
        <pc:sldMkLst>
          <pc:docMk/>
          <pc:sldMk cId="2814666030" sldId="276"/>
        </pc:sldMkLst>
        <pc:spChg chg="mod">
          <ac:chgData name="Soderi, Mirco" userId="705191b5-eb8b-46f3-ad0d-bd5138f92126" providerId="ADAL" clId="{D213940D-C86D-453D-B88F-EF66F4B5E4DF}" dt="2022-04-26T15:03:12.545" v="7739" actId="20577"/>
          <ac:spMkLst>
            <pc:docMk/>
            <pc:sldMk cId="2814666030" sldId="276"/>
            <ac:spMk id="2" creationId="{FFF5E751-CD38-493C-9765-C88C6B286941}"/>
          </ac:spMkLst>
        </pc:spChg>
        <pc:spChg chg="mod">
          <ac:chgData name="Soderi, Mirco" userId="705191b5-eb8b-46f3-ad0d-bd5138f92126" providerId="ADAL" clId="{D213940D-C86D-453D-B88F-EF66F4B5E4DF}" dt="2022-04-26T15:13:51.052" v="8520" actId="27636"/>
          <ac:spMkLst>
            <pc:docMk/>
            <pc:sldMk cId="2814666030" sldId="276"/>
            <ac:spMk id="3" creationId="{2E144BCC-2D91-4881-9603-DE5108827D1C}"/>
          </ac:spMkLst>
        </pc:spChg>
      </pc:sldChg>
      <pc:sldChg chg="modSp new mod">
        <pc:chgData name="Soderi, Mirco" userId="705191b5-eb8b-46f3-ad0d-bd5138f92126" providerId="ADAL" clId="{D213940D-C86D-453D-B88F-EF66F4B5E4DF}" dt="2022-04-26T15:20:23.542" v="9626" actId="20577"/>
        <pc:sldMkLst>
          <pc:docMk/>
          <pc:sldMk cId="2924275804" sldId="277"/>
        </pc:sldMkLst>
        <pc:spChg chg="mod">
          <ac:chgData name="Soderi, Mirco" userId="705191b5-eb8b-46f3-ad0d-bd5138f92126" providerId="ADAL" clId="{D213940D-C86D-453D-B88F-EF66F4B5E4DF}" dt="2022-04-26T15:15:27.726" v="8535" actId="20577"/>
          <ac:spMkLst>
            <pc:docMk/>
            <pc:sldMk cId="2924275804" sldId="277"/>
            <ac:spMk id="2" creationId="{86BC43DE-FC30-48F5-8F17-B7AF79A9F243}"/>
          </ac:spMkLst>
        </pc:spChg>
        <pc:spChg chg="mod">
          <ac:chgData name="Soderi, Mirco" userId="705191b5-eb8b-46f3-ad0d-bd5138f92126" providerId="ADAL" clId="{D213940D-C86D-453D-B88F-EF66F4B5E4DF}" dt="2022-04-26T15:20:23.542" v="9626" actId="20577"/>
          <ac:spMkLst>
            <pc:docMk/>
            <pc:sldMk cId="2924275804" sldId="277"/>
            <ac:spMk id="3" creationId="{FFF73888-C24F-4BDD-8772-83E7F829B8C3}"/>
          </ac:spMkLst>
        </pc:spChg>
      </pc:sldChg>
      <pc:sldChg chg="modSp new mod">
        <pc:chgData name="Soderi, Mirco" userId="705191b5-eb8b-46f3-ad0d-bd5138f92126" providerId="ADAL" clId="{D213940D-C86D-453D-B88F-EF66F4B5E4DF}" dt="2022-04-26T20:17:06.914" v="10541" actId="20577"/>
        <pc:sldMkLst>
          <pc:docMk/>
          <pc:sldMk cId="3023340916" sldId="278"/>
        </pc:sldMkLst>
        <pc:spChg chg="mod">
          <ac:chgData name="Soderi, Mirco" userId="705191b5-eb8b-46f3-ad0d-bd5138f92126" providerId="ADAL" clId="{D213940D-C86D-453D-B88F-EF66F4B5E4DF}" dt="2022-04-26T20:17:06.914" v="10541" actId="20577"/>
          <ac:spMkLst>
            <pc:docMk/>
            <pc:sldMk cId="3023340916" sldId="278"/>
            <ac:spMk id="2" creationId="{DE3158FE-6C23-48CE-A68B-A45ACC80A26C}"/>
          </ac:spMkLst>
        </pc:spChg>
        <pc:spChg chg="mod">
          <ac:chgData name="Soderi, Mirco" userId="705191b5-eb8b-46f3-ad0d-bd5138f92126" providerId="ADAL" clId="{D213940D-C86D-453D-B88F-EF66F4B5E4DF}" dt="2022-04-26T15:32:29.353" v="10509" actId="20577"/>
          <ac:spMkLst>
            <pc:docMk/>
            <pc:sldMk cId="3023340916" sldId="278"/>
            <ac:spMk id="3" creationId="{0425AE37-D382-4259-8B51-41003045A99A}"/>
          </ac:spMkLst>
        </pc:spChg>
      </pc:sldChg>
      <pc:sldChg chg="modSp new mod">
        <pc:chgData name="Soderi, Mirco" userId="705191b5-eb8b-46f3-ad0d-bd5138f92126" providerId="ADAL" clId="{D213940D-C86D-453D-B88F-EF66F4B5E4DF}" dt="2022-04-26T20:54:09.551" v="14425" actId="27636"/>
        <pc:sldMkLst>
          <pc:docMk/>
          <pc:sldMk cId="511851055" sldId="279"/>
        </pc:sldMkLst>
        <pc:spChg chg="mod">
          <ac:chgData name="Soderi, Mirco" userId="705191b5-eb8b-46f3-ad0d-bd5138f92126" providerId="ADAL" clId="{D213940D-C86D-453D-B88F-EF66F4B5E4DF}" dt="2022-04-26T20:17:13.984" v="10557" actId="20577"/>
          <ac:spMkLst>
            <pc:docMk/>
            <pc:sldMk cId="511851055" sldId="279"/>
            <ac:spMk id="2" creationId="{48DD9567-237C-4C0B-ADBD-8F174E77E719}"/>
          </ac:spMkLst>
        </pc:spChg>
        <pc:spChg chg="mod">
          <ac:chgData name="Soderi, Mirco" userId="705191b5-eb8b-46f3-ad0d-bd5138f92126" providerId="ADAL" clId="{D213940D-C86D-453D-B88F-EF66F4B5E4DF}" dt="2022-04-26T20:54:09.551" v="14425" actId="27636"/>
          <ac:spMkLst>
            <pc:docMk/>
            <pc:sldMk cId="511851055" sldId="279"/>
            <ac:spMk id="3" creationId="{E6EC929C-968C-4040-9800-6BAF52F943F1}"/>
          </ac:spMkLst>
        </pc:spChg>
      </pc:sldChg>
      <pc:sldChg chg="modSp new mod">
        <pc:chgData name="Soderi, Mirco" userId="705191b5-eb8b-46f3-ad0d-bd5138f92126" providerId="ADAL" clId="{D213940D-C86D-453D-B88F-EF66F4B5E4DF}" dt="2022-04-26T21:25:41.825" v="16441" actId="20577"/>
        <pc:sldMkLst>
          <pc:docMk/>
          <pc:sldMk cId="2930663447" sldId="280"/>
        </pc:sldMkLst>
        <pc:spChg chg="mod">
          <ac:chgData name="Soderi, Mirco" userId="705191b5-eb8b-46f3-ad0d-bd5138f92126" providerId="ADAL" clId="{D213940D-C86D-453D-B88F-EF66F4B5E4DF}" dt="2022-04-26T20:55:49.033" v="14580" actId="20577"/>
          <ac:spMkLst>
            <pc:docMk/>
            <pc:sldMk cId="2930663447" sldId="280"/>
            <ac:spMk id="2" creationId="{04723017-2DB5-42AE-81AE-A4F53D4D44B8}"/>
          </ac:spMkLst>
        </pc:spChg>
        <pc:spChg chg="mod">
          <ac:chgData name="Soderi, Mirco" userId="705191b5-eb8b-46f3-ad0d-bd5138f92126" providerId="ADAL" clId="{D213940D-C86D-453D-B88F-EF66F4B5E4DF}" dt="2022-04-26T21:25:41.825" v="16441" actId="20577"/>
          <ac:spMkLst>
            <pc:docMk/>
            <pc:sldMk cId="2930663447" sldId="280"/>
            <ac:spMk id="3" creationId="{BCD50184-74AC-4BF6-9737-0386D3C34830}"/>
          </ac:spMkLst>
        </pc:spChg>
      </pc:sldChg>
      <pc:sldChg chg="modSp new mod">
        <pc:chgData name="Soderi, Mirco" userId="705191b5-eb8b-46f3-ad0d-bd5138f92126" providerId="ADAL" clId="{D213940D-C86D-453D-B88F-EF66F4B5E4DF}" dt="2022-04-26T21:09:34.684" v="14824" actId="20577"/>
        <pc:sldMkLst>
          <pc:docMk/>
          <pc:sldMk cId="2612026705" sldId="281"/>
        </pc:sldMkLst>
        <pc:spChg chg="mod">
          <ac:chgData name="Soderi, Mirco" userId="705191b5-eb8b-46f3-ad0d-bd5138f92126" providerId="ADAL" clId="{D213940D-C86D-453D-B88F-EF66F4B5E4DF}" dt="2022-04-26T20:42:51.925" v="13439" actId="20577"/>
          <ac:spMkLst>
            <pc:docMk/>
            <pc:sldMk cId="2612026705" sldId="281"/>
            <ac:spMk id="2" creationId="{E9E64FC9-4E22-49EB-8E17-D82298935795}"/>
          </ac:spMkLst>
        </pc:spChg>
        <pc:spChg chg="mod">
          <ac:chgData name="Soderi, Mirco" userId="705191b5-eb8b-46f3-ad0d-bd5138f92126" providerId="ADAL" clId="{D213940D-C86D-453D-B88F-EF66F4B5E4DF}" dt="2022-04-26T21:09:34.684" v="14824" actId="20577"/>
          <ac:spMkLst>
            <pc:docMk/>
            <pc:sldMk cId="2612026705" sldId="281"/>
            <ac:spMk id="3" creationId="{BABDDB6A-54BC-4A47-AA1F-3A4A782EB49F}"/>
          </ac:spMkLst>
        </pc:spChg>
      </pc:sldChg>
      <pc:sldChg chg="addSp delSp modSp new mod setBg addAnim delAnim">
        <pc:chgData name="Soderi, Mirco" userId="705191b5-eb8b-46f3-ad0d-bd5138f92126" providerId="ADAL" clId="{D213940D-C86D-453D-B88F-EF66F4B5E4DF}" dt="2022-04-26T20:45:47.369" v="13454" actId="26606"/>
        <pc:sldMkLst>
          <pc:docMk/>
          <pc:sldMk cId="1575146956" sldId="282"/>
        </pc:sldMkLst>
        <pc:spChg chg="mod ord">
          <ac:chgData name="Soderi, Mirco" userId="705191b5-eb8b-46f3-ad0d-bd5138f92126" providerId="ADAL" clId="{D213940D-C86D-453D-B88F-EF66F4B5E4DF}" dt="2022-04-26T20:45:47.369" v="13454" actId="26606"/>
          <ac:spMkLst>
            <pc:docMk/>
            <pc:sldMk cId="1575146956" sldId="282"/>
            <ac:spMk id="2" creationId="{43FD9FE4-CE96-46AB-8059-64251C075CEA}"/>
          </ac:spMkLst>
        </pc:spChg>
        <pc:spChg chg="del">
          <ac:chgData name="Soderi, Mirco" userId="705191b5-eb8b-46f3-ad0d-bd5138f92126" providerId="ADAL" clId="{D213940D-C86D-453D-B88F-EF66F4B5E4DF}" dt="2022-04-26T20:45:13.668" v="13443" actId="478"/>
          <ac:spMkLst>
            <pc:docMk/>
            <pc:sldMk cId="1575146956" sldId="282"/>
            <ac:spMk id="3" creationId="{2E70D246-74F9-4D8F-A1F1-FE7166A785A1}"/>
          </ac:spMkLst>
        </pc:spChg>
        <pc:spChg chg="add del">
          <ac:chgData name="Soderi, Mirco" userId="705191b5-eb8b-46f3-ad0d-bd5138f92126" providerId="ADAL" clId="{D213940D-C86D-453D-B88F-EF66F4B5E4DF}" dt="2022-04-26T20:45:41.248" v="13450" actId="26606"/>
          <ac:spMkLst>
            <pc:docMk/>
            <pc:sldMk cId="1575146956" sldId="282"/>
            <ac:spMk id="9" creationId="{D4771268-CB57-404A-9271-370EB28F6090}"/>
          </ac:spMkLst>
        </pc:spChg>
        <pc:spChg chg="add del">
          <ac:chgData name="Soderi, Mirco" userId="705191b5-eb8b-46f3-ad0d-bd5138f92126" providerId="ADAL" clId="{D213940D-C86D-453D-B88F-EF66F4B5E4DF}" dt="2022-04-26T20:45:47.354" v="13453" actId="26606"/>
          <ac:spMkLst>
            <pc:docMk/>
            <pc:sldMk cId="1575146956" sldId="282"/>
            <ac:spMk id="12" creationId="{37C89E4B-3C9F-44B9-8B86-D9E3D112D8EC}"/>
          </ac:spMkLst>
        </pc:spChg>
        <pc:spChg chg="add">
          <ac:chgData name="Soderi, Mirco" userId="705191b5-eb8b-46f3-ad0d-bd5138f92126" providerId="ADAL" clId="{D213940D-C86D-453D-B88F-EF66F4B5E4DF}" dt="2022-04-26T20:45:47.369" v="13454" actId="26606"/>
          <ac:spMkLst>
            <pc:docMk/>
            <pc:sldMk cId="1575146956" sldId="282"/>
            <ac:spMk id="15" creationId="{D4771268-CB57-404A-9271-370EB28F6090}"/>
          </ac:spMkLst>
        </pc:spChg>
        <pc:picChg chg="add mod">
          <ac:chgData name="Soderi, Mirco" userId="705191b5-eb8b-46f3-ad0d-bd5138f92126" providerId="ADAL" clId="{D213940D-C86D-453D-B88F-EF66F4B5E4DF}" dt="2022-04-26T20:45:47.369" v="13454" actId="26606"/>
          <ac:picMkLst>
            <pc:docMk/>
            <pc:sldMk cId="1575146956" sldId="282"/>
            <ac:picMk id="4" creationId="{E0C98371-E565-4377-8D05-17BD4B4F9703}"/>
          </ac:picMkLst>
        </pc:picChg>
        <pc:cxnChg chg="add del">
          <ac:chgData name="Soderi, Mirco" userId="705191b5-eb8b-46f3-ad0d-bd5138f92126" providerId="ADAL" clId="{D213940D-C86D-453D-B88F-EF66F4B5E4DF}" dt="2022-04-26T20:45:47.354" v="13453" actId="26606"/>
          <ac:cxnSpMkLst>
            <pc:docMk/>
            <pc:sldMk cId="1575146956" sldId="282"/>
            <ac:cxnSpMk id="11" creationId="{AA2EAA10-076F-46BD-8F0F-B9A2FB77A85C}"/>
          </ac:cxnSpMkLst>
        </pc:cxnChg>
        <pc:cxnChg chg="add del">
          <ac:chgData name="Soderi, Mirco" userId="705191b5-eb8b-46f3-ad0d-bd5138f92126" providerId="ADAL" clId="{D213940D-C86D-453D-B88F-EF66F4B5E4DF}" dt="2022-04-26T20:45:47.354" v="13453" actId="26606"/>
          <ac:cxnSpMkLst>
            <pc:docMk/>
            <pc:sldMk cId="1575146956" sldId="282"/>
            <ac:cxnSpMk id="13" creationId="{D891E407-403B-4764-86C9-33A56D3BCAA3}"/>
          </ac:cxnSpMkLst>
        </pc:cxnChg>
      </pc:sldChg>
      <pc:sldChg chg="modSp new mod">
        <pc:chgData name="Soderi, Mirco" userId="705191b5-eb8b-46f3-ad0d-bd5138f92126" providerId="ADAL" clId="{D213940D-C86D-453D-B88F-EF66F4B5E4DF}" dt="2022-04-26T20:55:18.524" v="14539" actId="20577"/>
        <pc:sldMkLst>
          <pc:docMk/>
          <pc:sldMk cId="1426992731" sldId="283"/>
        </pc:sldMkLst>
        <pc:spChg chg="mod">
          <ac:chgData name="Soderi, Mirco" userId="705191b5-eb8b-46f3-ad0d-bd5138f92126" providerId="ADAL" clId="{D213940D-C86D-453D-B88F-EF66F4B5E4DF}" dt="2022-04-26T20:54:04.513" v="14423" actId="20577"/>
          <ac:spMkLst>
            <pc:docMk/>
            <pc:sldMk cId="1426992731" sldId="283"/>
            <ac:spMk id="2" creationId="{4BAE081A-029B-4931-8D7A-FB6C16AC9B80}"/>
          </ac:spMkLst>
        </pc:spChg>
        <pc:spChg chg="mod">
          <ac:chgData name="Soderi, Mirco" userId="705191b5-eb8b-46f3-ad0d-bd5138f92126" providerId="ADAL" clId="{D213940D-C86D-453D-B88F-EF66F4B5E4DF}" dt="2022-04-26T20:55:18.524" v="14539" actId="20577"/>
          <ac:spMkLst>
            <pc:docMk/>
            <pc:sldMk cId="1426992731" sldId="283"/>
            <ac:spMk id="3" creationId="{38C35301-189D-42F6-91B5-4604C535FA99}"/>
          </ac:spMkLst>
        </pc:spChg>
      </pc:sldChg>
      <pc:sldChg chg="modSp new mod ord">
        <pc:chgData name="Soderi, Mirco" userId="705191b5-eb8b-46f3-ad0d-bd5138f92126" providerId="ADAL" clId="{D213940D-C86D-453D-B88F-EF66F4B5E4DF}" dt="2022-04-26T21:25:48.299" v="16447" actId="20577"/>
        <pc:sldMkLst>
          <pc:docMk/>
          <pc:sldMk cId="3964961034" sldId="284"/>
        </pc:sldMkLst>
        <pc:spChg chg="mod">
          <ac:chgData name="Soderi, Mirco" userId="705191b5-eb8b-46f3-ad0d-bd5138f92126" providerId="ADAL" clId="{D213940D-C86D-453D-B88F-EF66F4B5E4DF}" dt="2022-04-26T21:10:05.727" v="14854" actId="20577"/>
          <ac:spMkLst>
            <pc:docMk/>
            <pc:sldMk cId="3964961034" sldId="284"/>
            <ac:spMk id="2" creationId="{53B23947-2EC9-4A8A-A05E-EDF834CF6357}"/>
          </ac:spMkLst>
        </pc:spChg>
        <pc:spChg chg="mod">
          <ac:chgData name="Soderi, Mirco" userId="705191b5-eb8b-46f3-ad0d-bd5138f92126" providerId="ADAL" clId="{D213940D-C86D-453D-B88F-EF66F4B5E4DF}" dt="2022-04-26T21:25:48.299" v="16447" actId="20577"/>
          <ac:spMkLst>
            <pc:docMk/>
            <pc:sldMk cId="3964961034" sldId="284"/>
            <ac:spMk id="3" creationId="{575FF000-D3A4-48F0-8ED8-835E10EDA042}"/>
          </ac:spMkLst>
        </pc:spChg>
      </pc:sldChg>
      <pc:sldChg chg="modSp new mod">
        <pc:chgData name="Soderi, Mirco" userId="705191b5-eb8b-46f3-ad0d-bd5138f92126" providerId="ADAL" clId="{D213940D-C86D-453D-B88F-EF66F4B5E4DF}" dt="2022-04-26T21:27:01.872" v="16495" actId="6549"/>
        <pc:sldMkLst>
          <pc:docMk/>
          <pc:sldMk cId="1965220543" sldId="285"/>
        </pc:sldMkLst>
        <pc:spChg chg="mod">
          <ac:chgData name="Soderi, Mirco" userId="705191b5-eb8b-46f3-ad0d-bd5138f92126" providerId="ADAL" clId="{D213940D-C86D-453D-B88F-EF66F4B5E4DF}" dt="2022-04-26T21:18:06.382" v="15472" actId="20577"/>
          <ac:spMkLst>
            <pc:docMk/>
            <pc:sldMk cId="1965220543" sldId="285"/>
            <ac:spMk id="2" creationId="{B25B6EB8-2822-4091-B8A2-5AA4BC99D943}"/>
          </ac:spMkLst>
        </pc:spChg>
        <pc:spChg chg="mod">
          <ac:chgData name="Soderi, Mirco" userId="705191b5-eb8b-46f3-ad0d-bd5138f92126" providerId="ADAL" clId="{D213940D-C86D-453D-B88F-EF66F4B5E4DF}" dt="2022-04-26T21:27:01.872" v="16495" actId="6549"/>
          <ac:spMkLst>
            <pc:docMk/>
            <pc:sldMk cId="1965220543" sldId="285"/>
            <ac:spMk id="3" creationId="{2E33FB1F-7331-4C1B-8233-59F3787D727A}"/>
          </ac:spMkLst>
        </pc:spChg>
      </pc:sldChg>
      <pc:sldChg chg="modSp new mod">
        <pc:chgData name="Soderi, Mirco" userId="705191b5-eb8b-46f3-ad0d-bd5138f92126" providerId="ADAL" clId="{D213940D-C86D-453D-B88F-EF66F4B5E4DF}" dt="2022-04-26T21:38:30.738" v="17270" actId="20577"/>
        <pc:sldMkLst>
          <pc:docMk/>
          <pc:sldMk cId="104180552" sldId="286"/>
        </pc:sldMkLst>
        <pc:spChg chg="mod">
          <ac:chgData name="Soderi, Mirco" userId="705191b5-eb8b-46f3-ad0d-bd5138f92126" providerId="ADAL" clId="{D213940D-C86D-453D-B88F-EF66F4B5E4DF}" dt="2022-04-26T21:31:44.200" v="16505" actId="20577"/>
          <ac:spMkLst>
            <pc:docMk/>
            <pc:sldMk cId="104180552" sldId="286"/>
            <ac:spMk id="2" creationId="{632B12F2-F0D2-4C04-91A5-B12B85ED4EC1}"/>
          </ac:spMkLst>
        </pc:spChg>
        <pc:spChg chg="mod">
          <ac:chgData name="Soderi, Mirco" userId="705191b5-eb8b-46f3-ad0d-bd5138f92126" providerId="ADAL" clId="{D213940D-C86D-453D-B88F-EF66F4B5E4DF}" dt="2022-04-26T21:38:30.738" v="17270" actId="20577"/>
          <ac:spMkLst>
            <pc:docMk/>
            <pc:sldMk cId="104180552" sldId="286"/>
            <ac:spMk id="3" creationId="{FC724ED1-145B-490A-9D4E-7E17F4E0C865}"/>
          </ac:spMkLst>
        </pc:spChg>
      </pc:sldChg>
      <pc:sldChg chg="modSp add mod">
        <pc:chgData name="Soderi, Mirco" userId="705191b5-eb8b-46f3-ad0d-bd5138f92126" providerId="ADAL" clId="{D213940D-C86D-453D-B88F-EF66F4B5E4DF}" dt="2022-04-26T21:39:48.059" v="17309" actId="20577"/>
        <pc:sldMkLst>
          <pc:docMk/>
          <pc:sldMk cId="2488501616" sldId="287"/>
        </pc:sldMkLst>
        <pc:spChg chg="mod">
          <ac:chgData name="Soderi, Mirco" userId="705191b5-eb8b-46f3-ad0d-bd5138f92126" providerId="ADAL" clId="{D213940D-C86D-453D-B88F-EF66F4B5E4DF}" dt="2022-04-26T21:38:51.063" v="17282" actId="20577"/>
          <ac:spMkLst>
            <pc:docMk/>
            <pc:sldMk cId="2488501616" sldId="287"/>
            <ac:spMk id="2" creationId="{632B12F2-F0D2-4C04-91A5-B12B85ED4EC1}"/>
          </ac:spMkLst>
        </pc:spChg>
        <pc:spChg chg="mod">
          <ac:chgData name="Soderi, Mirco" userId="705191b5-eb8b-46f3-ad0d-bd5138f92126" providerId="ADAL" clId="{D213940D-C86D-453D-B88F-EF66F4B5E4DF}" dt="2022-04-26T21:39:48.059" v="17309" actId="20577"/>
          <ac:spMkLst>
            <pc:docMk/>
            <pc:sldMk cId="2488501616" sldId="287"/>
            <ac:spMk id="3" creationId="{FC724ED1-145B-490A-9D4E-7E17F4E0C865}"/>
          </ac:spMkLst>
        </pc:spChg>
      </pc:sldChg>
      <pc:sldChg chg="modSp new mod">
        <pc:chgData name="Soderi, Mirco" userId="705191b5-eb8b-46f3-ad0d-bd5138f92126" providerId="ADAL" clId="{D213940D-C86D-453D-B88F-EF66F4B5E4DF}" dt="2022-04-26T21:46:23.438" v="17711" actId="20577"/>
        <pc:sldMkLst>
          <pc:docMk/>
          <pc:sldMk cId="2662429779" sldId="288"/>
        </pc:sldMkLst>
        <pc:spChg chg="mod">
          <ac:chgData name="Soderi, Mirco" userId="705191b5-eb8b-46f3-ad0d-bd5138f92126" providerId="ADAL" clId="{D213940D-C86D-453D-B88F-EF66F4B5E4DF}" dt="2022-04-26T21:40:07.785" v="17318" actId="20577"/>
          <ac:spMkLst>
            <pc:docMk/>
            <pc:sldMk cId="2662429779" sldId="288"/>
            <ac:spMk id="2" creationId="{BC3F737E-7DEC-4DEE-87E5-5F6EE609A6DD}"/>
          </ac:spMkLst>
        </pc:spChg>
        <pc:spChg chg="mod">
          <ac:chgData name="Soderi, Mirco" userId="705191b5-eb8b-46f3-ad0d-bd5138f92126" providerId="ADAL" clId="{D213940D-C86D-453D-B88F-EF66F4B5E4DF}" dt="2022-04-26T21:46:23.438" v="17711" actId="20577"/>
          <ac:spMkLst>
            <pc:docMk/>
            <pc:sldMk cId="2662429779" sldId="288"/>
            <ac:spMk id="3" creationId="{79F15DBD-C4D3-4519-B86F-0F70E2C93D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D42909B-4F35-4079-A620-107961E5EED2}"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144653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D42909B-4F35-4079-A620-107961E5EED2}"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18350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D42909B-4F35-4079-A620-107961E5EED2}"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284656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D42909B-4F35-4079-A620-107961E5EED2}"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572363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D42909B-4F35-4079-A620-107961E5EED2}" type="datetimeFigureOut">
              <a:rPr lang="en-US" smtClean="0"/>
              <a:t>8/7/2022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61830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D42909B-4F35-4079-A620-107961E5EED2}"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411548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D42909B-4F35-4079-A620-107961E5EED2}" type="datetimeFigureOut">
              <a:rPr lang="en-US" smtClean="0"/>
              <a:t>8/7/2022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135490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D42909B-4F35-4079-A620-107961E5EED2}" type="datetimeFigureOut">
              <a:rPr lang="en-US" smtClean="0"/>
              <a:t>8/7/2022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271713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42909B-4F35-4079-A620-107961E5EED2}" type="datetimeFigureOut">
              <a:rPr lang="en-US" smtClean="0"/>
              <a:t>8/7/2022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3676993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D42909B-4F35-4079-A620-107961E5EED2}"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1404977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D42909B-4F35-4079-A620-107961E5EED2}" type="datetimeFigureOut">
              <a:rPr lang="en-US" smtClean="0"/>
              <a:t>8/7/2022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68B988-E839-47F9-86C5-B1D768F72CF6}" type="slidenum">
              <a:rPr lang="en-US" smtClean="0"/>
              <a:t>‹N›</a:t>
            </a:fld>
            <a:endParaRPr lang="en-US"/>
          </a:p>
        </p:txBody>
      </p:sp>
    </p:spTree>
    <p:extLst>
      <p:ext uri="{BB962C8B-B14F-4D97-AF65-F5344CB8AC3E}">
        <p14:creationId xmlns:p14="http://schemas.microsoft.com/office/powerpoint/2010/main" val="1564484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42909B-4F35-4079-A620-107961E5EED2}" type="datetimeFigureOut">
              <a:rPr lang="en-US" smtClean="0"/>
              <a:t>8/7/2022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8B988-E839-47F9-86C5-B1D768F72CF6}" type="slidenum">
              <a:rPr lang="en-US" smtClean="0"/>
              <a:t>‹N›</a:t>
            </a:fld>
            <a:endParaRPr lang="en-US"/>
          </a:p>
        </p:txBody>
      </p:sp>
    </p:spTree>
    <p:extLst>
      <p:ext uri="{BB962C8B-B14F-4D97-AF65-F5344CB8AC3E}">
        <p14:creationId xmlns:p14="http://schemas.microsoft.com/office/powerpoint/2010/main" val="6481485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ircosoderi/State-of-the-art-Artifacts-for-Big-Data-Engineering-and-Analytics-as-a-Service/blob/main/demov2.postman_collection.js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ocalhost:1998/u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file:///C:\Users\Pc\OneDrive%20-%20National%20University%20of%20Ireland,%20Galway\Documents\J&amp;J\AIS%20Tasks\test%20nodes.p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ocalhost:2142/u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mircosoderi/State-of-the-art-Artifacts-for-Big-Data-Engineering-and-Analytics-as-a-Servic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localhost:2130/ui"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localhost:2130/ui"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file:///C:\Users\Pc\Downloads\percom_2022_fig2.pn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localhost:2130/ui"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localhost:2130/ui"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localhost:2130/ui"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localhost:2130/ui"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file:///C:\Users\Pc\OneDrive%20-%20National%20University%20of%20Ireland,%20Galway\Documents\J&amp;J\IOTAS%202021\usiaaspoc.p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localhost:2140/ui"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C7A138-A363-4D51-AA36-FF0AF7385EC9}"/>
              </a:ext>
            </a:extLst>
          </p:cNvPr>
          <p:cNvSpPr>
            <a:spLocks noGrp="1"/>
          </p:cNvSpPr>
          <p:nvPr>
            <p:ph type="ctrTitle"/>
          </p:nvPr>
        </p:nvSpPr>
        <p:spPr/>
        <p:txBody>
          <a:bodyPr>
            <a:normAutofit fontScale="90000"/>
          </a:bodyPr>
          <a:lstStyle/>
          <a:p>
            <a:r>
              <a:rPr lang="en-US" dirty="0"/>
              <a:t>Ubiquitous Big Data Engineering and Analytics as a Service </a:t>
            </a:r>
            <a:br>
              <a:rPr lang="en-US" dirty="0"/>
            </a:br>
            <a:r>
              <a:rPr lang="en-US" b="1" dirty="0"/>
              <a:t>Demo v2.0</a:t>
            </a:r>
          </a:p>
        </p:txBody>
      </p:sp>
      <p:sp>
        <p:nvSpPr>
          <p:cNvPr id="3" name="Sottotitolo 2">
            <a:extLst>
              <a:ext uri="{FF2B5EF4-FFF2-40B4-BE49-F238E27FC236}">
                <a16:creationId xmlns:a16="http://schemas.microsoft.com/office/drawing/2014/main" id="{3DE288E1-1517-451D-B108-735DA4669231}"/>
              </a:ext>
            </a:extLst>
          </p:cNvPr>
          <p:cNvSpPr>
            <a:spLocks noGrp="1"/>
          </p:cNvSpPr>
          <p:nvPr>
            <p:ph type="subTitle" idx="1"/>
          </p:nvPr>
        </p:nvSpPr>
        <p:spPr/>
        <p:txBody>
          <a:bodyPr>
            <a:normAutofit/>
          </a:bodyPr>
          <a:lstStyle/>
          <a:p>
            <a:r>
              <a:rPr lang="en-US" dirty="0"/>
              <a:t>This presentation is linked to the Postman collection available at:</a:t>
            </a:r>
          </a:p>
          <a:p>
            <a:r>
              <a:rPr lang="en-US" dirty="0">
                <a:hlinkClick r:id="rId2"/>
              </a:rPr>
              <a:t>https://github.com/mircosoderi/State-of-the-art-Artifacts-for-</a:t>
            </a:r>
            <a:br>
              <a:rPr lang="en-US" dirty="0">
                <a:hlinkClick r:id="rId2"/>
              </a:rPr>
            </a:br>
            <a:r>
              <a:rPr lang="en-US" dirty="0">
                <a:hlinkClick r:id="rId2"/>
              </a:rPr>
              <a:t>Big-Data-Engineering-and-Analytics-as-a-Service</a:t>
            </a:r>
            <a:br>
              <a:rPr lang="en-US" dirty="0">
                <a:hlinkClick r:id="rId2"/>
              </a:rPr>
            </a:br>
            <a:r>
              <a:rPr lang="en-US" dirty="0">
                <a:hlinkClick r:id="rId2"/>
              </a:rPr>
              <a:t>/blob/main/demov2.postman_collection.json</a:t>
            </a:r>
            <a:endParaRPr lang="en-US" dirty="0"/>
          </a:p>
          <a:p>
            <a:endParaRPr lang="en-US" dirty="0"/>
          </a:p>
        </p:txBody>
      </p:sp>
    </p:spTree>
    <p:extLst>
      <p:ext uri="{BB962C8B-B14F-4D97-AF65-F5344CB8AC3E}">
        <p14:creationId xmlns:p14="http://schemas.microsoft.com/office/powerpoint/2010/main" val="98562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9493E2-BBAE-4916-ADBE-55FAD3935F5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Clustering-based alert (2)</a:t>
            </a:r>
          </a:p>
        </p:txBody>
      </p:sp>
      <p:pic>
        <p:nvPicPr>
          <p:cNvPr id="5" name="Immagine 4">
            <a:extLst>
              <a:ext uri="{FF2B5EF4-FFF2-40B4-BE49-F238E27FC236}">
                <a16:creationId xmlns:a16="http://schemas.microsoft.com/office/drawing/2014/main" id="{4BA83D32-71FA-4D2D-9CE1-ED27DF79D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650" y="1208321"/>
            <a:ext cx="6780700" cy="4441357"/>
          </a:xfrm>
          <a:prstGeom prst="rect">
            <a:avLst/>
          </a:prstGeom>
        </p:spPr>
      </p:pic>
    </p:spTree>
    <p:extLst>
      <p:ext uri="{BB962C8B-B14F-4D97-AF65-F5344CB8AC3E}">
        <p14:creationId xmlns:p14="http://schemas.microsoft.com/office/powerpoint/2010/main" val="336591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3DCF33-1EEF-4B74-9D9A-A177323B75A6}"/>
              </a:ext>
            </a:extLst>
          </p:cNvPr>
          <p:cNvSpPr>
            <a:spLocks noGrp="1"/>
          </p:cNvSpPr>
          <p:nvPr>
            <p:ph type="title"/>
          </p:nvPr>
        </p:nvSpPr>
        <p:spPr/>
        <p:txBody>
          <a:bodyPr/>
          <a:lstStyle/>
          <a:p>
            <a:r>
              <a:rPr lang="en-US" dirty="0"/>
              <a:t>Clustering-based alert (2)</a:t>
            </a:r>
          </a:p>
        </p:txBody>
      </p:sp>
      <p:sp>
        <p:nvSpPr>
          <p:cNvPr id="3" name="Segnaposto contenuto 2">
            <a:extLst>
              <a:ext uri="{FF2B5EF4-FFF2-40B4-BE49-F238E27FC236}">
                <a16:creationId xmlns:a16="http://schemas.microsoft.com/office/drawing/2014/main" id="{DFA87714-7280-4EDE-BC67-BFFAF0872C11}"/>
              </a:ext>
            </a:extLst>
          </p:cNvPr>
          <p:cNvSpPr>
            <a:spLocks noGrp="1"/>
          </p:cNvSpPr>
          <p:nvPr>
            <p:ph idx="1"/>
          </p:nvPr>
        </p:nvSpPr>
        <p:spPr/>
        <p:txBody>
          <a:bodyPr/>
          <a:lstStyle/>
          <a:p>
            <a:r>
              <a:rPr lang="en-US" dirty="0"/>
              <a:t>In version 2 of the demo, which we are referring to in this presentation, a folder named “Crazy Alerting System # 2” is present. </a:t>
            </a:r>
          </a:p>
          <a:p>
            <a:r>
              <a:rPr lang="en-US" dirty="0"/>
              <a:t>The folder contains only one API call, which is enough for converting the Web interface built in “Crazy Alerting System # 1” and making it suitable for interfacing with the clustering-based alerting system.</a:t>
            </a:r>
          </a:p>
          <a:p>
            <a:r>
              <a:rPr lang="en-US" dirty="0"/>
              <a:t>In particular, after having filled the textbox and pressed ENTER, the value is displayed below the textbox colored in red, yellow, or green, depending on the cluster where it fell.</a:t>
            </a:r>
          </a:p>
          <a:p>
            <a:r>
              <a:rPr lang="en-US" dirty="0"/>
              <a:t>The Web interface can be reached at the same URL of the # 1.</a:t>
            </a:r>
          </a:p>
        </p:txBody>
      </p:sp>
    </p:spTree>
    <p:extLst>
      <p:ext uri="{BB962C8B-B14F-4D97-AF65-F5344CB8AC3E}">
        <p14:creationId xmlns:p14="http://schemas.microsoft.com/office/powerpoint/2010/main" val="73677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55B62D-266D-457E-810E-AE3F31E49BDD}"/>
              </a:ext>
            </a:extLst>
          </p:cNvPr>
          <p:cNvSpPr>
            <a:spLocks noGrp="1"/>
          </p:cNvSpPr>
          <p:nvPr>
            <p:ph type="title"/>
          </p:nvPr>
        </p:nvSpPr>
        <p:spPr/>
        <p:txBody>
          <a:bodyPr/>
          <a:lstStyle/>
          <a:p>
            <a:r>
              <a:rPr lang="en-US" dirty="0"/>
              <a:t>Display alert on Web page (1)</a:t>
            </a:r>
          </a:p>
        </p:txBody>
      </p:sp>
      <p:sp>
        <p:nvSpPr>
          <p:cNvPr id="3" name="Segnaposto contenuto 2">
            <a:extLst>
              <a:ext uri="{FF2B5EF4-FFF2-40B4-BE49-F238E27FC236}">
                <a16:creationId xmlns:a16="http://schemas.microsoft.com/office/drawing/2014/main" id="{35EF0E21-BE63-4EE1-B4FE-5ECAA1D4BCBC}"/>
              </a:ext>
            </a:extLst>
          </p:cNvPr>
          <p:cNvSpPr>
            <a:spLocks noGrp="1"/>
          </p:cNvSpPr>
          <p:nvPr>
            <p:ph idx="1"/>
          </p:nvPr>
        </p:nvSpPr>
        <p:spPr/>
        <p:txBody>
          <a:bodyPr/>
          <a:lstStyle/>
          <a:p>
            <a:r>
              <a:rPr lang="en-US" dirty="0"/>
              <a:t>Instead of relying on RDB queries for testing, we now want to display the alert on a Web page. The input values are still sent via RDB query.</a:t>
            </a:r>
          </a:p>
          <a:p>
            <a:r>
              <a:rPr lang="en-US" dirty="0"/>
              <a:t>We pretend not to have a module/subflow available in the Transformation Library that allows to display a value on a Web page (actually, the </a:t>
            </a:r>
            <a:r>
              <a:rPr lang="en-US" i="1" dirty="0"/>
              <a:t>html</a:t>
            </a:r>
            <a:r>
              <a:rPr lang="en-US" dirty="0"/>
              <a:t> subflow would be suitable for that), and we add the module via API call, to show how functionalities can be added to the library at runtime and then used in Service Nodes.</a:t>
            </a:r>
          </a:p>
        </p:txBody>
      </p:sp>
    </p:spTree>
    <p:extLst>
      <p:ext uri="{BB962C8B-B14F-4D97-AF65-F5344CB8AC3E}">
        <p14:creationId xmlns:p14="http://schemas.microsoft.com/office/powerpoint/2010/main" val="1607709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3DBF1F-BE29-4BFE-AB40-89EE7E49AD26}"/>
              </a:ext>
            </a:extLst>
          </p:cNvPr>
          <p:cNvSpPr>
            <a:spLocks noGrp="1"/>
          </p:cNvSpPr>
          <p:nvPr>
            <p:ph type="title"/>
          </p:nvPr>
        </p:nvSpPr>
        <p:spPr/>
        <p:txBody>
          <a:bodyPr/>
          <a:lstStyle/>
          <a:p>
            <a:r>
              <a:rPr lang="en-US" dirty="0"/>
              <a:t>Display alert on Web page (2)</a:t>
            </a:r>
          </a:p>
        </p:txBody>
      </p:sp>
      <p:sp>
        <p:nvSpPr>
          <p:cNvPr id="3" name="Segnaposto contenuto 2">
            <a:extLst>
              <a:ext uri="{FF2B5EF4-FFF2-40B4-BE49-F238E27FC236}">
                <a16:creationId xmlns:a16="http://schemas.microsoft.com/office/drawing/2014/main" id="{A1EC1274-E474-4E67-84A6-3722115D6C36}"/>
              </a:ext>
            </a:extLst>
          </p:cNvPr>
          <p:cNvSpPr>
            <a:spLocks noGrp="1"/>
          </p:cNvSpPr>
          <p:nvPr>
            <p:ph idx="1"/>
          </p:nvPr>
        </p:nvSpPr>
        <p:spPr/>
        <p:txBody>
          <a:bodyPr/>
          <a:lstStyle/>
          <a:p>
            <a:r>
              <a:rPr lang="en-US" dirty="0"/>
              <a:t>Call #207 adds the module to the Transformation Library</a:t>
            </a:r>
          </a:p>
          <a:p>
            <a:r>
              <a:rPr lang="en-US" dirty="0"/>
              <a:t>Call #208 creates the Service Node that will use the new module</a:t>
            </a:r>
          </a:p>
          <a:p>
            <a:r>
              <a:rPr lang="en-US" dirty="0"/>
              <a:t>Calls #209 to #223 configure the newly created Service Node</a:t>
            </a:r>
          </a:p>
          <a:p>
            <a:r>
              <a:rPr lang="en-US" dirty="0"/>
              <a:t>Call #224 starts the newly created Service Node</a:t>
            </a:r>
          </a:p>
          <a:p>
            <a:r>
              <a:rPr lang="en-US" dirty="0"/>
              <a:t>To test:</a:t>
            </a:r>
          </a:p>
          <a:p>
            <a:pPr lvl="1"/>
            <a:r>
              <a:rPr lang="en-US" dirty="0"/>
              <a:t>Connect to </a:t>
            </a:r>
            <a:r>
              <a:rPr lang="en-US" dirty="0">
                <a:hlinkClick r:id="rId2"/>
              </a:rPr>
              <a:t>https://localhost:1998/ui</a:t>
            </a:r>
            <a:r>
              <a:rPr lang="en-US" dirty="0"/>
              <a:t> where “high” values will be displayed</a:t>
            </a:r>
          </a:p>
          <a:p>
            <a:pPr lvl="1"/>
            <a:r>
              <a:rPr lang="en-US" dirty="0"/>
              <a:t>Send input values via RDB insert query to the source table as usual</a:t>
            </a:r>
          </a:p>
        </p:txBody>
      </p:sp>
    </p:spTree>
    <p:extLst>
      <p:ext uri="{BB962C8B-B14F-4D97-AF65-F5344CB8AC3E}">
        <p14:creationId xmlns:p14="http://schemas.microsoft.com/office/powerpoint/2010/main" val="306099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F04276-79EA-44D1-8086-FBF139280EF0}"/>
              </a:ext>
            </a:extLst>
          </p:cNvPr>
          <p:cNvSpPr>
            <a:spLocks noGrp="1"/>
          </p:cNvSpPr>
          <p:nvPr>
            <p:ph type="title"/>
          </p:nvPr>
        </p:nvSpPr>
        <p:spPr/>
        <p:txBody>
          <a:bodyPr/>
          <a:lstStyle/>
          <a:p>
            <a:r>
              <a:rPr lang="en-US" dirty="0"/>
              <a:t>Cleaning</a:t>
            </a:r>
          </a:p>
        </p:txBody>
      </p:sp>
      <p:sp>
        <p:nvSpPr>
          <p:cNvPr id="3" name="Segnaposto contenuto 2">
            <a:extLst>
              <a:ext uri="{FF2B5EF4-FFF2-40B4-BE49-F238E27FC236}">
                <a16:creationId xmlns:a16="http://schemas.microsoft.com/office/drawing/2014/main" id="{E21C6ADD-C237-40FE-8F09-06D4CEEB4228}"/>
              </a:ext>
            </a:extLst>
          </p:cNvPr>
          <p:cNvSpPr>
            <a:spLocks noGrp="1"/>
          </p:cNvSpPr>
          <p:nvPr>
            <p:ph idx="1"/>
          </p:nvPr>
        </p:nvSpPr>
        <p:spPr/>
        <p:txBody>
          <a:bodyPr/>
          <a:lstStyle/>
          <a:p>
            <a:r>
              <a:rPr lang="en-US" dirty="0"/>
              <a:t>In the following examples we no longer need the Service Nodes that we have created so far. So, we stop, switch off, and destroy them.</a:t>
            </a:r>
          </a:p>
          <a:p>
            <a:r>
              <a:rPr lang="en-US" dirty="0"/>
              <a:t>This is what calls #225 to #244 do</a:t>
            </a:r>
          </a:p>
          <a:p>
            <a:r>
              <a:rPr lang="en-US" dirty="0"/>
              <a:t>In </a:t>
            </a:r>
            <a:r>
              <a:rPr lang="en-US" b="1" dirty="0"/>
              <a:t>version 2 of the demo</a:t>
            </a:r>
            <a:r>
              <a:rPr lang="en-US" dirty="0"/>
              <a:t>, which we are referring to in this presentation, a folder named “Crazy Alerting System # 3” is present. It contains APIs for stopping and deleting the Crazy Node where the Web interface for the alerting system is implemented.</a:t>
            </a:r>
          </a:p>
          <a:p>
            <a:endParaRPr lang="en-US" dirty="0"/>
          </a:p>
        </p:txBody>
      </p:sp>
    </p:spTree>
    <p:extLst>
      <p:ext uri="{BB962C8B-B14F-4D97-AF65-F5344CB8AC3E}">
        <p14:creationId xmlns:p14="http://schemas.microsoft.com/office/powerpoint/2010/main" val="42124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6C1E73-67FC-4FC2-A798-7023126C828A}"/>
              </a:ext>
            </a:extLst>
          </p:cNvPr>
          <p:cNvSpPr>
            <a:spLocks noGrp="1"/>
          </p:cNvSpPr>
          <p:nvPr>
            <p:ph type="title"/>
          </p:nvPr>
        </p:nvSpPr>
        <p:spPr/>
        <p:txBody>
          <a:bodyPr/>
          <a:lstStyle/>
          <a:p>
            <a:r>
              <a:rPr lang="en-US" dirty="0"/>
              <a:t>Preparing For Big Data Eng. And Analytics (1)</a:t>
            </a:r>
          </a:p>
        </p:txBody>
      </p:sp>
      <p:sp>
        <p:nvSpPr>
          <p:cNvPr id="3" name="Segnaposto contenuto 2">
            <a:extLst>
              <a:ext uri="{FF2B5EF4-FFF2-40B4-BE49-F238E27FC236}">
                <a16:creationId xmlns:a16="http://schemas.microsoft.com/office/drawing/2014/main" id="{E9FA5D61-C29B-4BE4-8178-4B67C903D775}"/>
              </a:ext>
            </a:extLst>
          </p:cNvPr>
          <p:cNvSpPr>
            <a:spLocks noGrp="1"/>
          </p:cNvSpPr>
          <p:nvPr>
            <p:ph idx="1"/>
          </p:nvPr>
        </p:nvSpPr>
        <p:spPr/>
        <p:txBody>
          <a:bodyPr>
            <a:normAutofit/>
          </a:bodyPr>
          <a:lstStyle/>
          <a:p>
            <a:r>
              <a:rPr lang="en-US" dirty="0"/>
              <a:t>The following examples will show how Big Data Engineering and Analytics also including Machine Learning can be accomplished using the same components that we have seen so far (Service Nodes, Transformation Library, AI server), together with single-node Cloud apps such as Spark and HDFS (suitable for dev/test/demo purposes).</a:t>
            </a:r>
          </a:p>
          <a:p>
            <a:r>
              <a:rPr lang="en-US" dirty="0"/>
              <a:t>The computation network is created and configured using the APIs exposed by the Network Factory (for creating the nodes) and the APIs exposed by the different Service Nodes (for configuring each of them singularly). See next slide for a picture of the computation network.</a:t>
            </a:r>
          </a:p>
          <a:p>
            <a:r>
              <a:rPr lang="en-US" dirty="0"/>
              <a:t>API calls #245 to #495 create, configure, and start all what is needed</a:t>
            </a:r>
          </a:p>
        </p:txBody>
      </p:sp>
    </p:spTree>
    <p:extLst>
      <p:ext uri="{BB962C8B-B14F-4D97-AF65-F5344CB8AC3E}">
        <p14:creationId xmlns:p14="http://schemas.microsoft.com/office/powerpoint/2010/main" val="293338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07CB6E-E864-4B73-8B0F-12151B54546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Preparing For Big Data Eng. And Analytics (2)</a:t>
            </a:r>
          </a:p>
        </p:txBody>
      </p:sp>
      <p:pic>
        <p:nvPicPr>
          <p:cNvPr id="4" name="test nodes.png">
            <a:extLst>
              <a:ext uri="{FF2B5EF4-FFF2-40B4-BE49-F238E27FC236}">
                <a16:creationId xmlns:a16="http://schemas.microsoft.com/office/drawing/2014/main" id="{6912202C-9CB3-46E3-8517-EC5DC214F329}"/>
              </a:ext>
            </a:extLst>
          </p:cNvPr>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705650" y="657389"/>
            <a:ext cx="6780700" cy="5543222"/>
          </a:xfrm>
          <a:prstGeom prst="rect">
            <a:avLst/>
          </a:prstGeom>
        </p:spPr>
      </p:pic>
    </p:spTree>
    <p:extLst>
      <p:ext uri="{BB962C8B-B14F-4D97-AF65-F5344CB8AC3E}">
        <p14:creationId xmlns:p14="http://schemas.microsoft.com/office/powerpoint/2010/main" val="3472911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FB056E-1A27-45A6-A22C-A4B3BE2B6B7D}"/>
              </a:ext>
            </a:extLst>
          </p:cNvPr>
          <p:cNvSpPr>
            <a:spLocks noGrp="1"/>
          </p:cNvSpPr>
          <p:nvPr>
            <p:ph type="title"/>
          </p:nvPr>
        </p:nvSpPr>
        <p:spPr/>
        <p:txBody>
          <a:bodyPr/>
          <a:lstStyle/>
          <a:p>
            <a:r>
              <a:rPr lang="en-US" dirty="0"/>
              <a:t>Crazy Big Data End AI # 1</a:t>
            </a:r>
          </a:p>
        </p:txBody>
      </p:sp>
      <p:sp>
        <p:nvSpPr>
          <p:cNvPr id="3" name="Segnaposto contenuto 2">
            <a:extLst>
              <a:ext uri="{FF2B5EF4-FFF2-40B4-BE49-F238E27FC236}">
                <a16:creationId xmlns:a16="http://schemas.microsoft.com/office/drawing/2014/main" id="{F8BB6ABA-49E8-49AB-B103-26DFB81E49BB}"/>
              </a:ext>
            </a:extLst>
          </p:cNvPr>
          <p:cNvSpPr>
            <a:spLocks noGrp="1"/>
          </p:cNvSpPr>
          <p:nvPr>
            <p:ph idx="1"/>
          </p:nvPr>
        </p:nvSpPr>
        <p:spPr/>
        <p:txBody>
          <a:bodyPr/>
          <a:lstStyle/>
          <a:p>
            <a:r>
              <a:rPr lang="en-US" dirty="0"/>
              <a:t>In version 2 of the demo, which we are referring to in this presentation, a folder named “Crazy Big Data End AI # 1” is present. </a:t>
            </a:r>
          </a:p>
          <a:p>
            <a:r>
              <a:rPr lang="en-US" dirty="0"/>
              <a:t>In that folder, APIs are contained that create a </a:t>
            </a:r>
            <a:r>
              <a:rPr lang="en-US" dirty="0">
                <a:hlinkClick r:id="rId2"/>
              </a:rPr>
              <a:t>Web interface </a:t>
            </a:r>
            <a:r>
              <a:rPr lang="en-US" dirty="0"/>
              <a:t>for testing the stream forward, filter, and expression functionalities, and also the stream clustering and classification. </a:t>
            </a:r>
          </a:p>
          <a:p>
            <a:r>
              <a:rPr lang="en-US" dirty="0"/>
              <a:t>Values can be inputted into the system using the textbox on the left (press ENTER to submit), and responses are displayed on the right.</a:t>
            </a:r>
          </a:p>
          <a:p>
            <a:r>
              <a:rPr lang="en-US" dirty="0"/>
              <a:t>This way, it is possible to test the functionalities without using the Control Room.</a:t>
            </a:r>
          </a:p>
        </p:txBody>
      </p:sp>
    </p:spTree>
    <p:extLst>
      <p:ext uri="{BB962C8B-B14F-4D97-AF65-F5344CB8AC3E}">
        <p14:creationId xmlns:p14="http://schemas.microsoft.com/office/powerpoint/2010/main" val="278831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FB056E-1A27-45A6-A22C-A4B3BE2B6B7D}"/>
              </a:ext>
            </a:extLst>
          </p:cNvPr>
          <p:cNvSpPr>
            <a:spLocks noGrp="1"/>
          </p:cNvSpPr>
          <p:nvPr>
            <p:ph type="title"/>
          </p:nvPr>
        </p:nvSpPr>
        <p:spPr/>
        <p:txBody>
          <a:bodyPr/>
          <a:lstStyle/>
          <a:p>
            <a:r>
              <a:rPr lang="en-US" dirty="0"/>
              <a:t>Stream Forward</a:t>
            </a:r>
          </a:p>
        </p:txBody>
      </p:sp>
      <p:sp>
        <p:nvSpPr>
          <p:cNvPr id="3" name="Segnaposto contenuto 2">
            <a:extLst>
              <a:ext uri="{FF2B5EF4-FFF2-40B4-BE49-F238E27FC236}">
                <a16:creationId xmlns:a16="http://schemas.microsoft.com/office/drawing/2014/main" id="{F8BB6ABA-49E8-49AB-B103-26DFB81E49BB}"/>
              </a:ext>
            </a:extLst>
          </p:cNvPr>
          <p:cNvSpPr>
            <a:spLocks noGrp="1"/>
          </p:cNvSpPr>
          <p:nvPr>
            <p:ph idx="1"/>
          </p:nvPr>
        </p:nvSpPr>
        <p:spPr/>
        <p:txBody>
          <a:bodyPr/>
          <a:lstStyle/>
          <a:p>
            <a:r>
              <a:rPr lang="en-US" dirty="0"/>
              <a:t>The first example of Big Data engineering is the most basic that one can imagine. It just forwards messages coming from a configured Kafka topic/stream, to a different configured Kafka topic.</a:t>
            </a:r>
          </a:p>
          <a:p>
            <a:r>
              <a:rPr lang="en-US" dirty="0"/>
              <a:t>API calls #496 to #546 configure the Service Node so that it could properly interface with the AI server and obtain the above</a:t>
            </a:r>
          </a:p>
          <a:p>
            <a:r>
              <a:rPr lang="en-US" dirty="0"/>
              <a:t>API calls #547 to #550 are for testing purposes. Open the </a:t>
            </a:r>
            <a:r>
              <a:rPr lang="en-US" dirty="0" err="1"/>
              <a:t>ControlRoom</a:t>
            </a:r>
            <a:r>
              <a:rPr lang="en-US" dirty="0"/>
              <a:t> and focus on messages coming from the test/</a:t>
            </a:r>
            <a:r>
              <a:rPr lang="en-US" dirty="0" err="1"/>
              <a:t>outaios</a:t>
            </a:r>
            <a:r>
              <a:rPr lang="en-US" dirty="0"/>
              <a:t> MQTT topic to have evidence that things work.</a:t>
            </a:r>
          </a:p>
        </p:txBody>
      </p:sp>
    </p:spTree>
    <p:extLst>
      <p:ext uri="{BB962C8B-B14F-4D97-AF65-F5344CB8AC3E}">
        <p14:creationId xmlns:p14="http://schemas.microsoft.com/office/powerpoint/2010/main" val="3422379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69305A-7B38-4B81-89AA-338B616FE7AE}"/>
              </a:ext>
            </a:extLst>
          </p:cNvPr>
          <p:cNvSpPr>
            <a:spLocks noGrp="1"/>
          </p:cNvSpPr>
          <p:nvPr>
            <p:ph type="title"/>
          </p:nvPr>
        </p:nvSpPr>
        <p:spPr/>
        <p:txBody>
          <a:bodyPr/>
          <a:lstStyle/>
          <a:p>
            <a:r>
              <a:rPr lang="en-US" dirty="0"/>
              <a:t>Stream Filter</a:t>
            </a:r>
          </a:p>
        </p:txBody>
      </p:sp>
      <p:sp>
        <p:nvSpPr>
          <p:cNvPr id="3" name="Segnaposto contenuto 2">
            <a:extLst>
              <a:ext uri="{FF2B5EF4-FFF2-40B4-BE49-F238E27FC236}">
                <a16:creationId xmlns:a16="http://schemas.microsoft.com/office/drawing/2014/main" id="{CC964368-F1A6-454F-97F4-ABFCBB35D64B}"/>
              </a:ext>
            </a:extLst>
          </p:cNvPr>
          <p:cNvSpPr>
            <a:spLocks noGrp="1"/>
          </p:cNvSpPr>
          <p:nvPr>
            <p:ph idx="1"/>
          </p:nvPr>
        </p:nvSpPr>
        <p:spPr/>
        <p:txBody>
          <a:bodyPr>
            <a:normAutofit/>
          </a:bodyPr>
          <a:lstStyle/>
          <a:p>
            <a:r>
              <a:rPr lang="en-US" dirty="0"/>
              <a:t>The second Big Data engineering example does something similar to the Stream Forward example, but this time messages are forwarded only if they satisfy a configured condition. In the example, the condition is that the value must be between 50 and 100.</a:t>
            </a:r>
          </a:p>
          <a:p>
            <a:r>
              <a:rPr lang="en-US" dirty="0"/>
              <a:t>API calls #551 to #553 reconfigure the same Service Node used for Stream Forward, so that it could now have this filtering done by the AI server. </a:t>
            </a:r>
          </a:p>
          <a:p>
            <a:r>
              <a:rPr lang="en-US" dirty="0"/>
              <a:t>API calls #554 to #559 are for test purposes. Open the </a:t>
            </a:r>
            <a:r>
              <a:rPr lang="en-US" dirty="0" err="1"/>
              <a:t>ControlRoom</a:t>
            </a:r>
            <a:r>
              <a:rPr lang="en-US" dirty="0"/>
              <a:t> and focus on messages coming from the test/</a:t>
            </a:r>
            <a:r>
              <a:rPr lang="en-US" dirty="0" err="1"/>
              <a:t>outaios</a:t>
            </a:r>
            <a:r>
              <a:rPr lang="en-US" dirty="0"/>
              <a:t> MQTT topic to have evidence that things work.</a:t>
            </a:r>
          </a:p>
        </p:txBody>
      </p:sp>
    </p:spTree>
    <p:extLst>
      <p:ext uri="{BB962C8B-B14F-4D97-AF65-F5344CB8AC3E}">
        <p14:creationId xmlns:p14="http://schemas.microsoft.com/office/powerpoint/2010/main" val="423295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058BF8C-FCAB-4DA8-B498-33D00A0A2E5F}"/>
              </a:ext>
            </a:extLst>
          </p:cNvPr>
          <p:cNvSpPr>
            <a:spLocks noGrp="1"/>
          </p:cNvSpPr>
          <p:nvPr>
            <p:ph type="title"/>
          </p:nvPr>
        </p:nvSpPr>
        <p:spPr/>
        <p:txBody>
          <a:bodyPr/>
          <a:lstStyle/>
          <a:p>
            <a:r>
              <a:rPr lang="en-US" dirty="0"/>
              <a:t>Background</a:t>
            </a:r>
          </a:p>
        </p:txBody>
      </p:sp>
      <p:sp>
        <p:nvSpPr>
          <p:cNvPr id="5" name="Segnaposto contenuto 4">
            <a:extLst>
              <a:ext uri="{FF2B5EF4-FFF2-40B4-BE49-F238E27FC236}">
                <a16:creationId xmlns:a16="http://schemas.microsoft.com/office/drawing/2014/main" id="{90473341-0D21-4CFA-AC02-ECE0AB60CBEB}"/>
              </a:ext>
            </a:extLst>
          </p:cNvPr>
          <p:cNvSpPr>
            <a:spLocks noGrp="1"/>
          </p:cNvSpPr>
          <p:nvPr>
            <p:ph idx="1"/>
          </p:nvPr>
        </p:nvSpPr>
        <p:spPr/>
        <p:txBody>
          <a:bodyPr/>
          <a:lstStyle/>
          <a:p>
            <a:r>
              <a:rPr lang="en-US" dirty="0"/>
              <a:t>Refer to publications by Mirco Soderi, [Vignesh Kamath], John G. Breslin, all affiliated at the Data Science Institute, National University of Ireland Galway, dated from June 2021 onward, to get some background knowledge about what is presented in this demo.</a:t>
            </a:r>
          </a:p>
          <a:p>
            <a:r>
              <a:rPr lang="en-US" dirty="0"/>
              <a:t>Also refer to the </a:t>
            </a:r>
            <a:r>
              <a:rPr lang="en-IE" b="0" i="0" dirty="0" err="1">
                <a:solidFill>
                  <a:srgbClr val="212529"/>
                </a:solidFill>
                <a:effectLst/>
                <a:latin typeface="Open Sans" panose="020B0606030504020204" pitchFamily="34" charset="0"/>
              </a:rPr>
              <a:t>OpenAPI</a:t>
            </a:r>
            <a:r>
              <a:rPr lang="en-IE" b="0" i="0" dirty="0">
                <a:solidFill>
                  <a:srgbClr val="212529"/>
                </a:solidFill>
                <a:effectLst/>
                <a:latin typeface="Open Sans" panose="020B0606030504020204" pitchFamily="34" charset="0"/>
              </a:rPr>
              <a:t> 3.0</a:t>
            </a:r>
            <a:r>
              <a:rPr lang="en-US" b="0" i="0" dirty="0">
                <a:solidFill>
                  <a:srgbClr val="212529"/>
                </a:solidFill>
                <a:effectLst/>
                <a:latin typeface="Open Sans" panose="020B0606030504020204" pitchFamily="34" charset="0"/>
              </a:rPr>
              <a:t> </a:t>
            </a:r>
            <a:r>
              <a:rPr lang="en-US" b="0" i="0" dirty="0" err="1">
                <a:solidFill>
                  <a:srgbClr val="212529"/>
                </a:solidFill>
                <a:effectLst/>
                <a:latin typeface="Open Sans" panose="020B0606030504020204" pitchFamily="34" charset="0"/>
              </a:rPr>
              <a:t>yaml</a:t>
            </a:r>
            <a:r>
              <a:rPr lang="en-US" b="0" i="0" dirty="0">
                <a:solidFill>
                  <a:srgbClr val="212529"/>
                </a:solidFill>
                <a:effectLst/>
                <a:latin typeface="Open Sans" panose="020B0606030504020204" pitchFamily="34" charset="0"/>
              </a:rPr>
              <a:t> spec files published at:</a:t>
            </a:r>
            <a:br>
              <a:rPr lang="en-US" b="0" i="0" dirty="0">
                <a:solidFill>
                  <a:srgbClr val="212529"/>
                </a:solidFill>
                <a:effectLst/>
                <a:latin typeface="Open Sans" panose="020B0606030504020204" pitchFamily="34" charset="0"/>
              </a:rPr>
            </a:br>
            <a:r>
              <a:rPr lang="en-US" b="0" i="0" dirty="0">
                <a:solidFill>
                  <a:srgbClr val="212529"/>
                </a:solidFill>
                <a:effectLst/>
                <a:latin typeface="Open Sans" panose="020B0606030504020204" pitchFamily="34" charset="0"/>
                <a:hlinkClick r:id="rId2"/>
              </a:rPr>
              <a:t>https://github.com/mircosoderi/State-of-the-art-Artifacts-for-Big-Data-Engineering-and-Analytics-as-a-Service</a:t>
            </a:r>
            <a:r>
              <a:rPr lang="en-US" b="0" i="0" dirty="0">
                <a:solidFill>
                  <a:srgbClr val="212529"/>
                </a:solidFill>
                <a:effectLst/>
                <a:latin typeface="Open Sans" panose="020B0606030504020204" pitchFamily="34" charset="0"/>
              </a:rPr>
              <a:t> </a:t>
            </a:r>
            <a:br>
              <a:rPr lang="en-US" b="0" i="0" dirty="0">
                <a:solidFill>
                  <a:srgbClr val="212529"/>
                </a:solidFill>
                <a:effectLst/>
                <a:latin typeface="Open Sans" panose="020B0606030504020204" pitchFamily="34" charset="0"/>
              </a:rPr>
            </a:br>
            <a:r>
              <a:rPr lang="en-US" b="0" i="0" dirty="0">
                <a:solidFill>
                  <a:srgbClr val="212529"/>
                </a:solidFill>
                <a:effectLst/>
                <a:latin typeface="Open Sans" panose="020B0606030504020204" pitchFamily="34" charset="0"/>
              </a:rPr>
              <a:t>and regarding the Network Factory, the Service Node, and the Transformation </a:t>
            </a:r>
            <a:r>
              <a:rPr lang="en-US" dirty="0">
                <a:solidFill>
                  <a:srgbClr val="212529"/>
                </a:solidFill>
                <a:latin typeface="Open Sans" panose="020B0606030504020204" pitchFamily="34" charset="0"/>
              </a:rPr>
              <a:t>Library, for a deeper understanding of the API calls made in this demo.</a:t>
            </a:r>
            <a:endParaRPr lang="en-US" dirty="0"/>
          </a:p>
        </p:txBody>
      </p:sp>
    </p:spTree>
    <p:extLst>
      <p:ext uri="{BB962C8B-B14F-4D97-AF65-F5344CB8AC3E}">
        <p14:creationId xmlns:p14="http://schemas.microsoft.com/office/powerpoint/2010/main" val="3473547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B793D-F2D1-4C6E-A86E-95EE2ABA6360}"/>
              </a:ext>
            </a:extLst>
          </p:cNvPr>
          <p:cNvSpPr>
            <a:spLocks noGrp="1"/>
          </p:cNvSpPr>
          <p:nvPr>
            <p:ph type="title"/>
          </p:nvPr>
        </p:nvSpPr>
        <p:spPr/>
        <p:txBody>
          <a:bodyPr/>
          <a:lstStyle/>
          <a:p>
            <a:r>
              <a:rPr lang="en-US" dirty="0"/>
              <a:t>Stream Expression</a:t>
            </a:r>
          </a:p>
        </p:txBody>
      </p:sp>
      <p:sp>
        <p:nvSpPr>
          <p:cNvPr id="3" name="Segnaposto contenuto 2">
            <a:extLst>
              <a:ext uri="{FF2B5EF4-FFF2-40B4-BE49-F238E27FC236}">
                <a16:creationId xmlns:a16="http://schemas.microsoft.com/office/drawing/2014/main" id="{DDD28BF2-64C1-4BC5-A2C8-0E2113EB6C6F}"/>
              </a:ext>
            </a:extLst>
          </p:cNvPr>
          <p:cNvSpPr>
            <a:spLocks noGrp="1"/>
          </p:cNvSpPr>
          <p:nvPr>
            <p:ph idx="1"/>
          </p:nvPr>
        </p:nvSpPr>
        <p:spPr/>
        <p:txBody>
          <a:bodyPr/>
          <a:lstStyle/>
          <a:p>
            <a:r>
              <a:rPr lang="en-US" dirty="0"/>
              <a:t>In this third example of Big Data engineering, for each message coming from a configured Kafka stream, a configured expression is computed, and the result is written to a different configured Kafka stream. </a:t>
            </a:r>
          </a:p>
          <a:p>
            <a:r>
              <a:rPr lang="en-US" dirty="0"/>
              <a:t>API calls #560 to #562 reconfigure the same Service Node used in the previous examples, so that the above could be accomplished</a:t>
            </a:r>
          </a:p>
          <a:p>
            <a:r>
              <a:rPr lang="en-US" dirty="0"/>
              <a:t>API calls #563 to #567 are for testing the functionality. Open the </a:t>
            </a:r>
            <a:r>
              <a:rPr lang="en-US" dirty="0" err="1"/>
              <a:t>ControlRoom</a:t>
            </a:r>
            <a:r>
              <a:rPr lang="en-US" dirty="0"/>
              <a:t> and focus on messages coming from the test/</a:t>
            </a:r>
            <a:r>
              <a:rPr lang="en-US" dirty="0" err="1"/>
              <a:t>outaios</a:t>
            </a:r>
            <a:r>
              <a:rPr lang="en-US" dirty="0"/>
              <a:t> MQTT topic to have evidence that things work.</a:t>
            </a:r>
          </a:p>
        </p:txBody>
      </p:sp>
    </p:spTree>
    <p:extLst>
      <p:ext uri="{BB962C8B-B14F-4D97-AF65-F5344CB8AC3E}">
        <p14:creationId xmlns:p14="http://schemas.microsoft.com/office/powerpoint/2010/main" val="343116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B793D-F2D1-4C6E-A86E-95EE2ABA6360}"/>
              </a:ext>
            </a:extLst>
          </p:cNvPr>
          <p:cNvSpPr>
            <a:spLocks noGrp="1"/>
          </p:cNvSpPr>
          <p:nvPr>
            <p:ph type="title"/>
          </p:nvPr>
        </p:nvSpPr>
        <p:spPr/>
        <p:txBody>
          <a:bodyPr/>
          <a:lstStyle/>
          <a:p>
            <a:r>
              <a:rPr lang="en-US" dirty="0"/>
              <a:t>Generating a demo training set for ML (1)</a:t>
            </a:r>
          </a:p>
        </p:txBody>
      </p:sp>
      <p:sp>
        <p:nvSpPr>
          <p:cNvPr id="3" name="Segnaposto contenuto 2">
            <a:extLst>
              <a:ext uri="{FF2B5EF4-FFF2-40B4-BE49-F238E27FC236}">
                <a16:creationId xmlns:a16="http://schemas.microsoft.com/office/drawing/2014/main" id="{DDD28BF2-64C1-4BC5-A2C8-0E2113EB6C6F}"/>
              </a:ext>
            </a:extLst>
          </p:cNvPr>
          <p:cNvSpPr>
            <a:spLocks noGrp="1"/>
          </p:cNvSpPr>
          <p:nvPr>
            <p:ph idx="1"/>
          </p:nvPr>
        </p:nvSpPr>
        <p:spPr/>
        <p:txBody>
          <a:bodyPr/>
          <a:lstStyle/>
          <a:p>
            <a:r>
              <a:rPr lang="en-US" dirty="0"/>
              <a:t>In the following examples, things will get even more interesting, since we will see some of the Machine Learning capabilities currently installed in the AI server in operation. </a:t>
            </a:r>
          </a:p>
          <a:p>
            <a:r>
              <a:rPr lang="en-US" dirty="0"/>
              <a:t>For this purpose, we first need to produce a demo dataset to be used for the training. The dataset will be first created as a CSV file, and then converted to </a:t>
            </a:r>
            <a:r>
              <a:rPr lang="en-US" dirty="0" err="1"/>
              <a:t>libsvm</a:t>
            </a:r>
            <a:r>
              <a:rPr lang="en-US" dirty="0"/>
              <a:t>, and stored on our single-node HDFS.</a:t>
            </a:r>
          </a:p>
          <a:p>
            <a:r>
              <a:rPr lang="en-US" dirty="0"/>
              <a:t>API calls #568 to #694 are for configuring and starting the Service Nodes so that a CSV file could be created, filled, and stored on HDFS</a:t>
            </a:r>
          </a:p>
          <a:p>
            <a:r>
              <a:rPr lang="en-US" dirty="0"/>
              <a:t>API calls #695 to #720 are for starting the stream tasks the server side, and sending the values to be stored in the CSV</a:t>
            </a:r>
          </a:p>
          <a:p>
            <a:endParaRPr lang="en-US" dirty="0"/>
          </a:p>
          <a:p>
            <a:endParaRPr lang="en-US" dirty="0"/>
          </a:p>
        </p:txBody>
      </p:sp>
    </p:spTree>
    <p:extLst>
      <p:ext uri="{BB962C8B-B14F-4D97-AF65-F5344CB8AC3E}">
        <p14:creationId xmlns:p14="http://schemas.microsoft.com/office/powerpoint/2010/main" val="3830752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B793D-F2D1-4C6E-A86E-95EE2ABA6360}"/>
              </a:ext>
            </a:extLst>
          </p:cNvPr>
          <p:cNvSpPr>
            <a:spLocks noGrp="1"/>
          </p:cNvSpPr>
          <p:nvPr>
            <p:ph type="title"/>
          </p:nvPr>
        </p:nvSpPr>
        <p:spPr/>
        <p:txBody>
          <a:bodyPr/>
          <a:lstStyle/>
          <a:p>
            <a:r>
              <a:rPr lang="en-US" dirty="0"/>
              <a:t>Generating a demo training set for ML (2)</a:t>
            </a:r>
          </a:p>
        </p:txBody>
      </p:sp>
      <p:sp>
        <p:nvSpPr>
          <p:cNvPr id="3" name="Segnaposto contenuto 2">
            <a:extLst>
              <a:ext uri="{FF2B5EF4-FFF2-40B4-BE49-F238E27FC236}">
                <a16:creationId xmlns:a16="http://schemas.microsoft.com/office/drawing/2014/main" id="{DDD28BF2-64C1-4BC5-A2C8-0E2113EB6C6F}"/>
              </a:ext>
            </a:extLst>
          </p:cNvPr>
          <p:cNvSpPr>
            <a:spLocks noGrp="1"/>
          </p:cNvSpPr>
          <p:nvPr>
            <p:ph idx="1"/>
          </p:nvPr>
        </p:nvSpPr>
        <p:spPr/>
        <p:txBody>
          <a:bodyPr/>
          <a:lstStyle/>
          <a:p>
            <a:r>
              <a:rPr lang="en-US" dirty="0"/>
              <a:t>API calls #721 to #727 are for verifying that the CSV has been created successfully. The size is checked, and a preview is also obtained. Open the </a:t>
            </a:r>
            <a:r>
              <a:rPr lang="en-US" dirty="0" err="1"/>
              <a:t>ControlRoom</a:t>
            </a:r>
            <a:r>
              <a:rPr lang="en-US" dirty="0"/>
              <a:t> and focus on messages coming from the test/</a:t>
            </a:r>
            <a:r>
              <a:rPr lang="en-US" dirty="0" err="1"/>
              <a:t>outaios</a:t>
            </a:r>
            <a:r>
              <a:rPr lang="en-US" dirty="0"/>
              <a:t> MQTT topic to display them.</a:t>
            </a:r>
          </a:p>
          <a:p>
            <a:r>
              <a:rPr lang="en-US" dirty="0"/>
              <a:t>API calls #728 to #732 are for configuring the Service Node that will interface with the AI server to transform the CSV to </a:t>
            </a:r>
            <a:r>
              <a:rPr lang="en-US" dirty="0" err="1"/>
              <a:t>Libsvm</a:t>
            </a:r>
            <a:endParaRPr lang="en-US" dirty="0"/>
          </a:p>
          <a:p>
            <a:r>
              <a:rPr lang="en-US" dirty="0"/>
              <a:t>API call #733 is the one that actually triggers the transformation</a:t>
            </a:r>
          </a:p>
          <a:p>
            <a:r>
              <a:rPr lang="en-US" dirty="0"/>
              <a:t>API calls #734 to #740 are for verifying that the </a:t>
            </a:r>
            <a:r>
              <a:rPr lang="en-US" dirty="0" err="1"/>
              <a:t>Libsvm</a:t>
            </a:r>
            <a:r>
              <a:rPr lang="en-US" dirty="0"/>
              <a:t> file has been generated successfully. Again, check the </a:t>
            </a:r>
            <a:r>
              <a:rPr lang="en-US" dirty="0" err="1"/>
              <a:t>ControlRoom</a:t>
            </a:r>
            <a:r>
              <a:rPr lang="en-US" dirty="0"/>
              <a:t> for displaying size and preview of the </a:t>
            </a:r>
            <a:r>
              <a:rPr lang="en-US" dirty="0" err="1"/>
              <a:t>Libsvm</a:t>
            </a:r>
            <a:r>
              <a:rPr lang="en-US" dirty="0"/>
              <a:t> file.</a:t>
            </a:r>
          </a:p>
          <a:p>
            <a:endParaRPr lang="en-US" dirty="0"/>
          </a:p>
        </p:txBody>
      </p:sp>
    </p:spTree>
    <p:extLst>
      <p:ext uri="{BB962C8B-B14F-4D97-AF65-F5344CB8AC3E}">
        <p14:creationId xmlns:p14="http://schemas.microsoft.com/office/powerpoint/2010/main" val="4052695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B793D-F2D1-4C6E-A86E-95EE2ABA6360}"/>
              </a:ext>
            </a:extLst>
          </p:cNvPr>
          <p:cNvSpPr>
            <a:spLocks noGrp="1"/>
          </p:cNvSpPr>
          <p:nvPr>
            <p:ph type="title"/>
          </p:nvPr>
        </p:nvSpPr>
        <p:spPr/>
        <p:txBody>
          <a:bodyPr/>
          <a:lstStyle/>
          <a:p>
            <a:r>
              <a:rPr lang="en-US" dirty="0"/>
              <a:t>Clustering (1)</a:t>
            </a:r>
          </a:p>
        </p:txBody>
      </p:sp>
      <p:sp>
        <p:nvSpPr>
          <p:cNvPr id="3" name="Segnaposto contenuto 2">
            <a:extLst>
              <a:ext uri="{FF2B5EF4-FFF2-40B4-BE49-F238E27FC236}">
                <a16:creationId xmlns:a16="http://schemas.microsoft.com/office/drawing/2014/main" id="{DDD28BF2-64C1-4BC5-A2C8-0E2113EB6C6F}"/>
              </a:ext>
            </a:extLst>
          </p:cNvPr>
          <p:cNvSpPr>
            <a:spLocks noGrp="1"/>
          </p:cNvSpPr>
          <p:nvPr>
            <p:ph idx="1"/>
          </p:nvPr>
        </p:nvSpPr>
        <p:spPr/>
        <p:txBody>
          <a:bodyPr>
            <a:normAutofit/>
          </a:bodyPr>
          <a:lstStyle/>
          <a:p>
            <a:r>
              <a:rPr lang="en-US" dirty="0"/>
              <a:t>In this example, we will train the K-Means model that comes with Spark and store the trained model on HDFS.</a:t>
            </a:r>
          </a:p>
          <a:p>
            <a:r>
              <a:rPr lang="en-US" dirty="0"/>
              <a:t>Then, we will see how the trained model can be used to obtain one-shot predictions, where the value is sent by a Service Node via API call, and its associated cluster is (asynchronously) provided back by the AI server to the same Service Node that made the request.</a:t>
            </a:r>
          </a:p>
          <a:p>
            <a:r>
              <a:rPr lang="en-US" dirty="0"/>
              <a:t>Finally, we will perform stream predictions, still using the same model trained above, so the Service Node controls (starts/stops) the AI server task, which reads from a configured Kafka stream, and outputs its predictions (associated clusters) to a different configured stream.</a:t>
            </a:r>
          </a:p>
        </p:txBody>
      </p:sp>
    </p:spTree>
    <p:extLst>
      <p:ext uri="{BB962C8B-B14F-4D97-AF65-F5344CB8AC3E}">
        <p14:creationId xmlns:p14="http://schemas.microsoft.com/office/powerpoint/2010/main" val="1308156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F5E751-CD38-493C-9765-C88C6B286941}"/>
              </a:ext>
            </a:extLst>
          </p:cNvPr>
          <p:cNvSpPr>
            <a:spLocks noGrp="1"/>
          </p:cNvSpPr>
          <p:nvPr>
            <p:ph type="title"/>
          </p:nvPr>
        </p:nvSpPr>
        <p:spPr/>
        <p:txBody>
          <a:bodyPr/>
          <a:lstStyle/>
          <a:p>
            <a:r>
              <a:rPr lang="en-US" dirty="0"/>
              <a:t>Clustering (2)</a:t>
            </a:r>
          </a:p>
        </p:txBody>
      </p:sp>
      <p:sp>
        <p:nvSpPr>
          <p:cNvPr id="3" name="Segnaposto contenuto 2">
            <a:extLst>
              <a:ext uri="{FF2B5EF4-FFF2-40B4-BE49-F238E27FC236}">
                <a16:creationId xmlns:a16="http://schemas.microsoft.com/office/drawing/2014/main" id="{2E144BCC-2D91-4881-9603-DE5108827D1C}"/>
              </a:ext>
            </a:extLst>
          </p:cNvPr>
          <p:cNvSpPr>
            <a:spLocks noGrp="1"/>
          </p:cNvSpPr>
          <p:nvPr>
            <p:ph idx="1"/>
          </p:nvPr>
        </p:nvSpPr>
        <p:spPr>
          <a:xfrm>
            <a:off x="838199" y="1825625"/>
            <a:ext cx="10587361" cy="4351338"/>
          </a:xfrm>
        </p:spPr>
        <p:txBody>
          <a:bodyPr>
            <a:normAutofit/>
          </a:bodyPr>
          <a:lstStyle/>
          <a:p>
            <a:r>
              <a:rPr lang="en-US" dirty="0"/>
              <a:t>API calls #741 to #743 are for configuring the Service Node that must interface with the AI server to train the K-Means model</a:t>
            </a:r>
          </a:p>
          <a:p>
            <a:r>
              <a:rPr lang="en-US" dirty="0"/>
              <a:t>API call #744 is the one that triggers the training, and stores the trained model on HDFS</a:t>
            </a:r>
          </a:p>
          <a:p>
            <a:r>
              <a:rPr lang="en-US" dirty="0"/>
              <a:t>API calls #745, #746 configure the Service Node so that one-shot predictions could be obtained from its interfacing AI server</a:t>
            </a:r>
          </a:p>
          <a:p>
            <a:r>
              <a:rPr lang="en-US" dirty="0"/>
              <a:t>API calls #747, #748 test the functioning against two values</a:t>
            </a:r>
          </a:p>
          <a:p>
            <a:r>
              <a:rPr lang="en-US" dirty="0"/>
              <a:t>API calls #749 to #757 configure the Service Node for stream pred.</a:t>
            </a:r>
          </a:p>
          <a:p>
            <a:r>
              <a:rPr lang="en-US" dirty="0"/>
              <a:t>API calls #758 to #761 are for verifying stream pred. (remember how?)</a:t>
            </a:r>
          </a:p>
          <a:p>
            <a:endParaRPr lang="en-US" dirty="0"/>
          </a:p>
          <a:p>
            <a:endParaRPr lang="en-US" dirty="0"/>
          </a:p>
        </p:txBody>
      </p:sp>
    </p:spTree>
    <p:extLst>
      <p:ext uri="{BB962C8B-B14F-4D97-AF65-F5344CB8AC3E}">
        <p14:creationId xmlns:p14="http://schemas.microsoft.com/office/powerpoint/2010/main" val="2814666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BC43DE-FC30-48F5-8F17-B7AF79A9F243}"/>
              </a:ext>
            </a:extLst>
          </p:cNvPr>
          <p:cNvSpPr>
            <a:spLocks noGrp="1"/>
          </p:cNvSpPr>
          <p:nvPr>
            <p:ph type="title"/>
          </p:nvPr>
        </p:nvSpPr>
        <p:spPr/>
        <p:txBody>
          <a:bodyPr/>
          <a:lstStyle/>
          <a:p>
            <a:r>
              <a:rPr lang="en-US" dirty="0"/>
              <a:t>Classification</a:t>
            </a:r>
          </a:p>
        </p:txBody>
      </p:sp>
      <p:sp>
        <p:nvSpPr>
          <p:cNvPr id="3" name="Segnaposto contenuto 2">
            <a:extLst>
              <a:ext uri="{FF2B5EF4-FFF2-40B4-BE49-F238E27FC236}">
                <a16:creationId xmlns:a16="http://schemas.microsoft.com/office/drawing/2014/main" id="{FFF73888-C24F-4BDD-8772-83E7F829B8C3}"/>
              </a:ext>
            </a:extLst>
          </p:cNvPr>
          <p:cNvSpPr>
            <a:spLocks noGrp="1"/>
          </p:cNvSpPr>
          <p:nvPr>
            <p:ph idx="1"/>
          </p:nvPr>
        </p:nvSpPr>
        <p:spPr/>
        <p:txBody>
          <a:bodyPr/>
          <a:lstStyle/>
          <a:p>
            <a:r>
              <a:rPr lang="en-US" dirty="0"/>
              <a:t>After having see something about clustering, we now see something about classification. </a:t>
            </a:r>
          </a:p>
          <a:p>
            <a:r>
              <a:rPr lang="en-US" dirty="0"/>
              <a:t>The logistic regression model that comes with Spark is used</a:t>
            </a:r>
          </a:p>
          <a:p>
            <a:r>
              <a:rPr lang="en-US" dirty="0"/>
              <a:t>The same training dataset used for clustering is used</a:t>
            </a:r>
          </a:p>
          <a:p>
            <a:r>
              <a:rPr lang="en-US" dirty="0"/>
              <a:t>What we do it is to train the model using the demo training dataset and store the trained logistic regression model to HDFS</a:t>
            </a:r>
          </a:p>
          <a:p>
            <a:r>
              <a:rPr lang="en-US" dirty="0"/>
              <a:t>Then, we configure what is needed, and we make API calls for getting one-shot classifications in first, and stream classifications then</a:t>
            </a:r>
          </a:p>
          <a:p>
            <a:r>
              <a:rPr lang="en-US" dirty="0"/>
              <a:t>API calls #762 to #781 do what is described in this slide</a:t>
            </a:r>
          </a:p>
        </p:txBody>
      </p:sp>
    </p:spTree>
    <p:extLst>
      <p:ext uri="{BB962C8B-B14F-4D97-AF65-F5344CB8AC3E}">
        <p14:creationId xmlns:p14="http://schemas.microsoft.com/office/powerpoint/2010/main" val="2924275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BC43DE-FC30-48F5-8F17-B7AF79A9F243}"/>
              </a:ext>
            </a:extLst>
          </p:cNvPr>
          <p:cNvSpPr>
            <a:spLocks noGrp="1"/>
          </p:cNvSpPr>
          <p:nvPr>
            <p:ph type="title"/>
          </p:nvPr>
        </p:nvSpPr>
        <p:spPr/>
        <p:txBody>
          <a:bodyPr/>
          <a:lstStyle/>
          <a:p>
            <a:r>
              <a:rPr lang="en-US" dirty="0"/>
              <a:t>Crazy Big Data </a:t>
            </a:r>
            <a:r>
              <a:rPr lang="en-US" dirty="0" err="1"/>
              <a:t>Eng</a:t>
            </a:r>
            <a:r>
              <a:rPr lang="en-US" dirty="0"/>
              <a:t> AI # 2</a:t>
            </a:r>
          </a:p>
        </p:txBody>
      </p:sp>
      <p:sp>
        <p:nvSpPr>
          <p:cNvPr id="3" name="Segnaposto contenuto 2">
            <a:extLst>
              <a:ext uri="{FF2B5EF4-FFF2-40B4-BE49-F238E27FC236}">
                <a16:creationId xmlns:a16="http://schemas.microsoft.com/office/drawing/2014/main" id="{FFF73888-C24F-4BDD-8772-83E7F829B8C3}"/>
              </a:ext>
            </a:extLst>
          </p:cNvPr>
          <p:cNvSpPr>
            <a:spLocks noGrp="1"/>
          </p:cNvSpPr>
          <p:nvPr>
            <p:ph idx="1"/>
          </p:nvPr>
        </p:nvSpPr>
        <p:spPr/>
        <p:txBody>
          <a:bodyPr/>
          <a:lstStyle/>
          <a:p>
            <a:r>
              <a:rPr lang="en-US" dirty="0"/>
              <a:t>Before stepping to data visualization, a folder named “Crazy Big Data End AI # 2” is present in </a:t>
            </a:r>
            <a:r>
              <a:rPr lang="en-US" b="1" dirty="0"/>
              <a:t>version 2 of the demo</a:t>
            </a:r>
            <a:r>
              <a:rPr lang="en-US" dirty="0"/>
              <a:t>, which is the one we are referring to in this presentation.</a:t>
            </a:r>
          </a:p>
          <a:p>
            <a:r>
              <a:rPr lang="en-US" dirty="0"/>
              <a:t>The folder contains just three API calls, for stopping and deleting the crazy node where the Web interface is implemented that is used for testing the big data stream engineering and analytics functionalities.</a:t>
            </a:r>
          </a:p>
          <a:p>
            <a:endParaRPr lang="en-US" dirty="0"/>
          </a:p>
        </p:txBody>
      </p:sp>
    </p:spTree>
    <p:extLst>
      <p:ext uri="{BB962C8B-B14F-4D97-AF65-F5344CB8AC3E}">
        <p14:creationId xmlns:p14="http://schemas.microsoft.com/office/powerpoint/2010/main" val="2145133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3158FE-6C23-48CE-A68B-A45ACC80A26C}"/>
              </a:ext>
            </a:extLst>
          </p:cNvPr>
          <p:cNvSpPr>
            <a:spLocks noGrp="1"/>
          </p:cNvSpPr>
          <p:nvPr>
            <p:ph type="title"/>
          </p:nvPr>
        </p:nvSpPr>
        <p:spPr/>
        <p:txBody>
          <a:bodyPr/>
          <a:lstStyle/>
          <a:p>
            <a:r>
              <a:rPr lang="en-US" dirty="0"/>
              <a:t>Big Data Visualization</a:t>
            </a:r>
          </a:p>
        </p:txBody>
      </p:sp>
      <p:sp>
        <p:nvSpPr>
          <p:cNvPr id="3" name="Segnaposto contenuto 2">
            <a:extLst>
              <a:ext uri="{FF2B5EF4-FFF2-40B4-BE49-F238E27FC236}">
                <a16:creationId xmlns:a16="http://schemas.microsoft.com/office/drawing/2014/main" id="{0425AE37-D382-4259-8B51-41003045A99A}"/>
              </a:ext>
            </a:extLst>
          </p:cNvPr>
          <p:cNvSpPr>
            <a:spLocks noGrp="1"/>
          </p:cNvSpPr>
          <p:nvPr>
            <p:ph idx="1"/>
          </p:nvPr>
        </p:nvSpPr>
        <p:spPr/>
        <p:txBody>
          <a:bodyPr/>
          <a:lstStyle/>
          <a:p>
            <a:r>
              <a:rPr lang="en-US" dirty="0"/>
              <a:t>We are now ready to go ahead and see how the same building blocks that we have seen so far can be used for displaying Big Data on customized line plots, pie charts, histograms, and possibly any other kind of representation. </a:t>
            </a:r>
          </a:p>
          <a:p>
            <a:r>
              <a:rPr lang="en-US" dirty="0"/>
              <a:t>The tasks that are currently available in the AI server as for data visualization are for line plots, pie charts, and histograms, and all of them are covered by this demo.</a:t>
            </a:r>
          </a:p>
          <a:p>
            <a:r>
              <a:rPr lang="en-US" dirty="0"/>
              <a:t>But before of that, we must do some cleaning. API calls #782 to #847 stop, switch off, and remove everything that we used for the examples that we have run so far.</a:t>
            </a:r>
          </a:p>
          <a:p>
            <a:endParaRPr lang="en-US" dirty="0"/>
          </a:p>
        </p:txBody>
      </p:sp>
    </p:spTree>
    <p:extLst>
      <p:ext uri="{BB962C8B-B14F-4D97-AF65-F5344CB8AC3E}">
        <p14:creationId xmlns:p14="http://schemas.microsoft.com/office/powerpoint/2010/main" val="3023340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DD9567-237C-4C0B-ADBD-8F174E77E719}"/>
              </a:ext>
            </a:extLst>
          </p:cNvPr>
          <p:cNvSpPr>
            <a:spLocks noGrp="1"/>
          </p:cNvSpPr>
          <p:nvPr>
            <p:ph type="title"/>
          </p:nvPr>
        </p:nvSpPr>
        <p:spPr/>
        <p:txBody>
          <a:bodyPr/>
          <a:lstStyle/>
          <a:p>
            <a:r>
              <a:rPr lang="en-US" dirty="0"/>
              <a:t>Big Data Visualization: initialization </a:t>
            </a:r>
          </a:p>
        </p:txBody>
      </p:sp>
      <p:sp>
        <p:nvSpPr>
          <p:cNvPr id="3" name="Segnaposto contenuto 2">
            <a:extLst>
              <a:ext uri="{FF2B5EF4-FFF2-40B4-BE49-F238E27FC236}">
                <a16:creationId xmlns:a16="http://schemas.microsoft.com/office/drawing/2014/main" id="{E6EC929C-968C-4040-9800-6BAF52F943F1}"/>
              </a:ext>
            </a:extLst>
          </p:cNvPr>
          <p:cNvSpPr>
            <a:spLocks noGrp="1"/>
          </p:cNvSpPr>
          <p:nvPr>
            <p:ph idx="1"/>
          </p:nvPr>
        </p:nvSpPr>
        <p:spPr/>
        <p:txBody>
          <a:bodyPr>
            <a:normAutofit/>
          </a:bodyPr>
          <a:lstStyle/>
          <a:p>
            <a:r>
              <a:rPr lang="en-US" dirty="0"/>
              <a:t>API calls #848 to #869 recreate the Transformation Library, MQTT broker with its related ACL API (placeholder), the AI server, all the needed Service Nodes with their related ACL API (placeholder). Briefly, everything’s needed for demonstrating Big Data visualization.</a:t>
            </a:r>
          </a:p>
        </p:txBody>
      </p:sp>
    </p:spTree>
    <p:extLst>
      <p:ext uri="{BB962C8B-B14F-4D97-AF65-F5344CB8AC3E}">
        <p14:creationId xmlns:p14="http://schemas.microsoft.com/office/powerpoint/2010/main" val="511851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AE081A-029B-4931-8D7A-FB6C16AC9B80}"/>
              </a:ext>
            </a:extLst>
          </p:cNvPr>
          <p:cNvSpPr>
            <a:spLocks noGrp="1"/>
          </p:cNvSpPr>
          <p:nvPr>
            <p:ph type="title"/>
          </p:nvPr>
        </p:nvSpPr>
        <p:spPr/>
        <p:txBody>
          <a:bodyPr/>
          <a:lstStyle/>
          <a:p>
            <a:r>
              <a:rPr lang="en-US" dirty="0"/>
              <a:t>Basic Tabular Visualization (1)</a:t>
            </a:r>
          </a:p>
        </p:txBody>
      </p:sp>
      <p:sp>
        <p:nvSpPr>
          <p:cNvPr id="3" name="Segnaposto contenuto 2">
            <a:extLst>
              <a:ext uri="{FF2B5EF4-FFF2-40B4-BE49-F238E27FC236}">
                <a16:creationId xmlns:a16="http://schemas.microsoft.com/office/drawing/2014/main" id="{38C35301-189D-42F6-91B5-4604C535FA99}"/>
              </a:ext>
            </a:extLst>
          </p:cNvPr>
          <p:cNvSpPr>
            <a:spLocks noGrp="1"/>
          </p:cNvSpPr>
          <p:nvPr>
            <p:ph idx="1"/>
          </p:nvPr>
        </p:nvSpPr>
        <p:spPr/>
        <p:txBody>
          <a:bodyPr/>
          <a:lstStyle/>
          <a:p>
            <a:r>
              <a:rPr lang="en-US" dirty="0"/>
              <a:t>API calls #870 to #1030 are aimed at configuring the very minimum Service Nodes that are necessary for the first of the Big Data visualization examples included in this demo, that is:</a:t>
            </a:r>
          </a:p>
          <a:p>
            <a:pPr lvl="1"/>
            <a:r>
              <a:rPr lang="en-US" dirty="0"/>
              <a:t>On one side, a Service Node that gets values via API and publishes them to a MQTT broker topic, and a second Service Node that reads from the MQTT broker topic and publishes to a Kafka topic/stream</a:t>
            </a:r>
          </a:p>
          <a:p>
            <a:pPr lvl="1"/>
            <a:r>
              <a:rPr lang="en-US" dirty="0"/>
              <a:t>On the other side, a Service Node that interfaces with the AI server for producing the HTML markup from messages read from a configured Kafka stream, and a second Service Node that displays the generated markup.</a:t>
            </a:r>
          </a:p>
          <a:p>
            <a:endParaRPr lang="en-US" dirty="0"/>
          </a:p>
        </p:txBody>
      </p:sp>
    </p:spTree>
    <p:extLst>
      <p:ext uri="{BB962C8B-B14F-4D97-AF65-F5344CB8AC3E}">
        <p14:creationId xmlns:p14="http://schemas.microsoft.com/office/powerpoint/2010/main" val="1426992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3461E2-F220-4BF0-9F5B-9EA25A240D64}"/>
              </a:ext>
            </a:extLst>
          </p:cNvPr>
          <p:cNvSpPr>
            <a:spLocks noGrp="1"/>
          </p:cNvSpPr>
          <p:nvPr>
            <p:ph type="title"/>
          </p:nvPr>
        </p:nvSpPr>
        <p:spPr/>
        <p:txBody>
          <a:bodyPr/>
          <a:lstStyle/>
          <a:p>
            <a:r>
              <a:rPr lang="en-US" dirty="0"/>
              <a:t>Get started</a:t>
            </a:r>
          </a:p>
        </p:txBody>
      </p:sp>
      <p:sp>
        <p:nvSpPr>
          <p:cNvPr id="3" name="Segnaposto contenuto 2">
            <a:extLst>
              <a:ext uri="{FF2B5EF4-FFF2-40B4-BE49-F238E27FC236}">
                <a16:creationId xmlns:a16="http://schemas.microsoft.com/office/drawing/2014/main" id="{8CC0C456-A513-47E1-9E14-3B5738EC80E5}"/>
              </a:ext>
            </a:extLst>
          </p:cNvPr>
          <p:cNvSpPr>
            <a:spLocks noGrp="1"/>
          </p:cNvSpPr>
          <p:nvPr>
            <p:ph idx="1"/>
          </p:nvPr>
        </p:nvSpPr>
        <p:spPr/>
        <p:txBody>
          <a:bodyPr/>
          <a:lstStyle/>
          <a:p>
            <a:r>
              <a:rPr lang="en-US" dirty="0"/>
              <a:t>A Docker Engine, and the </a:t>
            </a:r>
            <a:r>
              <a:rPr lang="en-US" dirty="0" err="1"/>
              <a:t>msoderi</a:t>
            </a:r>
            <a:r>
              <a:rPr lang="en-US" dirty="0"/>
              <a:t>/network-factory Docker image is the very minimum that you need to get started.</a:t>
            </a:r>
          </a:p>
          <a:p>
            <a:r>
              <a:rPr lang="en-US" dirty="0"/>
              <a:t>Create a container from the mentioned image. Map the container TCP port 1880 to your local port 585 to run the demo collection as is. </a:t>
            </a:r>
          </a:p>
        </p:txBody>
      </p:sp>
    </p:spTree>
    <p:extLst>
      <p:ext uri="{BB962C8B-B14F-4D97-AF65-F5344CB8AC3E}">
        <p14:creationId xmlns:p14="http://schemas.microsoft.com/office/powerpoint/2010/main" val="3922386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723017-2DB5-42AE-81AE-A4F53D4D44B8}"/>
              </a:ext>
            </a:extLst>
          </p:cNvPr>
          <p:cNvSpPr>
            <a:spLocks noGrp="1"/>
          </p:cNvSpPr>
          <p:nvPr>
            <p:ph type="title"/>
          </p:nvPr>
        </p:nvSpPr>
        <p:spPr/>
        <p:txBody>
          <a:bodyPr/>
          <a:lstStyle/>
          <a:p>
            <a:r>
              <a:rPr lang="en-US" dirty="0"/>
              <a:t>Basic Tabular Visualization (2)</a:t>
            </a:r>
          </a:p>
        </p:txBody>
      </p:sp>
      <p:sp>
        <p:nvSpPr>
          <p:cNvPr id="3" name="Segnaposto contenuto 2">
            <a:extLst>
              <a:ext uri="{FF2B5EF4-FFF2-40B4-BE49-F238E27FC236}">
                <a16:creationId xmlns:a16="http://schemas.microsoft.com/office/drawing/2014/main" id="{BCD50184-74AC-4BF6-9737-0386D3C34830}"/>
              </a:ext>
            </a:extLst>
          </p:cNvPr>
          <p:cNvSpPr>
            <a:spLocks noGrp="1"/>
          </p:cNvSpPr>
          <p:nvPr>
            <p:ph idx="1"/>
          </p:nvPr>
        </p:nvSpPr>
        <p:spPr/>
        <p:txBody>
          <a:bodyPr/>
          <a:lstStyle/>
          <a:p>
            <a:r>
              <a:rPr lang="en-US" dirty="0"/>
              <a:t>In this first extremely basic example of data visualization, we are not able to generate keys, so only the value is filled in each message in the Kafka stream. The why of this is that the Node-RED module that implements the Kafka client is… bugged. </a:t>
            </a:r>
          </a:p>
          <a:p>
            <a:r>
              <a:rPr lang="en-US" dirty="0"/>
              <a:t>API calls #1031 to #1036 are for testing this first data visualization functionality. Connect to </a:t>
            </a:r>
            <a:r>
              <a:rPr lang="en-IE" b="0" i="0" dirty="0">
                <a:solidFill>
                  <a:srgbClr val="212121"/>
                </a:solidFill>
                <a:effectLst/>
                <a:latin typeface="Inter"/>
                <a:hlinkClick r:id="rId2"/>
              </a:rPr>
              <a:t>https://localhost:2130/ui</a:t>
            </a:r>
            <a:r>
              <a:rPr lang="en-IE" b="0" i="0" dirty="0">
                <a:solidFill>
                  <a:srgbClr val="212121"/>
                </a:solidFill>
                <a:effectLst/>
                <a:latin typeface="Inter"/>
              </a:rPr>
              <a:t> first.</a:t>
            </a:r>
            <a:endParaRPr lang="en-US" dirty="0"/>
          </a:p>
          <a:p>
            <a:endParaRPr lang="en-US" dirty="0"/>
          </a:p>
        </p:txBody>
      </p:sp>
    </p:spTree>
    <p:extLst>
      <p:ext uri="{BB962C8B-B14F-4D97-AF65-F5344CB8AC3E}">
        <p14:creationId xmlns:p14="http://schemas.microsoft.com/office/powerpoint/2010/main" val="2930663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723017-2DB5-42AE-81AE-A4F53D4D44B8}"/>
              </a:ext>
            </a:extLst>
          </p:cNvPr>
          <p:cNvSpPr>
            <a:spLocks noGrp="1"/>
          </p:cNvSpPr>
          <p:nvPr>
            <p:ph type="title"/>
          </p:nvPr>
        </p:nvSpPr>
        <p:spPr/>
        <p:txBody>
          <a:bodyPr/>
          <a:lstStyle/>
          <a:p>
            <a:r>
              <a:rPr lang="en-US" dirty="0"/>
              <a:t>Basic Tabular Visualization (3)</a:t>
            </a:r>
          </a:p>
        </p:txBody>
      </p:sp>
      <p:sp>
        <p:nvSpPr>
          <p:cNvPr id="3" name="Segnaposto contenuto 2">
            <a:extLst>
              <a:ext uri="{FF2B5EF4-FFF2-40B4-BE49-F238E27FC236}">
                <a16:creationId xmlns:a16="http://schemas.microsoft.com/office/drawing/2014/main" id="{BCD50184-74AC-4BF6-9737-0386D3C34830}"/>
              </a:ext>
            </a:extLst>
          </p:cNvPr>
          <p:cNvSpPr>
            <a:spLocks noGrp="1"/>
          </p:cNvSpPr>
          <p:nvPr>
            <p:ph idx="1"/>
          </p:nvPr>
        </p:nvSpPr>
        <p:spPr/>
        <p:txBody>
          <a:bodyPr/>
          <a:lstStyle/>
          <a:p>
            <a:r>
              <a:rPr lang="en-US" dirty="0"/>
              <a:t>In </a:t>
            </a:r>
            <a:r>
              <a:rPr lang="en-US" b="1" dirty="0"/>
              <a:t>version 2 of the demo</a:t>
            </a:r>
            <a:r>
              <a:rPr lang="en-US" dirty="0"/>
              <a:t>, which we are referring to in this presentation, a folder named “Crazy Big Data Viz” is present.</a:t>
            </a:r>
          </a:p>
          <a:p>
            <a:r>
              <a:rPr lang="en-US" dirty="0"/>
              <a:t>The folder contains APIs that build a </a:t>
            </a:r>
            <a:r>
              <a:rPr lang="en-US" dirty="0">
                <a:hlinkClick r:id="rId2"/>
              </a:rPr>
              <a:t>Web interface </a:t>
            </a:r>
            <a:r>
              <a:rPr lang="en-US" dirty="0"/>
              <a:t>through which it is possible to input values into the system and see them displayed on the table. The input and output part of the interface are on the same node. You can switch between the two using the menu on the top left corner. </a:t>
            </a:r>
          </a:p>
          <a:p>
            <a:r>
              <a:rPr lang="en-US" dirty="0"/>
              <a:t>The Web interface is built by modifying the Web interface that was already available in version 1, and which was only suitable for displaying the table, while the values were sent via API calls.</a:t>
            </a:r>
          </a:p>
          <a:p>
            <a:endParaRPr lang="en-US" dirty="0"/>
          </a:p>
        </p:txBody>
      </p:sp>
    </p:spTree>
    <p:extLst>
      <p:ext uri="{BB962C8B-B14F-4D97-AF65-F5344CB8AC3E}">
        <p14:creationId xmlns:p14="http://schemas.microsoft.com/office/powerpoint/2010/main" val="3990698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E64FC9-4E22-49EB-8E17-D82298935795}"/>
              </a:ext>
            </a:extLst>
          </p:cNvPr>
          <p:cNvSpPr>
            <a:spLocks noGrp="1"/>
          </p:cNvSpPr>
          <p:nvPr>
            <p:ph type="title"/>
          </p:nvPr>
        </p:nvSpPr>
        <p:spPr/>
        <p:txBody>
          <a:bodyPr/>
          <a:lstStyle/>
          <a:p>
            <a:r>
              <a:rPr lang="en-US" dirty="0"/>
              <a:t>Advanced publishing to Kafka streams (1)</a:t>
            </a:r>
          </a:p>
        </p:txBody>
      </p:sp>
      <p:sp>
        <p:nvSpPr>
          <p:cNvPr id="3" name="Segnaposto contenuto 2">
            <a:extLst>
              <a:ext uri="{FF2B5EF4-FFF2-40B4-BE49-F238E27FC236}">
                <a16:creationId xmlns:a16="http://schemas.microsoft.com/office/drawing/2014/main" id="{BABDDB6A-54BC-4A47-AA1F-3A4A782EB49F}"/>
              </a:ext>
            </a:extLst>
          </p:cNvPr>
          <p:cNvSpPr>
            <a:spLocks noGrp="1"/>
          </p:cNvSpPr>
          <p:nvPr>
            <p:ph idx="1"/>
          </p:nvPr>
        </p:nvSpPr>
        <p:spPr/>
        <p:txBody>
          <a:bodyPr/>
          <a:lstStyle/>
          <a:p>
            <a:r>
              <a:rPr lang="en-US" dirty="0"/>
              <a:t>To enjoy the Big Data visualization functionalities at their most, we must be able to publish messages to Kafka stream that include both a meaningful key, and a value. </a:t>
            </a:r>
          </a:p>
          <a:p>
            <a:r>
              <a:rPr lang="en-US" dirty="0"/>
              <a:t>That’s not trivial. The Node-RED Kafka client does not implement that. So, we need two Service Nodes, and two corresponding tasks on the AI server, one of which writes to the AI server filesystem, while the other listens for changes to the file system and publishes them to a Kafka stream. That’s what we have on the left, in the next slide, and that’s what API calls #1037 to #1113 are for.</a:t>
            </a:r>
          </a:p>
        </p:txBody>
      </p:sp>
    </p:spTree>
    <p:extLst>
      <p:ext uri="{BB962C8B-B14F-4D97-AF65-F5344CB8AC3E}">
        <p14:creationId xmlns:p14="http://schemas.microsoft.com/office/powerpoint/2010/main" val="2612026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FD9FE4-CE96-46AB-8059-64251C075CE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Advanced publishing to Kafka streams (2)</a:t>
            </a:r>
          </a:p>
        </p:txBody>
      </p:sp>
      <p:pic>
        <p:nvPicPr>
          <p:cNvPr id="4" name="percom_2022_fig2.png">
            <a:extLst>
              <a:ext uri="{FF2B5EF4-FFF2-40B4-BE49-F238E27FC236}">
                <a16:creationId xmlns:a16="http://schemas.microsoft.com/office/drawing/2014/main" id="{E0C98371-E565-4377-8D05-17BD4B4F9703}"/>
              </a:ext>
            </a:extLst>
          </p:cNvPr>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705650" y="1233749"/>
            <a:ext cx="6780700" cy="4390502"/>
          </a:xfrm>
          <a:prstGeom prst="rect">
            <a:avLst/>
          </a:prstGeom>
        </p:spPr>
      </p:pic>
    </p:spTree>
    <p:extLst>
      <p:ext uri="{BB962C8B-B14F-4D97-AF65-F5344CB8AC3E}">
        <p14:creationId xmlns:p14="http://schemas.microsoft.com/office/powerpoint/2010/main" val="1575146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23947-2EC9-4A8A-A05E-EDF834CF6357}"/>
              </a:ext>
            </a:extLst>
          </p:cNvPr>
          <p:cNvSpPr>
            <a:spLocks noGrp="1"/>
          </p:cNvSpPr>
          <p:nvPr>
            <p:ph type="title"/>
          </p:nvPr>
        </p:nvSpPr>
        <p:spPr/>
        <p:txBody>
          <a:bodyPr/>
          <a:lstStyle/>
          <a:p>
            <a:r>
              <a:rPr lang="en-US" dirty="0"/>
              <a:t>Improved Tabular Visualization</a:t>
            </a:r>
          </a:p>
        </p:txBody>
      </p:sp>
      <p:sp>
        <p:nvSpPr>
          <p:cNvPr id="3" name="Segnaposto contenuto 2">
            <a:extLst>
              <a:ext uri="{FF2B5EF4-FFF2-40B4-BE49-F238E27FC236}">
                <a16:creationId xmlns:a16="http://schemas.microsoft.com/office/drawing/2014/main" id="{575FF000-D3A4-48F0-8ED8-835E10EDA042}"/>
              </a:ext>
            </a:extLst>
          </p:cNvPr>
          <p:cNvSpPr>
            <a:spLocks noGrp="1"/>
          </p:cNvSpPr>
          <p:nvPr>
            <p:ph idx="1"/>
          </p:nvPr>
        </p:nvSpPr>
        <p:spPr/>
        <p:txBody>
          <a:bodyPr/>
          <a:lstStyle/>
          <a:p>
            <a:r>
              <a:rPr lang="en-US" dirty="0"/>
              <a:t>In this second example of Big Data visualization, data are still represented as simple rows in a HTML table, but this time we have both the key and the value filled. </a:t>
            </a:r>
          </a:p>
          <a:p>
            <a:r>
              <a:rPr lang="en-US" dirty="0"/>
              <a:t>The task that generates the HTML for the table reading from a Kafka stream, in the AI server, is the same already used for the basic tabular visualization. What it changes, it is how messages are produced and published to the Kafka stream from where they are then read.</a:t>
            </a:r>
          </a:p>
          <a:p>
            <a:r>
              <a:rPr lang="en-US" dirty="0"/>
              <a:t>API calls #1114 to #1122 are for testing this visualization. Connect to </a:t>
            </a:r>
            <a:r>
              <a:rPr lang="en-IE" b="0" i="0" dirty="0">
                <a:solidFill>
                  <a:srgbClr val="212121"/>
                </a:solidFill>
                <a:effectLst/>
                <a:latin typeface="Inter"/>
                <a:hlinkClick r:id="rId2"/>
              </a:rPr>
              <a:t>https://localhost:2130/ui</a:t>
            </a:r>
            <a:r>
              <a:rPr lang="en-IE" b="0" i="0" dirty="0">
                <a:solidFill>
                  <a:srgbClr val="212121"/>
                </a:solidFill>
                <a:effectLst/>
                <a:latin typeface="Inter"/>
              </a:rPr>
              <a:t> first.</a:t>
            </a:r>
            <a:endParaRPr lang="en-US" dirty="0"/>
          </a:p>
        </p:txBody>
      </p:sp>
    </p:spTree>
    <p:extLst>
      <p:ext uri="{BB962C8B-B14F-4D97-AF65-F5344CB8AC3E}">
        <p14:creationId xmlns:p14="http://schemas.microsoft.com/office/powerpoint/2010/main" val="3964961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5B6EB8-2822-4091-B8A2-5AA4BC99D943}"/>
              </a:ext>
            </a:extLst>
          </p:cNvPr>
          <p:cNvSpPr>
            <a:spLocks noGrp="1"/>
          </p:cNvSpPr>
          <p:nvPr>
            <p:ph type="title"/>
          </p:nvPr>
        </p:nvSpPr>
        <p:spPr/>
        <p:txBody>
          <a:bodyPr/>
          <a:lstStyle/>
          <a:p>
            <a:r>
              <a:rPr lang="en-US" dirty="0"/>
              <a:t>Line Plot</a:t>
            </a:r>
          </a:p>
        </p:txBody>
      </p:sp>
      <p:sp>
        <p:nvSpPr>
          <p:cNvPr id="3" name="Segnaposto contenuto 2">
            <a:extLst>
              <a:ext uri="{FF2B5EF4-FFF2-40B4-BE49-F238E27FC236}">
                <a16:creationId xmlns:a16="http://schemas.microsoft.com/office/drawing/2014/main" id="{2E33FB1F-7331-4C1B-8233-59F3787D727A}"/>
              </a:ext>
            </a:extLst>
          </p:cNvPr>
          <p:cNvSpPr>
            <a:spLocks noGrp="1"/>
          </p:cNvSpPr>
          <p:nvPr>
            <p:ph idx="1"/>
          </p:nvPr>
        </p:nvSpPr>
        <p:spPr/>
        <p:txBody>
          <a:bodyPr/>
          <a:lstStyle/>
          <a:p>
            <a:r>
              <a:rPr lang="en-US" dirty="0"/>
              <a:t>Interestingly, what it changes stepping from a visualization (say, a HTML table) to another (say, a line plot, or a pie chart, or any other) it is only the task that, in the AI server, produces the markup based on the messages that come from the configured input (Kafka) stream.</a:t>
            </a:r>
          </a:p>
          <a:p>
            <a:r>
              <a:rPr lang="en-US" dirty="0"/>
              <a:t>So, producing a line plot is just a matter of reconfiguring the Service Node that interfaces to the AI server and that controls what task must be used for producing the visualization. This is what API calls #1123 to #1127 do.</a:t>
            </a:r>
          </a:p>
          <a:p>
            <a:r>
              <a:rPr lang="en-US" dirty="0"/>
              <a:t>API calls #1128 to #1140 are for testing this visualization. Connect to </a:t>
            </a:r>
            <a:r>
              <a:rPr lang="en-IE" b="0" i="0" dirty="0">
                <a:solidFill>
                  <a:srgbClr val="212121"/>
                </a:solidFill>
                <a:effectLst/>
                <a:latin typeface="Inter"/>
                <a:hlinkClick r:id="rId2"/>
              </a:rPr>
              <a:t>https://localhost:2130/ui</a:t>
            </a:r>
            <a:r>
              <a:rPr lang="en-IE" b="0" i="0" dirty="0">
                <a:solidFill>
                  <a:srgbClr val="212121"/>
                </a:solidFill>
                <a:effectLst/>
                <a:latin typeface="Inter"/>
              </a:rPr>
              <a:t> first.</a:t>
            </a:r>
            <a:endParaRPr lang="en-US" dirty="0"/>
          </a:p>
        </p:txBody>
      </p:sp>
    </p:spTree>
    <p:extLst>
      <p:ext uri="{BB962C8B-B14F-4D97-AF65-F5344CB8AC3E}">
        <p14:creationId xmlns:p14="http://schemas.microsoft.com/office/powerpoint/2010/main" val="1965220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2B12F2-F0D2-4C04-91A5-B12B85ED4EC1}"/>
              </a:ext>
            </a:extLst>
          </p:cNvPr>
          <p:cNvSpPr>
            <a:spLocks noGrp="1"/>
          </p:cNvSpPr>
          <p:nvPr>
            <p:ph type="title"/>
          </p:nvPr>
        </p:nvSpPr>
        <p:spPr/>
        <p:txBody>
          <a:bodyPr/>
          <a:lstStyle/>
          <a:p>
            <a:r>
              <a:rPr lang="en-US" dirty="0"/>
              <a:t>Pie chart</a:t>
            </a:r>
          </a:p>
        </p:txBody>
      </p:sp>
      <p:sp>
        <p:nvSpPr>
          <p:cNvPr id="3" name="Segnaposto contenuto 2">
            <a:extLst>
              <a:ext uri="{FF2B5EF4-FFF2-40B4-BE49-F238E27FC236}">
                <a16:creationId xmlns:a16="http://schemas.microsoft.com/office/drawing/2014/main" id="{FC724ED1-145B-490A-9D4E-7E17F4E0C865}"/>
              </a:ext>
            </a:extLst>
          </p:cNvPr>
          <p:cNvSpPr>
            <a:spLocks noGrp="1"/>
          </p:cNvSpPr>
          <p:nvPr>
            <p:ph idx="1"/>
          </p:nvPr>
        </p:nvSpPr>
        <p:spPr/>
        <p:txBody>
          <a:bodyPr/>
          <a:lstStyle/>
          <a:p>
            <a:r>
              <a:rPr lang="en-US" dirty="0"/>
              <a:t>API calls #1141 to #1143 reconfigure the Service Node that controls what is the task run in the AI server for the generation of the markup of the visualization, in such a way that pie charts (one per key) could be generated based on the messages from the configured input (Kafka) stream.</a:t>
            </a:r>
          </a:p>
          <a:p>
            <a:r>
              <a:rPr lang="en-US" dirty="0"/>
              <a:t>API calls #1144 to #1160 are for testing this visualization. Connect to </a:t>
            </a:r>
            <a:r>
              <a:rPr lang="en-IE" b="0" i="0" dirty="0">
                <a:solidFill>
                  <a:srgbClr val="212121"/>
                </a:solidFill>
                <a:effectLst/>
                <a:latin typeface="Inter"/>
                <a:hlinkClick r:id="rId2"/>
              </a:rPr>
              <a:t>https://localhost:2130/ui</a:t>
            </a:r>
            <a:r>
              <a:rPr lang="en-IE" b="0" i="0" dirty="0">
                <a:solidFill>
                  <a:srgbClr val="212121"/>
                </a:solidFill>
                <a:effectLst/>
                <a:latin typeface="Inter"/>
              </a:rPr>
              <a:t> first.</a:t>
            </a:r>
          </a:p>
          <a:p>
            <a:endParaRPr lang="en-US" dirty="0"/>
          </a:p>
        </p:txBody>
      </p:sp>
    </p:spTree>
    <p:extLst>
      <p:ext uri="{BB962C8B-B14F-4D97-AF65-F5344CB8AC3E}">
        <p14:creationId xmlns:p14="http://schemas.microsoft.com/office/powerpoint/2010/main" val="104180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2B12F2-F0D2-4C04-91A5-B12B85ED4EC1}"/>
              </a:ext>
            </a:extLst>
          </p:cNvPr>
          <p:cNvSpPr>
            <a:spLocks noGrp="1"/>
          </p:cNvSpPr>
          <p:nvPr>
            <p:ph type="title"/>
          </p:nvPr>
        </p:nvSpPr>
        <p:spPr/>
        <p:txBody>
          <a:bodyPr/>
          <a:lstStyle/>
          <a:p>
            <a:r>
              <a:rPr lang="en-US" dirty="0"/>
              <a:t>Histogram</a:t>
            </a:r>
          </a:p>
        </p:txBody>
      </p:sp>
      <p:sp>
        <p:nvSpPr>
          <p:cNvPr id="3" name="Segnaposto contenuto 2">
            <a:extLst>
              <a:ext uri="{FF2B5EF4-FFF2-40B4-BE49-F238E27FC236}">
                <a16:creationId xmlns:a16="http://schemas.microsoft.com/office/drawing/2014/main" id="{FC724ED1-145B-490A-9D4E-7E17F4E0C865}"/>
              </a:ext>
            </a:extLst>
          </p:cNvPr>
          <p:cNvSpPr>
            <a:spLocks noGrp="1"/>
          </p:cNvSpPr>
          <p:nvPr>
            <p:ph idx="1"/>
          </p:nvPr>
        </p:nvSpPr>
        <p:spPr/>
        <p:txBody>
          <a:bodyPr/>
          <a:lstStyle/>
          <a:p>
            <a:r>
              <a:rPr lang="en-US" dirty="0"/>
              <a:t>API calls #1161 to #1165 reconfigure the Service Node that controls what is the task run in the AI server for the generation of the markup of the visualization, in such a way that histograms (one per key) could be generated based on the messages from the configured input (Kafka) stream.</a:t>
            </a:r>
          </a:p>
          <a:p>
            <a:r>
              <a:rPr lang="en-US" dirty="0"/>
              <a:t>API calls #1166 to #1181 are for testing this visualization. Connect to </a:t>
            </a:r>
            <a:r>
              <a:rPr lang="en-IE" b="0" i="0" dirty="0">
                <a:solidFill>
                  <a:srgbClr val="212121"/>
                </a:solidFill>
                <a:effectLst/>
                <a:latin typeface="Inter"/>
                <a:hlinkClick r:id="rId2"/>
              </a:rPr>
              <a:t>https://localhost:2130/ui</a:t>
            </a:r>
            <a:r>
              <a:rPr lang="en-IE" b="0" i="0" dirty="0">
                <a:solidFill>
                  <a:srgbClr val="212121"/>
                </a:solidFill>
                <a:effectLst/>
                <a:latin typeface="Inter"/>
              </a:rPr>
              <a:t> first.</a:t>
            </a:r>
          </a:p>
          <a:p>
            <a:endParaRPr lang="en-US" dirty="0"/>
          </a:p>
        </p:txBody>
      </p:sp>
    </p:spTree>
    <p:extLst>
      <p:ext uri="{BB962C8B-B14F-4D97-AF65-F5344CB8AC3E}">
        <p14:creationId xmlns:p14="http://schemas.microsoft.com/office/powerpoint/2010/main" val="2488501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F737E-7DEC-4DEE-87E5-5F6EE609A6DD}"/>
              </a:ext>
            </a:extLst>
          </p:cNvPr>
          <p:cNvSpPr>
            <a:spLocks noGrp="1"/>
          </p:cNvSpPr>
          <p:nvPr>
            <p:ph type="title"/>
          </p:nvPr>
        </p:nvSpPr>
        <p:spPr/>
        <p:txBody>
          <a:bodyPr/>
          <a:lstStyle/>
          <a:p>
            <a:r>
              <a:rPr lang="en-US" dirty="0"/>
              <a:t>Cleaning</a:t>
            </a:r>
          </a:p>
        </p:txBody>
      </p:sp>
      <p:sp>
        <p:nvSpPr>
          <p:cNvPr id="3" name="Segnaposto contenuto 2">
            <a:extLst>
              <a:ext uri="{FF2B5EF4-FFF2-40B4-BE49-F238E27FC236}">
                <a16:creationId xmlns:a16="http://schemas.microsoft.com/office/drawing/2014/main" id="{79F15DBD-C4D3-4519-B86F-0F70E2C93DB0}"/>
              </a:ext>
            </a:extLst>
          </p:cNvPr>
          <p:cNvSpPr>
            <a:spLocks noGrp="1"/>
          </p:cNvSpPr>
          <p:nvPr>
            <p:ph idx="1"/>
          </p:nvPr>
        </p:nvSpPr>
        <p:spPr/>
        <p:txBody>
          <a:bodyPr/>
          <a:lstStyle/>
          <a:p>
            <a:r>
              <a:rPr lang="en-US" dirty="0"/>
              <a:t>API calls #1182 to #1227 are for stopping, switching off, and removing all nodes used for this last part of the demo, so again having a completely empty fence, ready to be filled of new nodes, with new configurations, for </a:t>
            </a:r>
            <a:r>
              <a:rPr lang="en-US"/>
              <a:t>new computations.</a:t>
            </a:r>
          </a:p>
        </p:txBody>
      </p:sp>
    </p:spTree>
    <p:extLst>
      <p:ext uri="{BB962C8B-B14F-4D97-AF65-F5344CB8AC3E}">
        <p14:creationId xmlns:p14="http://schemas.microsoft.com/office/powerpoint/2010/main" val="2662429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39E9C-1BBC-45B1-9BC4-968572ECC13F}"/>
              </a:ext>
            </a:extLst>
          </p:cNvPr>
          <p:cNvSpPr>
            <a:spLocks noGrp="1"/>
          </p:cNvSpPr>
          <p:nvPr>
            <p:ph type="title"/>
          </p:nvPr>
        </p:nvSpPr>
        <p:spPr/>
        <p:txBody>
          <a:bodyPr/>
          <a:lstStyle/>
          <a:p>
            <a:r>
              <a:rPr lang="en-US" dirty="0"/>
              <a:t>Initial network initialization</a:t>
            </a:r>
          </a:p>
        </p:txBody>
      </p:sp>
      <p:sp>
        <p:nvSpPr>
          <p:cNvPr id="3" name="Segnaposto contenuto 2">
            <a:extLst>
              <a:ext uri="{FF2B5EF4-FFF2-40B4-BE49-F238E27FC236}">
                <a16:creationId xmlns:a16="http://schemas.microsoft.com/office/drawing/2014/main" id="{894203FF-7EDD-4CB0-851D-2D0548A507A4}"/>
              </a:ext>
            </a:extLst>
          </p:cNvPr>
          <p:cNvSpPr>
            <a:spLocks noGrp="1"/>
          </p:cNvSpPr>
          <p:nvPr>
            <p:ph idx="1"/>
          </p:nvPr>
        </p:nvSpPr>
        <p:spPr/>
        <p:txBody>
          <a:bodyPr/>
          <a:lstStyle/>
          <a:p>
            <a:r>
              <a:rPr lang="en-US" dirty="0"/>
              <a:t>Whatever the purpose of the computation is, there is a minimal set of nodes and a minimal “infrastructure” that are always needed. </a:t>
            </a:r>
          </a:p>
          <a:p>
            <a:r>
              <a:rPr lang="en-US" dirty="0"/>
              <a:t>API calls from #1 to #5 are for that. The AI server is not needed for the very first example and is not created. It will be added later.</a:t>
            </a:r>
          </a:p>
          <a:p>
            <a:endParaRPr lang="en-US" dirty="0"/>
          </a:p>
        </p:txBody>
      </p:sp>
    </p:spTree>
    <p:extLst>
      <p:ext uri="{BB962C8B-B14F-4D97-AF65-F5344CB8AC3E}">
        <p14:creationId xmlns:p14="http://schemas.microsoft.com/office/powerpoint/2010/main" val="341692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502074-A7AE-4650-B394-E05ACF08A975}"/>
              </a:ext>
            </a:extLst>
          </p:cNvPr>
          <p:cNvSpPr>
            <a:spLocks noGrp="1"/>
          </p:cNvSpPr>
          <p:nvPr>
            <p:ph type="title"/>
          </p:nvPr>
        </p:nvSpPr>
        <p:spPr/>
        <p:txBody>
          <a:bodyPr/>
          <a:lstStyle/>
          <a:p>
            <a:r>
              <a:rPr lang="en-US" dirty="0"/>
              <a:t>Alert based on a configured threshold (1)</a:t>
            </a:r>
          </a:p>
        </p:txBody>
      </p:sp>
      <p:sp>
        <p:nvSpPr>
          <p:cNvPr id="3" name="Segnaposto contenuto 2">
            <a:extLst>
              <a:ext uri="{FF2B5EF4-FFF2-40B4-BE49-F238E27FC236}">
                <a16:creationId xmlns:a16="http://schemas.microsoft.com/office/drawing/2014/main" id="{EDEB1791-348E-408D-A903-6F3C0BFEA915}"/>
              </a:ext>
            </a:extLst>
          </p:cNvPr>
          <p:cNvSpPr>
            <a:spLocks noGrp="1"/>
          </p:cNvSpPr>
          <p:nvPr>
            <p:ph idx="1"/>
          </p:nvPr>
        </p:nvSpPr>
        <p:spPr/>
        <p:txBody>
          <a:bodyPr>
            <a:normAutofit/>
          </a:bodyPr>
          <a:lstStyle/>
          <a:p>
            <a:r>
              <a:rPr lang="en-US" dirty="0"/>
              <a:t>API calls from #6 to #11 are specific to the very first example that we see in this demo. They create virgin Service Nodes, all to be configured. </a:t>
            </a:r>
          </a:p>
          <a:p>
            <a:r>
              <a:rPr lang="en-US" dirty="0"/>
              <a:t>API calls from #12 to #194 are for configuring the Service Nodes so that they could accomplish what we want for this first example. </a:t>
            </a:r>
          </a:p>
          <a:p>
            <a:r>
              <a:rPr lang="en-US" dirty="0"/>
              <a:t>Once configured, they must be started (calls from #195 to #199). What we start it is not the Docker containers (they are automatically started at creation), instead we enable the Business Logic flows inside the containers, that are disabled by default at startup to prevent errors from temporary misconfigurations.</a:t>
            </a:r>
          </a:p>
          <a:p>
            <a:endParaRPr lang="en-US" dirty="0"/>
          </a:p>
        </p:txBody>
      </p:sp>
    </p:spTree>
    <p:extLst>
      <p:ext uri="{BB962C8B-B14F-4D97-AF65-F5344CB8AC3E}">
        <p14:creationId xmlns:p14="http://schemas.microsoft.com/office/powerpoint/2010/main" val="294231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941C57-7763-4CDD-84A2-488151B6C28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Alert based on a configured threshold (2)</a:t>
            </a:r>
          </a:p>
        </p:txBody>
      </p:sp>
      <p:pic>
        <p:nvPicPr>
          <p:cNvPr id="7" name="Example.png">
            <a:extLst>
              <a:ext uri="{FF2B5EF4-FFF2-40B4-BE49-F238E27FC236}">
                <a16:creationId xmlns:a16="http://schemas.microsoft.com/office/drawing/2014/main" id="{13BFC7CE-67ED-4CD8-8531-51C8630143E0}"/>
              </a:ext>
            </a:extLst>
          </p:cNvPr>
          <p:cNvPicPr>
            <a:picLocks noChangeAspect="1"/>
          </p:cNvPicPr>
          <p:nvPr/>
        </p:nvPicPr>
        <p:blipFill>
          <a:blip r:embed="rId2" r:link="rId3">
            <a:extLst>
              <a:ext uri="{28A0092B-C50C-407E-A947-70E740481C1C}">
                <a14:useLocalDpi xmlns:a14="http://schemas.microsoft.com/office/drawing/2010/main" val="0"/>
              </a:ext>
            </a:extLst>
          </a:blip>
          <a:stretch>
            <a:fillRect/>
          </a:stretch>
        </p:blipFill>
        <p:spPr>
          <a:xfrm>
            <a:off x="2705650" y="1208321"/>
            <a:ext cx="6780700" cy="4441357"/>
          </a:xfrm>
          <a:prstGeom prst="rect">
            <a:avLst/>
          </a:prstGeom>
        </p:spPr>
      </p:pic>
    </p:spTree>
    <p:extLst>
      <p:ext uri="{BB962C8B-B14F-4D97-AF65-F5344CB8AC3E}">
        <p14:creationId xmlns:p14="http://schemas.microsoft.com/office/powerpoint/2010/main" val="100334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69E38F-0FB3-4110-98E7-C1C8CF47A851}"/>
              </a:ext>
            </a:extLst>
          </p:cNvPr>
          <p:cNvSpPr>
            <a:spLocks noGrp="1"/>
          </p:cNvSpPr>
          <p:nvPr>
            <p:ph type="title"/>
          </p:nvPr>
        </p:nvSpPr>
        <p:spPr/>
        <p:txBody>
          <a:bodyPr/>
          <a:lstStyle/>
          <a:p>
            <a:r>
              <a:rPr lang="en-US" dirty="0"/>
              <a:t>Alert based on a configured threshold (3)</a:t>
            </a:r>
          </a:p>
        </p:txBody>
      </p:sp>
      <p:sp>
        <p:nvSpPr>
          <p:cNvPr id="3" name="Segnaposto contenuto 2">
            <a:extLst>
              <a:ext uri="{FF2B5EF4-FFF2-40B4-BE49-F238E27FC236}">
                <a16:creationId xmlns:a16="http://schemas.microsoft.com/office/drawing/2014/main" id="{1AB722D1-BFF2-4D4E-8EAB-E2E1225286D5}"/>
              </a:ext>
            </a:extLst>
          </p:cNvPr>
          <p:cNvSpPr>
            <a:spLocks noGrp="1"/>
          </p:cNvSpPr>
          <p:nvPr>
            <p:ph idx="1"/>
          </p:nvPr>
        </p:nvSpPr>
        <p:spPr/>
        <p:txBody>
          <a:bodyPr>
            <a:normAutofit lnSpcReduction="10000"/>
          </a:bodyPr>
          <a:lstStyle/>
          <a:p>
            <a:r>
              <a:rPr lang="en-US" dirty="0"/>
              <a:t>In this example, we read from a configured (source) database table, and if the read value is greater than a configured threshold (100), we write to a configured (alert) database table.</a:t>
            </a:r>
          </a:p>
          <a:p>
            <a:r>
              <a:rPr lang="en-US" dirty="0"/>
              <a:t>Once that all what described in the previous slides is done, we are ready to test.</a:t>
            </a:r>
          </a:p>
          <a:p>
            <a:r>
              <a:rPr lang="en-US" dirty="0"/>
              <a:t>We will then get a shell of the RDB container, and run </a:t>
            </a:r>
            <a:r>
              <a:rPr lang="en-US" dirty="0" err="1"/>
              <a:t>mysql</a:t>
            </a:r>
            <a:r>
              <a:rPr lang="en-US" dirty="0"/>
              <a:t> to access the </a:t>
            </a:r>
            <a:r>
              <a:rPr lang="en-US" dirty="0" err="1"/>
              <a:t>AlertDatabase</a:t>
            </a:r>
            <a:r>
              <a:rPr lang="en-US" dirty="0"/>
              <a:t> as root with password root</a:t>
            </a:r>
          </a:p>
          <a:p>
            <a:r>
              <a:rPr lang="en-US" dirty="0"/>
              <a:t>We will feed input values by running queries such as:</a:t>
            </a:r>
            <a:br>
              <a:rPr lang="en-US" dirty="0"/>
            </a:br>
            <a:r>
              <a:rPr lang="en-IE" dirty="0"/>
              <a:t>insert into source(</a:t>
            </a:r>
            <a:r>
              <a:rPr lang="en-IE" dirty="0" err="1"/>
              <a:t>value,datetime</a:t>
            </a:r>
            <a:r>
              <a:rPr lang="en-IE" dirty="0"/>
              <a:t>) values (10, </a:t>
            </a:r>
            <a:r>
              <a:rPr lang="en-IE" dirty="0" err="1"/>
              <a:t>unix_timestamp</a:t>
            </a:r>
            <a:r>
              <a:rPr lang="en-IE" dirty="0"/>
              <a:t>())</a:t>
            </a:r>
          </a:p>
          <a:p>
            <a:r>
              <a:rPr lang="en-IE" dirty="0"/>
              <a:t>We will inspect the alert table to verify that things work</a:t>
            </a:r>
          </a:p>
          <a:p>
            <a:endParaRPr lang="en-US" dirty="0"/>
          </a:p>
          <a:p>
            <a:endParaRPr lang="en-US" dirty="0"/>
          </a:p>
          <a:p>
            <a:endParaRPr lang="en-US" dirty="0"/>
          </a:p>
        </p:txBody>
      </p:sp>
    </p:spTree>
    <p:extLst>
      <p:ext uri="{BB962C8B-B14F-4D97-AF65-F5344CB8AC3E}">
        <p14:creationId xmlns:p14="http://schemas.microsoft.com/office/powerpoint/2010/main" val="3858044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69E38F-0FB3-4110-98E7-C1C8CF47A851}"/>
              </a:ext>
            </a:extLst>
          </p:cNvPr>
          <p:cNvSpPr>
            <a:spLocks noGrp="1"/>
          </p:cNvSpPr>
          <p:nvPr>
            <p:ph type="title"/>
          </p:nvPr>
        </p:nvSpPr>
        <p:spPr/>
        <p:txBody>
          <a:bodyPr/>
          <a:lstStyle/>
          <a:p>
            <a:r>
              <a:rPr lang="en-US"/>
              <a:t>Alert based on a configured threshold (4)</a:t>
            </a:r>
            <a:endParaRPr lang="en-US" dirty="0"/>
          </a:p>
        </p:txBody>
      </p:sp>
      <p:sp>
        <p:nvSpPr>
          <p:cNvPr id="3" name="Segnaposto contenuto 2">
            <a:extLst>
              <a:ext uri="{FF2B5EF4-FFF2-40B4-BE49-F238E27FC236}">
                <a16:creationId xmlns:a16="http://schemas.microsoft.com/office/drawing/2014/main" id="{1AB722D1-BFF2-4D4E-8EAB-E2E1225286D5}"/>
              </a:ext>
            </a:extLst>
          </p:cNvPr>
          <p:cNvSpPr>
            <a:spLocks noGrp="1"/>
          </p:cNvSpPr>
          <p:nvPr>
            <p:ph idx="1"/>
          </p:nvPr>
        </p:nvSpPr>
        <p:spPr/>
        <p:txBody>
          <a:bodyPr>
            <a:normAutofit/>
          </a:bodyPr>
          <a:lstStyle/>
          <a:p>
            <a:r>
              <a:rPr lang="en-US" b="1" dirty="0"/>
              <a:t>In  version 2 of the demo</a:t>
            </a:r>
            <a:r>
              <a:rPr lang="en-US" dirty="0"/>
              <a:t>, which is the one to which we refer in this presentation, a folder named “Crazy Alerting System # 1” is present. </a:t>
            </a:r>
          </a:p>
          <a:p>
            <a:r>
              <a:rPr lang="en-US" dirty="0"/>
              <a:t>Through the APIs contained in that folder, a </a:t>
            </a:r>
            <a:r>
              <a:rPr lang="en-US" dirty="0">
                <a:hlinkClick r:id="rId2"/>
              </a:rPr>
              <a:t>Web interface </a:t>
            </a:r>
            <a:r>
              <a:rPr lang="en-US" dirty="0"/>
              <a:t>is built for testing the alert based on a configured threshold. </a:t>
            </a:r>
          </a:p>
          <a:p>
            <a:r>
              <a:rPr lang="en-US" dirty="0"/>
              <a:t>The interface consists of a textbox where you have to enter values, and then press ENTER to submit the value to the system.</a:t>
            </a:r>
          </a:p>
          <a:p>
            <a:r>
              <a:rPr lang="en-US" dirty="0"/>
              <a:t>Below the textbox, a colored text is displayed that indicates if the last inserted value is normal (green), or out of boundaries (red).</a:t>
            </a:r>
          </a:p>
          <a:p>
            <a:endParaRPr lang="en-US" dirty="0"/>
          </a:p>
          <a:p>
            <a:endParaRPr lang="en-US" dirty="0"/>
          </a:p>
        </p:txBody>
      </p:sp>
    </p:spTree>
    <p:extLst>
      <p:ext uri="{BB962C8B-B14F-4D97-AF65-F5344CB8AC3E}">
        <p14:creationId xmlns:p14="http://schemas.microsoft.com/office/powerpoint/2010/main" val="2094707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3DCF33-1EEF-4B74-9D9A-A177323B75A6}"/>
              </a:ext>
            </a:extLst>
          </p:cNvPr>
          <p:cNvSpPr>
            <a:spLocks noGrp="1"/>
          </p:cNvSpPr>
          <p:nvPr>
            <p:ph type="title"/>
          </p:nvPr>
        </p:nvSpPr>
        <p:spPr/>
        <p:txBody>
          <a:bodyPr/>
          <a:lstStyle/>
          <a:p>
            <a:r>
              <a:rPr lang="en-US" dirty="0"/>
              <a:t>Clustering-based alert (1)</a:t>
            </a:r>
          </a:p>
        </p:txBody>
      </p:sp>
      <p:sp>
        <p:nvSpPr>
          <p:cNvPr id="3" name="Segnaposto contenuto 2">
            <a:extLst>
              <a:ext uri="{FF2B5EF4-FFF2-40B4-BE49-F238E27FC236}">
                <a16:creationId xmlns:a16="http://schemas.microsoft.com/office/drawing/2014/main" id="{DFA87714-7280-4EDE-BC67-BFFAF0872C11}"/>
              </a:ext>
            </a:extLst>
          </p:cNvPr>
          <p:cNvSpPr>
            <a:spLocks noGrp="1"/>
          </p:cNvSpPr>
          <p:nvPr>
            <p:ph idx="1"/>
          </p:nvPr>
        </p:nvSpPr>
        <p:spPr/>
        <p:txBody>
          <a:bodyPr/>
          <a:lstStyle/>
          <a:p>
            <a:r>
              <a:rPr lang="en-US" dirty="0"/>
              <a:t>In the second example, the alert is raised performing a clustering of the seen values and raising an alert if the last seen value falls in the cluster that is the highest in average. So, this involves machine learning, and it is when the AI server enters the scene. </a:t>
            </a:r>
          </a:p>
          <a:p>
            <a:r>
              <a:rPr lang="en-US" dirty="0"/>
              <a:t>In calls from #200 to #203 we create and start the AI server and enable the </a:t>
            </a:r>
            <a:r>
              <a:rPr lang="en-US" dirty="0" err="1"/>
              <a:t>ExampleFilter</a:t>
            </a:r>
            <a:r>
              <a:rPr lang="en-US" dirty="0"/>
              <a:t> Service Node to interact with it.</a:t>
            </a:r>
          </a:p>
          <a:p>
            <a:r>
              <a:rPr lang="en-US" dirty="0"/>
              <a:t>In calls from #204 to #206 we reconfigure the </a:t>
            </a:r>
            <a:r>
              <a:rPr lang="en-US" dirty="0" err="1"/>
              <a:t>ExampleFilter</a:t>
            </a:r>
            <a:r>
              <a:rPr lang="en-US" dirty="0"/>
              <a:t>: it now must not apply a threshold taken from its own configuration, but it must “ask” to the AI server if the value is “high”. </a:t>
            </a:r>
          </a:p>
          <a:p>
            <a:r>
              <a:rPr lang="en-US" dirty="0"/>
              <a:t>Test is accomplished exactly the same as in the previous example.</a:t>
            </a:r>
          </a:p>
        </p:txBody>
      </p:sp>
    </p:spTree>
    <p:extLst>
      <p:ext uri="{BB962C8B-B14F-4D97-AF65-F5344CB8AC3E}">
        <p14:creationId xmlns:p14="http://schemas.microsoft.com/office/powerpoint/2010/main" val="3063570767"/>
      </p:ext>
    </p:extLst>
  </p:cSld>
  <p:clrMapOvr>
    <a:masterClrMapping/>
  </p:clrMapOvr>
</p:sld>
</file>

<file path=ppt/theme/theme1.xml><?xml version="1.0" encoding="utf-8"?>
<a:theme xmlns:a="http://schemas.openxmlformats.org/drawingml/2006/main" name="Office Them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1830</TotalTime>
  <Words>3569</Words>
  <Application>Microsoft Office PowerPoint</Application>
  <PresentationFormat>Widescreen</PresentationFormat>
  <Paragraphs>145</Paragraphs>
  <Slides>38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38</vt:i4>
      </vt:variant>
    </vt:vector>
  </HeadingPairs>
  <TitlesOfParts>
    <vt:vector size="44" baseType="lpstr">
      <vt:lpstr>Arial</vt:lpstr>
      <vt:lpstr>Calibri</vt:lpstr>
      <vt:lpstr>Calibri Light</vt:lpstr>
      <vt:lpstr>Inter</vt:lpstr>
      <vt:lpstr>Open Sans</vt:lpstr>
      <vt:lpstr>Office Theme</vt:lpstr>
      <vt:lpstr>Ubiquitous Big Data Engineering and Analytics as a Service  Demo v2.0</vt:lpstr>
      <vt:lpstr>Background</vt:lpstr>
      <vt:lpstr>Get started</vt:lpstr>
      <vt:lpstr>Initial network initialization</vt:lpstr>
      <vt:lpstr>Alert based on a configured threshold (1)</vt:lpstr>
      <vt:lpstr>Alert based on a configured threshold (2)</vt:lpstr>
      <vt:lpstr>Alert based on a configured threshold (3)</vt:lpstr>
      <vt:lpstr>Alert based on a configured threshold (4)</vt:lpstr>
      <vt:lpstr>Clustering-based alert (1)</vt:lpstr>
      <vt:lpstr>Clustering-based alert (2)</vt:lpstr>
      <vt:lpstr>Clustering-based alert (2)</vt:lpstr>
      <vt:lpstr>Display alert on Web page (1)</vt:lpstr>
      <vt:lpstr>Display alert on Web page (2)</vt:lpstr>
      <vt:lpstr>Cleaning</vt:lpstr>
      <vt:lpstr>Preparing For Big Data Eng. And Analytics (1)</vt:lpstr>
      <vt:lpstr>Preparing For Big Data Eng. And Analytics (2)</vt:lpstr>
      <vt:lpstr>Crazy Big Data End AI # 1</vt:lpstr>
      <vt:lpstr>Stream Forward</vt:lpstr>
      <vt:lpstr>Stream Filter</vt:lpstr>
      <vt:lpstr>Stream Expression</vt:lpstr>
      <vt:lpstr>Generating a demo training set for ML (1)</vt:lpstr>
      <vt:lpstr>Generating a demo training set for ML (2)</vt:lpstr>
      <vt:lpstr>Clustering (1)</vt:lpstr>
      <vt:lpstr>Clustering (2)</vt:lpstr>
      <vt:lpstr>Classification</vt:lpstr>
      <vt:lpstr>Crazy Big Data Eng AI # 2</vt:lpstr>
      <vt:lpstr>Big Data Visualization</vt:lpstr>
      <vt:lpstr>Big Data Visualization: initialization </vt:lpstr>
      <vt:lpstr>Basic Tabular Visualization (1)</vt:lpstr>
      <vt:lpstr>Basic Tabular Visualization (2)</vt:lpstr>
      <vt:lpstr>Basic Tabular Visualization (3)</vt:lpstr>
      <vt:lpstr>Advanced publishing to Kafka streams (1)</vt:lpstr>
      <vt:lpstr>Advanced publishing to Kafka streams (2)</vt:lpstr>
      <vt:lpstr>Improved Tabular Visualization</vt:lpstr>
      <vt:lpstr>Line Plot</vt:lpstr>
      <vt:lpstr>Pie chart</vt:lpstr>
      <vt:lpstr>Histogram</vt:lpstr>
      <vt:lpstr>Cleaning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Ubiquitous Big Data Engineering and Analytics as a Service Demo</dc:title>
  <dc:creator>Soderi, Mirco</dc:creator>
  <cp:lastModifiedBy>Soderi, Mirco</cp:lastModifiedBy>
  <cp:revision>3</cp:revision>
  <dcterms:created xsi:type="dcterms:W3CDTF">2022-04-25T15:59:43Z</dcterms:created>
  <dcterms:modified xsi:type="dcterms:W3CDTF">2022-08-07T22:36:15Z</dcterms:modified>
</cp:coreProperties>
</file>