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Inter" panose="020B0604020202020204" charset="0"/>
      <p:regular r:id="rId27"/>
      <p:bold r:id="rId28"/>
    </p:embeddedFont>
    <p:embeddedFont>
      <p:font typeface="League Spartan" panose="020B0604020202020204" charset="0"/>
      <p:regular r:id="rId29"/>
      <p:bold r:id="rId30"/>
    </p:embeddedFont>
    <p:embeddedFont>
      <p:font typeface="Lexend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753962-16C0-4EBD-8F9E-8793730B00AB}">
  <a:tblStyle styleId="{C5753962-16C0-4EBD-8F9E-8793730B00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68629644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68629644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SLIDES_API686296443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SLIDES_API686296443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686296443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686296443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SLIDES_API686296443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SLIDES_API686296443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SLIDES_API68629644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SLIDES_API68629644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SLIDES_API686296443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SLIDES_API686296443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686296443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686296443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8cc062377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8cc062377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8cc06237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18cc06237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8cc06237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8cc06237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686296443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686296443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SLIDES_API68629644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SLIDES_API68629644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SLIDES_API119115992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SLIDES_API119115992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68629644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68629644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68629644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686296443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SLIDES_API686296443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SLIDES_API686296443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SLIDES_API68629644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SLIDES_API68629644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SLIDES_API686296443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SLIDES_API686296443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SLIDES_API68629644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SLIDES_API68629644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SLIDES_API686296443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SLIDES_API686296443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?ref=SlidesAI.i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406350" y="492600"/>
            <a:ext cx="8331300" cy="2612500"/>
            <a:chOff x="406350" y="772000"/>
            <a:chExt cx="8331300" cy="2612500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406350" y="28766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pt-BR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Uma apresentação que descreve indicadores de vendas e desempenho ao longo dos últimos 12 meses, incluindo o desempenho da equipe, volume de chamadas, despesas com publicidade, desempenho dos consultores e receita geral.</a:t>
              </a:r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406350" y="772000"/>
              <a:ext cx="83313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900" b="1">
                  <a:latin typeface="League Spartan"/>
                  <a:ea typeface="League Spartan"/>
                  <a:cs typeface="League Spartan"/>
                  <a:sym typeface="League Spartan"/>
                </a:rPr>
                <a:t>Análise de desempenho empresa de Call Center</a:t>
              </a:r>
              <a:endParaRPr sz="2900" b="1"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p2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179675" y="183575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8 - Indicators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179675" y="601900"/>
            <a:ext cx="8794200" cy="8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permite identificar o consultor que mais se destacou em termos de vendas. Foi identificado que Laura foi a consultora que mais gerou receita, com R$1.727 bi.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1121700" y="1833050"/>
            <a:ext cx="63471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</a:t>
            </a:r>
            <a:r>
              <a:rPr lang="en-GB" sz="2700">
                <a:solidFill>
                  <a:schemeClr val="accent1"/>
                </a:solidFill>
              </a:rPr>
              <a:t>Laura - Top Consultant</a:t>
            </a:r>
            <a:endParaRPr sz="27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  </a:t>
            </a:r>
            <a:endParaRPr sz="27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</a:rPr>
              <a:t>R$1.727B</a:t>
            </a:r>
            <a:endParaRPr sz="3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3"/>
          <p:cNvSpPr txBox="1"/>
          <p:nvPr/>
        </p:nvSpPr>
        <p:spPr>
          <a:xfrm>
            <a:off x="179675" y="156200"/>
            <a:ext cx="519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9 - Vendas por Equipe e Indicadores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74900" y="506150"/>
            <a:ext cx="8794200" cy="1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equipe 2 se destacou como a melhor em vendas, gerando um total de R$5.37 bilhões. A equipe 1 se destacou no mês de novembro, gerando um total de R$1.73 bilhões. A equipe 3 e a equipe 4 foram as que menos venderam durante o período avaliado.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121700" y="1833050"/>
            <a:ext cx="63471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</a:t>
            </a:r>
            <a:r>
              <a:rPr lang="en-GB" sz="2700">
                <a:solidFill>
                  <a:schemeClr val="accent1"/>
                </a:solidFill>
              </a:rPr>
              <a:t>Equipe 2 - Top Team</a:t>
            </a:r>
            <a:endParaRPr sz="27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  </a:t>
            </a:r>
            <a:endParaRPr sz="27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0000FF"/>
                </a:solidFill>
              </a:rPr>
              <a:t>R$5.37B</a:t>
            </a:r>
            <a:endParaRPr sz="3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179675" y="156200"/>
            <a:ext cx="6085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10 - Vendas por Equipe e ganhos Totais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74900" y="664100"/>
            <a:ext cx="8794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Durante o período de 12 meses, o valor total de vendas foi de R$15.99 bilhões.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203775" y="1833050"/>
            <a:ext cx="6347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		</a:t>
            </a:r>
            <a:r>
              <a:rPr lang="en-GB" sz="2700">
                <a:solidFill>
                  <a:srgbClr val="434343"/>
                </a:solidFill>
              </a:rPr>
              <a:t>Valor Total</a:t>
            </a:r>
            <a:endParaRPr sz="2700">
              <a:solidFill>
                <a:srgbClr val="434343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</a:rPr>
              <a:t>Em Reais</a:t>
            </a:r>
            <a:endParaRPr>
              <a:solidFill>
                <a:srgbClr val="434343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0000"/>
                </a:solidFill>
              </a:rPr>
              <a:t>  R$15.99B</a:t>
            </a:r>
            <a:endParaRPr sz="40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179675" y="156200"/>
            <a:ext cx="6085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11 - Total de Chamadas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174900" y="664100"/>
            <a:ext cx="87942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Foram realizadas um total de 926 chamadas, entre chamadas pagas e não pagas.</a:t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203775" y="1833050"/>
            <a:ext cx="63471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/>
              <a:t> </a:t>
            </a:r>
            <a:r>
              <a:rPr lang="en-GB" sz="2700">
                <a:solidFill>
                  <a:srgbClr val="434343"/>
                </a:solidFill>
              </a:rPr>
              <a:t>Chamadas Realizadas</a:t>
            </a:r>
            <a:endParaRPr sz="2700">
              <a:solidFill>
                <a:srgbClr val="434343"/>
              </a:solidFill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  <a:p>
            <a:pPr marL="1828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>
                <a:solidFill>
                  <a:srgbClr val="FF0000"/>
                </a:solidFill>
              </a:rPr>
              <a:t>      </a:t>
            </a:r>
            <a:r>
              <a:rPr lang="en-GB" sz="4000" b="1">
                <a:solidFill>
                  <a:srgbClr val="0000FF"/>
                </a:solidFill>
              </a:rPr>
              <a:t>926</a:t>
            </a:r>
            <a:endParaRPr sz="40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179700" y="63600"/>
            <a:ext cx="64959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12 - Top Consultores por Equipe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79700" y="485225"/>
            <a:ext cx="8055300" cy="1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A vendedora Laura, da equipe 2, se destacou como a melhor consultora em vendas, gerando um total de R$1.73 bilhões. Bernardo, da equipe 4, se destacou como o segundo melhor consultor, gerando um total de R$1.53 bilhões. Lorenzo, da equipe 1, gerou um total de R$1.32 bilhões, e Sophia, da equipe 3, gerou um total de R$1.21 bilhões.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172" name="Google Shape;172;p26"/>
          <p:cNvGraphicFramePr/>
          <p:nvPr/>
        </p:nvGraphicFramePr>
        <p:xfrm>
          <a:off x="3131025" y="2163300"/>
          <a:ext cx="2152650" cy="1992884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{C5753962-16C0-4EBD-8F9E-8793730B00AB}</a:tableStyleId>
              </a:tblPr>
              <a:tblGrid>
                <a:gridCol w="18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/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Equipe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Consultor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Valor Pago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0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Equipe 2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Laura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1727000000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1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Equipe 4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Bernardo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1534000000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2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Equipe 1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Lorenzo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1320000000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3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Equipe 3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Sophia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b="1">
                          <a:highlight>
                            <a:srgbClr val="FFFFFF"/>
                          </a:highlight>
                        </a:rPr>
                        <a:t>1205000000</a:t>
                      </a:r>
                      <a:endParaRPr sz="900" b="1">
                        <a:highlight>
                          <a:srgbClr val="FFFFFF"/>
                        </a:highlight>
                      </a:endParaRPr>
                    </a:p>
                  </a:txBody>
                  <a:tcPr marL="57150" marR="57150" marT="57150" marB="571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207050" y="63600"/>
            <a:ext cx="787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13 - Distribuição das Vendas por Consultor e Equipe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52325" y="407325"/>
            <a:ext cx="81786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O gráfico em formato de pizza mostra a distribuição dos valores vendidos por cada consultor e equipe. Laura, da equipe 2, se destacou como a melhor consultora, gerando 29.8% do total de vendas (R$1.73 bilhões). Já Sophia, da equipe 3, gerou a menor quantidade de vendas, com um total de 20.8% (R$1.21 bilhões).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8350" y="1763700"/>
            <a:ext cx="5966110" cy="318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/>
        </p:nvSpPr>
        <p:spPr>
          <a:xfrm>
            <a:off x="207050" y="63600"/>
            <a:ext cx="787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14 - Distribuição das Vendas por Consultor e Equipe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52325" y="407325"/>
            <a:ext cx="8178600" cy="12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O gráfico em formato de barras mostra a distribuição dos valores vendidos por cada consultor e equipe. Laura, da equipe 2, se destacou como a melhor consultora, gerando um total de R$1.73 bilhões. Sophia, da equipe 3, gerou a menor quantidade de vendas, com um total de R$1.21 bilhões.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500" y="1832075"/>
            <a:ext cx="7144449" cy="31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207050" y="63600"/>
            <a:ext cx="7877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 10 Sugestões de melhorias para a empresa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96" name="Google Shape;196;p29"/>
          <p:cNvSpPr txBox="1"/>
          <p:nvPr/>
        </p:nvSpPr>
        <p:spPr>
          <a:xfrm>
            <a:off x="0" y="571500"/>
            <a:ext cx="8850650" cy="44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 Investir na equipe 2: embora essa equipe tenha ficado em último lugar em termos de vendas, ela tem um potencial de crescimento, pois é a equipe com a maior média de vendas por consultor. A empresa pode investir em treinamentos e incentivos para essa equipe.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Explorar outros meios de propaganda: embora a televisão seja o meio que mais gera receita, a empresa deve explorar outros meios de propaganda, como as redes sociais e o website, para diversificar a sua estratégia e alcançar um público mais amplo.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Melhorar a gestão de chamadas: a empresa deve analisar os dias em que há menor número de chamadas e planejar a distribuição de pessoal de acordo com a demanda. Além disso, é importante avaliar a qualidade do atendimento, para garantir a satisfação dos clientes e aumentar as chances de vendas.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 Reconhecer e incentivar os melhores consultores: Laura foi a consultora que mais gerou receita durante o período avaliado, e a equipe 2 foi a que mais vendeu. A empresa pode reconhecer e incentivar esses profissionais, oferecendo prêmios ou bonificações, por exemplo, para manter a sua motivação e engajamento.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Monitorar o pagamento dos valores devidos: embora a maioria dos valores tenha sido paga, é importante monitorar e tomar medidas para garantir o pagamento dos valores que ficaram em aberto. A empresa pode criar políticas de cobrança eficientes e oferecer facilidades de pagamento aos clientes.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0"/>
          <p:cNvSpPr txBox="1"/>
          <p:nvPr/>
        </p:nvSpPr>
        <p:spPr>
          <a:xfrm>
            <a:off x="0" y="150475"/>
            <a:ext cx="9042300" cy="528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Implementar uma cultura de feedback: A empresa deve incentivar os operadores do </a:t>
            </a:r>
            <a:r>
              <a:rPr lang="pt-BR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Center a dar   feedback sobre o atendimento prestado e sobre possíveis melhorias no processo. Isso pode ajudar a empresa a identificar problemas e implementar mudanças que levem a um atendimento mais eficiente e satisfatório para os clientes.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Focar na satisfação do cliente: A satisfação do cliente deve ser o foco principal da empresa de </a:t>
            </a:r>
            <a:r>
              <a:rPr lang="pt-BR" sz="15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</a:t>
            </a: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Center. Isso pode ser alcançado por meio de estratégias como ouvir ativamente as necessidades dos clientes, resolver problemas rapidamente e oferecer soluções inovadoras para as demandas dos clientes.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Personalizar o atendimento: Os clientes esperam um atendimento personalizado e eficiente. Por isso, a empresa deve investir em estratégias de personalização do atendimento, como o uso de tecnologia para coletar e armazenar informações sobre os clientes e oferecer soluções personalizadas para suas necessidades.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Investir em tecnologia: Para melhorar a experiência do cliente e aumentar a eficiência dos operadores, é importante investir em tecnologia. Por exemplo, a empresa pode implementar sistemas de gerenciamento de chamadas, scripts automatizados e plataformas de atendimento para garantir que os clientes possam entrar em contato de várias maneiras.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5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Treinar os operadores: Os operadores do CallCenter são a linha de frente da empresa e devem estar bem treinados para lidar com as demandas dos clientes. Além disso, é importante que eles conheçam bem os produtos e serviços oferecidos pela empresa para que possam prestar um atendimento de qualidade.</a:t>
            </a:r>
          </a:p>
          <a:p>
            <a:pPr marL="179999" lvl="0" indent="-1809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74151"/>
              </a:solidFill>
              <a:highlight>
                <a:srgbClr val="F7F7F8"/>
              </a:highlight>
            </a:endParaRPr>
          </a:p>
          <a:p>
            <a:pPr marL="0" lvl="0" indent="17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74151"/>
              </a:solidFill>
              <a:highlight>
                <a:srgbClr val="F7F7F8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1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Obrigado a todos. Sintam-se à vontade para perguntar. 😄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284400" y="195100"/>
            <a:ext cx="8575200" cy="45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Olá a todos!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Hoje, gostaria de apresentar a vocês um projeto de análise de dados que realizamos com o objetivo de avaliar a performance de vendas de uma empresa de CallCenter e identificar insights que possam melhorar o resultado geral. Para isso, avaliamos diversos indicadores, como "Vendas por Equipe", "Chamadas Médias por dia do Mês", "Valores pagos por meios de propaganda", entre outros, a fim de obter uma visão completa do desempenho da empresa.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 longo desta apresentação, vocês poderão conferir os principais resultados obtidos a partir dessa análise e as sugestões de próximos passos para melhorar ainda mais os resultados.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lá!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 txBox="1"/>
          <p:nvPr/>
        </p:nvSpPr>
        <p:spPr>
          <a:xfrm>
            <a:off x="406350" y="2254200"/>
            <a:ext cx="83313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Muito Obrigado pelo sua atenção😊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52400" y="12885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1 - Vendas por Equipes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52400" y="636750"/>
            <a:ext cx="7918500" cy="14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mostra o total de vendas realizadas por cada equipe, permitindo identificar a equipe que mais gerou receita e a que menos contribuiu para o resultado geral. No caso da análise realizada, foi identificado que a equipe 3 teve o melhor desempenho em termos de vendas, enquanto a equipe 2 ficou em último lugar.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67017"/>
            <a:ext cx="8698250" cy="2965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/>
          <p:nvPr/>
        </p:nvSpPr>
        <p:spPr>
          <a:xfrm>
            <a:off x="138650" y="210925"/>
            <a:ext cx="5880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2 - Chamadas Médias por dia do Mês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20725" y="866150"/>
            <a:ext cx="8807700" cy="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permite identificar a variação no número de chamadas realizadas ao longo do mês. No caso da análise realizada, foi identificado que o dia 11 do mês teve o maior número de chamadas, enquanto o dia 23 teve o menor número de chamadas. Além disso, a média de chamadas por dia do mês foi de 100,65.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350" y="1846850"/>
            <a:ext cx="8125625" cy="299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193350" y="21095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3 - Chamadas Médias por Mês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93350" y="866200"/>
            <a:ext cx="87258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permite identificar a variação no número de chamadas realizadas ao longo dos meses. No caso da análise realizada, foi identificado que o mês de novembro (mês 10) teve o maior número de chamadas, enquanto o mês de março (mês 3) teve o menor número de chamadas. A média de chamadas por mês foi de 260,05.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50" y="1942500"/>
            <a:ext cx="7551099" cy="30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193350" y="279325"/>
            <a:ext cx="8069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4 - Valores Pagos por meios de Propaganda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93350" y="711325"/>
            <a:ext cx="85908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permite identificar o valor total pago por cada meio de propaganda ao longo dos 12 meses. Foi identificado que a televisão foi o meio de propaganda que mais gerou receita em novembro (mês 10), enquanto o YouTube, WhatsApp e website foram os meios que menos geraram receita em janeiro (mês 1) e em março (mês 3).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200" y="2163225"/>
            <a:ext cx="7250151" cy="27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79700" y="23830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5 - Propaganda em Pie-Chart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79700" y="746200"/>
            <a:ext cx="81666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mostra a porcentagem de receita gerada por cada meio de propaganda ao longo dos 12 meses. Foi identificado que a televisão foi o meio que mais gerou receita (28,6% ou R$4.572 bi), enquanto o YouTube foi o meio que menos gerou receita (5,04% ou R$806 mil).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050" y="2018500"/>
            <a:ext cx="6949201" cy="28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93375" y="200375"/>
            <a:ext cx="7439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6 - Ganho por Mês + Separação por Equipe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193375" y="708275"/>
            <a:ext cx="8618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permite identificar o total de ganhos por mês, bem como a separação de vendas por equipe. Foi identificado que novembro (mês 10) foi o mês com maior número de vendas, com a equipe 1 gerando o maior valor de receita (R$1.73 bi), enquanto março (mês 3) foi o mês com menor número de vendas, com as equipes 3 e 4 gerando menos receita.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125" y="1862250"/>
            <a:ext cx="7646850" cy="307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7848600" y="48387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Photo by </a:t>
            </a:r>
            <a:r>
              <a:rPr lang="en-GB" sz="800" u="sng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sz="8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0" y="0"/>
            <a:ext cx="9144000" cy="636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179675" y="197250"/>
            <a:ext cx="452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League Spartan"/>
                <a:ea typeface="League Spartan"/>
                <a:cs typeface="League Spartan"/>
                <a:sym typeface="League Spartan"/>
              </a:rPr>
              <a:t>7 - Pagos e Não Pagos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79675" y="705150"/>
            <a:ext cx="85752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/>
                <a:ea typeface="Inter"/>
                <a:cs typeface="Inter"/>
                <a:sym typeface="Inter"/>
              </a:rPr>
              <a:t>Esse indicador mostra o valor total pago e não pago, bem como a porcentagem correspondente de cada um. Foi identificado que 75,1% (ou R$2.343 bi) dos valores foram pagos, enquanto 24,9% (ou R$777 milhões) não foram pagos.</a:t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749" y="1783300"/>
            <a:ext cx="6851075" cy="32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1697</Words>
  <Application>Microsoft Office PowerPoint</Application>
  <PresentationFormat>Apresentação na tela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League Spartan</vt:lpstr>
      <vt:lpstr>Arial</vt:lpstr>
      <vt:lpstr>Calibri</vt:lpstr>
      <vt:lpstr>Lexend</vt:lpstr>
      <vt:lpstr>Inter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Vinicius Thibes Kemer</dc:creator>
  <cp:lastModifiedBy>Marcos Vinicius Thibes Kemer</cp:lastModifiedBy>
  <cp:revision>3</cp:revision>
  <dcterms:modified xsi:type="dcterms:W3CDTF">2023-03-13T17:33:31Z</dcterms:modified>
</cp:coreProperties>
</file>